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Lst>
  <p:notesMasterIdLst>
    <p:notesMasterId r:id="rId28"/>
  </p:notesMasterIdLst>
  <p:handoutMasterIdLst>
    <p:handoutMasterId r:id="rId29"/>
  </p:handoutMasterIdLst>
  <p:sldIdLst>
    <p:sldId id="607" r:id="rId2"/>
    <p:sldId id="615" r:id="rId3"/>
    <p:sldId id="616" r:id="rId4"/>
    <p:sldId id="617" r:id="rId5"/>
    <p:sldId id="618" r:id="rId6"/>
    <p:sldId id="482" r:id="rId7"/>
    <p:sldId id="619" r:id="rId8"/>
    <p:sldId id="621" r:id="rId9"/>
    <p:sldId id="623" r:id="rId10"/>
    <p:sldId id="677" r:id="rId11"/>
    <p:sldId id="678" r:id="rId12"/>
    <p:sldId id="679" r:id="rId13"/>
    <p:sldId id="681" r:id="rId14"/>
    <p:sldId id="666" r:id="rId15"/>
    <p:sldId id="283" r:id="rId16"/>
    <p:sldId id="275" r:id="rId17"/>
    <p:sldId id="276" r:id="rId18"/>
    <p:sldId id="285" r:id="rId19"/>
    <p:sldId id="300" r:id="rId20"/>
    <p:sldId id="670" r:id="rId21"/>
    <p:sldId id="672" r:id="rId22"/>
    <p:sldId id="317" r:id="rId23"/>
    <p:sldId id="600" r:id="rId24"/>
    <p:sldId id="592" r:id="rId25"/>
    <p:sldId id="622" r:id="rId26"/>
    <p:sldId id="606" r:id="rId27"/>
  </p:sldIdLst>
  <p:sldSz cx="9906000" cy="6858000" type="A4"/>
  <p:notesSz cx="7315200" cy="9601200"/>
  <p:defaultTextStyle>
    <a:defPPr>
      <a:defRPr lang="en-US"/>
    </a:defPPr>
    <a:lvl1pPr algn="l" rtl="0" fontAlgn="base">
      <a:spcBef>
        <a:spcPct val="0"/>
      </a:spcBef>
      <a:spcAft>
        <a:spcPct val="0"/>
      </a:spcAft>
      <a:defRPr sz="28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8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8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8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800" kern="1200">
        <a:solidFill>
          <a:schemeClr val="tx1"/>
        </a:solidFill>
        <a:latin typeface="Arial" charset="0"/>
        <a:ea typeface="ＭＳ Ｐゴシック" pitchFamily="34" charset="-128"/>
        <a:cs typeface="+mn-cs"/>
      </a:defRPr>
    </a:lvl5pPr>
    <a:lvl6pPr marL="2286000" algn="l" defTabSz="914400" rtl="0" eaLnBrk="1" latinLnBrk="0" hangingPunct="1">
      <a:defRPr sz="2800" kern="1200">
        <a:solidFill>
          <a:schemeClr val="tx1"/>
        </a:solidFill>
        <a:latin typeface="Arial" charset="0"/>
        <a:ea typeface="ＭＳ Ｐゴシック" pitchFamily="34" charset="-128"/>
        <a:cs typeface="+mn-cs"/>
      </a:defRPr>
    </a:lvl6pPr>
    <a:lvl7pPr marL="2743200" algn="l" defTabSz="914400" rtl="0" eaLnBrk="1" latinLnBrk="0" hangingPunct="1">
      <a:defRPr sz="2800" kern="1200">
        <a:solidFill>
          <a:schemeClr val="tx1"/>
        </a:solidFill>
        <a:latin typeface="Arial" charset="0"/>
        <a:ea typeface="ＭＳ Ｐゴシック" pitchFamily="34" charset="-128"/>
        <a:cs typeface="+mn-cs"/>
      </a:defRPr>
    </a:lvl7pPr>
    <a:lvl8pPr marL="3200400" algn="l" defTabSz="914400" rtl="0" eaLnBrk="1" latinLnBrk="0" hangingPunct="1">
      <a:defRPr sz="2800" kern="1200">
        <a:solidFill>
          <a:schemeClr val="tx1"/>
        </a:solidFill>
        <a:latin typeface="Arial" charset="0"/>
        <a:ea typeface="ＭＳ Ｐゴシック" pitchFamily="34" charset="-128"/>
        <a:cs typeface="+mn-cs"/>
      </a:defRPr>
    </a:lvl8pPr>
    <a:lvl9pPr marL="3657600" algn="l" defTabSz="914400" rtl="0" eaLnBrk="1" latinLnBrk="0" hangingPunct="1">
      <a:defRPr sz="28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565">
          <p15:clr>
            <a:srgbClr val="A4A3A4"/>
          </p15:clr>
        </p15:guide>
        <p15:guide id="2" pos="6032">
          <p15:clr>
            <a:srgbClr val="A4A3A4"/>
          </p15:clr>
        </p15:guide>
        <p15:guide id="3"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dhi Agarwal" initials="NA" lastIdx="1" clrIdx="0">
    <p:extLst>
      <p:ext uri="{19B8F6BF-5375-455C-9EA6-DF929625EA0E}">
        <p15:presenceInfo xmlns:p15="http://schemas.microsoft.com/office/powerpoint/2012/main" userId="S-1-5-21-2358036189-2923439212-1637781201-11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790D"/>
    <a:srgbClr val="275C9D"/>
    <a:srgbClr val="548DD4"/>
    <a:srgbClr val="E7EFF9"/>
    <a:srgbClr val="F0F0F0"/>
    <a:srgbClr val="D96D75"/>
    <a:srgbClr val="F4E8EC"/>
    <a:srgbClr val="D66A72"/>
    <a:srgbClr val="F5D7D8"/>
    <a:srgbClr val="E494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8"/>
    <p:restoredTop sz="94706"/>
  </p:normalViewPr>
  <p:slideViewPr>
    <p:cSldViewPr snapToGrid="0">
      <p:cViewPr varScale="1">
        <p:scale>
          <a:sx n="67" d="100"/>
          <a:sy n="67" d="100"/>
        </p:scale>
        <p:origin x="984" y="75"/>
      </p:cViewPr>
      <p:guideLst>
        <p:guide orient="horz" pos="565"/>
        <p:guide pos="6032"/>
        <p:guide pos="312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30.png"/><Relationship Id="rId7" Type="http://schemas.openxmlformats.org/officeDocument/2006/relationships/image" Target="../media/image26.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30.png"/><Relationship Id="rId7" Type="http://schemas.openxmlformats.org/officeDocument/2006/relationships/image" Target="../media/image26.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0A695C-9278-4CE9-8BC0-2516131B63A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1F9644E-14D5-4332-9A4A-0132B63F45F7}">
      <dgm:prSet custT="1"/>
      <dgm:spPr/>
      <dgm:t>
        <a:bodyPr/>
        <a:lstStyle/>
        <a:p>
          <a:pPr algn="just"/>
          <a:r>
            <a:rPr lang="en-US" sz="1500" b="1" u="sng" dirty="0">
              <a:latin typeface="Arial" panose="020B0604020202020204" pitchFamily="34" charset="0"/>
              <a:ea typeface="Tahoma" panose="020B0604030504040204" pitchFamily="34" charset="0"/>
              <a:cs typeface="Arial" panose="020B0604020202020204" pitchFamily="34" charset="0"/>
            </a:rPr>
            <a:t>Introduction of Inspector-cum-Facilitator</a:t>
          </a:r>
          <a:r>
            <a:rPr lang="en-US" sz="1500" dirty="0">
              <a:latin typeface="Arial" panose="020B0604020202020204" pitchFamily="34" charset="0"/>
              <a:ea typeface="Tahoma" panose="020B0604030504040204" pitchFamily="34" charset="0"/>
              <a:cs typeface="Arial" panose="020B0604020202020204" pitchFamily="34" charset="0"/>
            </a:rPr>
            <a:t> - The traditional role of the “Inspector” has been replaced with that of an Inspector-cum-Facilitator, whose role includes both enforcement and facilitation, with a focus on guidance, support and voluntary compliance.</a:t>
          </a:r>
        </a:p>
      </dgm:t>
    </dgm:pt>
    <dgm:pt modelId="{E2993151-120E-4AF4-8334-CE696AB02B83}" type="parTrans" cxnId="{A1125CDD-1DF8-4B6B-9FD1-BA9A9C42C1AF}">
      <dgm:prSet/>
      <dgm:spPr/>
      <dgm:t>
        <a:bodyPr/>
        <a:lstStyle/>
        <a:p>
          <a:endParaRPr lang="en-US"/>
        </a:p>
      </dgm:t>
    </dgm:pt>
    <dgm:pt modelId="{C219AB0A-CA5D-4526-9DFD-347D7EF881BE}" type="sibTrans" cxnId="{A1125CDD-1DF8-4B6B-9FD1-BA9A9C42C1AF}">
      <dgm:prSet/>
      <dgm:spPr/>
      <dgm:t>
        <a:bodyPr/>
        <a:lstStyle/>
        <a:p>
          <a:endParaRPr lang="en-US"/>
        </a:p>
      </dgm:t>
    </dgm:pt>
    <dgm:pt modelId="{5B32CC3D-9E20-4888-9E78-F8148B9AF015}">
      <dgm:prSet custT="1"/>
      <dgm:spPr/>
      <dgm:t>
        <a:bodyPr/>
        <a:lstStyle/>
        <a:p>
          <a:pPr algn="just"/>
          <a:r>
            <a:rPr lang="en-US" sz="1500" b="1" u="sng" dirty="0">
              <a:latin typeface="Arial" panose="020B0604020202020204" pitchFamily="34" charset="0"/>
              <a:ea typeface="Tahoma" panose="020B0604030504040204" pitchFamily="34" charset="0"/>
              <a:cs typeface="Arial" panose="020B0604020202020204" pitchFamily="34" charset="0"/>
            </a:rPr>
            <a:t>Rectification opportunity before initiation of prosecution</a:t>
          </a:r>
          <a:r>
            <a:rPr lang="en-US" sz="1500" dirty="0">
              <a:latin typeface="Arial" panose="020B0604020202020204" pitchFamily="34" charset="0"/>
              <a:ea typeface="Tahoma" panose="020B0604030504040204" pitchFamily="34" charset="0"/>
              <a:cs typeface="Arial" panose="020B0604020202020204" pitchFamily="34" charset="0"/>
            </a:rPr>
            <a:t> – For certain first-time offences, such as non-maintenance of prescribed registers, the Inspector-cum-Facilitator must issue a written direction granting the employer an opportunity to rectify the non-compliance before initiating prosecution. If the employer remedies the lapse in accordance with the direction, prosecution will not be pursued. </a:t>
          </a:r>
        </a:p>
      </dgm:t>
    </dgm:pt>
    <dgm:pt modelId="{373DA235-9C4F-490C-A3DC-3E63F3A010C4}" type="parTrans" cxnId="{A9360B42-16E1-43FF-8358-CB7BE818E593}">
      <dgm:prSet/>
      <dgm:spPr/>
      <dgm:t>
        <a:bodyPr/>
        <a:lstStyle/>
        <a:p>
          <a:endParaRPr lang="en-US"/>
        </a:p>
      </dgm:t>
    </dgm:pt>
    <dgm:pt modelId="{E9081A2C-3B07-4A92-9D96-3E72D71FDCDC}" type="sibTrans" cxnId="{A9360B42-16E1-43FF-8358-CB7BE818E593}">
      <dgm:prSet/>
      <dgm:spPr/>
      <dgm:t>
        <a:bodyPr/>
        <a:lstStyle/>
        <a:p>
          <a:endParaRPr lang="en-US"/>
        </a:p>
      </dgm:t>
    </dgm:pt>
    <dgm:pt modelId="{CA5917E3-5ED9-409D-8696-DAB134BDE296}">
      <dgm:prSet custT="1"/>
      <dgm:spPr/>
      <dgm:t>
        <a:bodyPr/>
        <a:lstStyle/>
        <a:p>
          <a:pPr algn="just"/>
          <a:r>
            <a:rPr lang="en-US" sz="1500" b="1" u="sng" dirty="0">
              <a:latin typeface="Arial" panose="020B0604020202020204" pitchFamily="34" charset="0"/>
              <a:ea typeface="Tahoma" panose="020B0604030504040204" pitchFamily="34" charset="0"/>
              <a:cs typeface="Arial" panose="020B0604020202020204" pitchFamily="34" charset="0"/>
            </a:rPr>
            <a:t>Composition of offences</a:t>
          </a:r>
          <a:r>
            <a:rPr lang="en-US" sz="1500" b="1" dirty="0">
              <a:latin typeface="Arial" panose="020B0604020202020204" pitchFamily="34" charset="0"/>
              <a:ea typeface="Tahoma" panose="020B0604030504040204" pitchFamily="34" charset="0"/>
              <a:cs typeface="Arial" panose="020B0604020202020204" pitchFamily="34" charset="0"/>
            </a:rPr>
            <a:t> </a:t>
          </a:r>
          <a:r>
            <a:rPr lang="en-US" sz="1500" dirty="0">
              <a:latin typeface="Arial" panose="020B0604020202020204" pitchFamily="34" charset="0"/>
              <a:ea typeface="Tahoma" panose="020B0604030504040204" pitchFamily="34" charset="0"/>
              <a:cs typeface="Arial" panose="020B0604020202020204" pitchFamily="34" charset="0"/>
            </a:rPr>
            <a:t>– The Wages Code allows for the composition of certain offences that are not punishable with imprisonment. For first-time violations, employers may file an application for compounding the offence (either before or after initiation of prosecution), by paying 50% of the maximum prescribed penalty, thereby avoiding prolonged proceedings.</a:t>
          </a:r>
        </a:p>
      </dgm:t>
    </dgm:pt>
    <dgm:pt modelId="{881A012B-2EDF-4839-A501-58F429925B76}" type="parTrans" cxnId="{52CCC44F-3383-49E7-A164-FBF98A73AFA6}">
      <dgm:prSet/>
      <dgm:spPr/>
      <dgm:t>
        <a:bodyPr/>
        <a:lstStyle/>
        <a:p>
          <a:endParaRPr lang="en-US"/>
        </a:p>
      </dgm:t>
    </dgm:pt>
    <dgm:pt modelId="{ADE7D8A7-A989-4E5A-B102-FC52B31D0FA0}" type="sibTrans" cxnId="{52CCC44F-3383-49E7-A164-FBF98A73AFA6}">
      <dgm:prSet/>
      <dgm:spPr/>
      <dgm:t>
        <a:bodyPr/>
        <a:lstStyle/>
        <a:p>
          <a:endParaRPr lang="en-US"/>
        </a:p>
      </dgm:t>
    </dgm:pt>
    <dgm:pt modelId="{099C4E58-3572-4176-B386-5DCC9AC2B3C9}" type="pres">
      <dgm:prSet presAssocID="{6C0A695C-9278-4CE9-8BC0-2516131B63A3}" presName="vert0" presStyleCnt="0">
        <dgm:presLayoutVars>
          <dgm:dir/>
          <dgm:animOne val="branch"/>
          <dgm:animLvl val="lvl"/>
        </dgm:presLayoutVars>
      </dgm:prSet>
      <dgm:spPr/>
    </dgm:pt>
    <dgm:pt modelId="{3F5AA89A-2280-491B-A295-2171E73B5B53}" type="pres">
      <dgm:prSet presAssocID="{01F9644E-14D5-4332-9A4A-0132B63F45F7}" presName="thickLine" presStyleLbl="alignNode1" presStyleIdx="0" presStyleCnt="3"/>
      <dgm:spPr/>
    </dgm:pt>
    <dgm:pt modelId="{85A79980-9E0B-4B5F-9976-623D5FB25150}" type="pres">
      <dgm:prSet presAssocID="{01F9644E-14D5-4332-9A4A-0132B63F45F7}" presName="horz1" presStyleCnt="0"/>
      <dgm:spPr/>
    </dgm:pt>
    <dgm:pt modelId="{75B5DBDE-F988-45FE-81BF-E7BB8E4F7660}" type="pres">
      <dgm:prSet presAssocID="{01F9644E-14D5-4332-9A4A-0132B63F45F7}" presName="tx1" presStyleLbl="revTx" presStyleIdx="0" presStyleCnt="3" custLinFactNeighborY="-1130"/>
      <dgm:spPr/>
    </dgm:pt>
    <dgm:pt modelId="{BD3D7345-B4F3-42C0-AC5E-AC9D41C46D15}" type="pres">
      <dgm:prSet presAssocID="{01F9644E-14D5-4332-9A4A-0132B63F45F7}" presName="vert1" presStyleCnt="0"/>
      <dgm:spPr/>
    </dgm:pt>
    <dgm:pt modelId="{AFA715D5-E697-4DAF-9495-EBC2B76866A5}" type="pres">
      <dgm:prSet presAssocID="{5B32CC3D-9E20-4888-9E78-F8148B9AF015}" presName="thickLine" presStyleLbl="alignNode1" presStyleIdx="1" presStyleCnt="3"/>
      <dgm:spPr/>
    </dgm:pt>
    <dgm:pt modelId="{AB8ACDD9-D110-4FE1-B4DA-9DCE89C8552B}" type="pres">
      <dgm:prSet presAssocID="{5B32CC3D-9E20-4888-9E78-F8148B9AF015}" presName="horz1" presStyleCnt="0"/>
      <dgm:spPr/>
    </dgm:pt>
    <dgm:pt modelId="{177E5BB7-45AE-467A-BCFC-E77EA3E8BAC5}" type="pres">
      <dgm:prSet presAssocID="{5B32CC3D-9E20-4888-9E78-F8148B9AF015}" presName="tx1" presStyleLbl="revTx" presStyleIdx="1" presStyleCnt="3"/>
      <dgm:spPr/>
    </dgm:pt>
    <dgm:pt modelId="{20866D92-E38E-4E74-9372-7E80B5F132EB}" type="pres">
      <dgm:prSet presAssocID="{5B32CC3D-9E20-4888-9E78-F8148B9AF015}" presName="vert1" presStyleCnt="0"/>
      <dgm:spPr/>
    </dgm:pt>
    <dgm:pt modelId="{8117DAAD-E504-484C-82C3-069C8BB02825}" type="pres">
      <dgm:prSet presAssocID="{CA5917E3-5ED9-409D-8696-DAB134BDE296}" presName="thickLine" presStyleLbl="alignNode1" presStyleIdx="2" presStyleCnt="3"/>
      <dgm:spPr/>
    </dgm:pt>
    <dgm:pt modelId="{6B7A2DAC-6C44-4834-A5B4-136A2F037E94}" type="pres">
      <dgm:prSet presAssocID="{CA5917E3-5ED9-409D-8696-DAB134BDE296}" presName="horz1" presStyleCnt="0"/>
      <dgm:spPr/>
    </dgm:pt>
    <dgm:pt modelId="{A37B58A4-F361-4FED-8E44-E1F6D572340D}" type="pres">
      <dgm:prSet presAssocID="{CA5917E3-5ED9-409D-8696-DAB134BDE296}" presName="tx1" presStyleLbl="revTx" presStyleIdx="2" presStyleCnt="3"/>
      <dgm:spPr/>
    </dgm:pt>
    <dgm:pt modelId="{CCBF44F3-E9C3-421E-8B1B-4EF6ADE0A7DF}" type="pres">
      <dgm:prSet presAssocID="{CA5917E3-5ED9-409D-8696-DAB134BDE296}" presName="vert1" presStyleCnt="0"/>
      <dgm:spPr/>
    </dgm:pt>
  </dgm:ptLst>
  <dgm:cxnLst>
    <dgm:cxn modelId="{67F76518-2319-4E41-9F15-3A090BA92ED2}" type="presOf" srcId="{6C0A695C-9278-4CE9-8BC0-2516131B63A3}" destId="{099C4E58-3572-4176-B386-5DCC9AC2B3C9}" srcOrd="0" destOrd="0" presId="urn:microsoft.com/office/officeart/2008/layout/LinedList"/>
    <dgm:cxn modelId="{A9360B42-16E1-43FF-8358-CB7BE818E593}" srcId="{6C0A695C-9278-4CE9-8BC0-2516131B63A3}" destId="{5B32CC3D-9E20-4888-9E78-F8148B9AF015}" srcOrd="1" destOrd="0" parTransId="{373DA235-9C4F-490C-A3DC-3E63F3A010C4}" sibTransId="{E9081A2C-3B07-4A92-9D96-3E72D71FDCDC}"/>
    <dgm:cxn modelId="{52CCC44F-3383-49E7-A164-FBF98A73AFA6}" srcId="{6C0A695C-9278-4CE9-8BC0-2516131B63A3}" destId="{CA5917E3-5ED9-409D-8696-DAB134BDE296}" srcOrd="2" destOrd="0" parTransId="{881A012B-2EDF-4839-A501-58F429925B76}" sibTransId="{ADE7D8A7-A989-4E5A-B102-FC52B31D0FA0}"/>
    <dgm:cxn modelId="{AF5EC97D-4A8A-4A42-AE36-1F80EF66AD9C}" type="presOf" srcId="{01F9644E-14D5-4332-9A4A-0132B63F45F7}" destId="{75B5DBDE-F988-45FE-81BF-E7BB8E4F7660}" srcOrd="0" destOrd="0" presId="urn:microsoft.com/office/officeart/2008/layout/LinedList"/>
    <dgm:cxn modelId="{ECBED4A3-2D9F-4944-8C3E-A29B3BD31CB0}" type="presOf" srcId="{5B32CC3D-9E20-4888-9E78-F8148B9AF015}" destId="{177E5BB7-45AE-467A-BCFC-E77EA3E8BAC5}" srcOrd="0" destOrd="0" presId="urn:microsoft.com/office/officeart/2008/layout/LinedList"/>
    <dgm:cxn modelId="{35B3DBD2-01A1-4EBC-A9F1-85D5BE320BA4}" type="presOf" srcId="{CA5917E3-5ED9-409D-8696-DAB134BDE296}" destId="{A37B58A4-F361-4FED-8E44-E1F6D572340D}" srcOrd="0" destOrd="0" presId="urn:microsoft.com/office/officeart/2008/layout/LinedList"/>
    <dgm:cxn modelId="{A1125CDD-1DF8-4B6B-9FD1-BA9A9C42C1AF}" srcId="{6C0A695C-9278-4CE9-8BC0-2516131B63A3}" destId="{01F9644E-14D5-4332-9A4A-0132B63F45F7}" srcOrd="0" destOrd="0" parTransId="{E2993151-120E-4AF4-8334-CE696AB02B83}" sibTransId="{C219AB0A-CA5D-4526-9DFD-347D7EF881BE}"/>
    <dgm:cxn modelId="{8A59202C-6DEF-4CCC-ACFC-2B69532D67E5}" type="presParOf" srcId="{099C4E58-3572-4176-B386-5DCC9AC2B3C9}" destId="{3F5AA89A-2280-491B-A295-2171E73B5B53}" srcOrd="0" destOrd="0" presId="urn:microsoft.com/office/officeart/2008/layout/LinedList"/>
    <dgm:cxn modelId="{BBBDBF28-553B-477C-A8F8-AE48F4EA0EDE}" type="presParOf" srcId="{099C4E58-3572-4176-B386-5DCC9AC2B3C9}" destId="{85A79980-9E0B-4B5F-9976-623D5FB25150}" srcOrd="1" destOrd="0" presId="urn:microsoft.com/office/officeart/2008/layout/LinedList"/>
    <dgm:cxn modelId="{F45C6C98-518E-4913-BF2C-F38DAF25DC92}" type="presParOf" srcId="{85A79980-9E0B-4B5F-9976-623D5FB25150}" destId="{75B5DBDE-F988-45FE-81BF-E7BB8E4F7660}" srcOrd="0" destOrd="0" presId="urn:microsoft.com/office/officeart/2008/layout/LinedList"/>
    <dgm:cxn modelId="{19878DC9-F771-43BD-9A9D-532E52FC7A1E}" type="presParOf" srcId="{85A79980-9E0B-4B5F-9976-623D5FB25150}" destId="{BD3D7345-B4F3-42C0-AC5E-AC9D41C46D15}" srcOrd="1" destOrd="0" presId="urn:microsoft.com/office/officeart/2008/layout/LinedList"/>
    <dgm:cxn modelId="{B1D25729-8884-4BB0-A72D-4C5353BF1874}" type="presParOf" srcId="{099C4E58-3572-4176-B386-5DCC9AC2B3C9}" destId="{AFA715D5-E697-4DAF-9495-EBC2B76866A5}" srcOrd="2" destOrd="0" presId="urn:microsoft.com/office/officeart/2008/layout/LinedList"/>
    <dgm:cxn modelId="{99B8125D-4154-4510-B6A0-6F5665792EB1}" type="presParOf" srcId="{099C4E58-3572-4176-B386-5DCC9AC2B3C9}" destId="{AB8ACDD9-D110-4FE1-B4DA-9DCE89C8552B}" srcOrd="3" destOrd="0" presId="urn:microsoft.com/office/officeart/2008/layout/LinedList"/>
    <dgm:cxn modelId="{28ED8438-7562-48EA-B4F6-1BD8BE58B8BB}" type="presParOf" srcId="{AB8ACDD9-D110-4FE1-B4DA-9DCE89C8552B}" destId="{177E5BB7-45AE-467A-BCFC-E77EA3E8BAC5}" srcOrd="0" destOrd="0" presId="urn:microsoft.com/office/officeart/2008/layout/LinedList"/>
    <dgm:cxn modelId="{EE9E2080-CD59-4BE7-8BA1-FEF1DA46D159}" type="presParOf" srcId="{AB8ACDD9-D110-4FE1-B4DA-9DCE89C8552B}" destId="{20866D92-E38E-4E74-9372-7E80B5F132EB}" srcOrd="1" destOrd="0" presId="urn:microsoft.com/office/officeart/2008/layout/LinedList"/>
    <dgm:cxn modelId="{EDDD851F-8062-44DE-9886-34EDFD8CBA35}" type="presParOf" srcId="{099C4E58-3572-4176-B386-5DCC9AC2B3C9}" destId="{8117DAAD-E504-484C-82C3-069C8BB02825}" srcOrd="4" destOrd="0" presId="urn:microsoft.com/office/officeart/2008/layout/LinedList"/>
    <dgm:cxn modelId="{4A3B3532-D627-49BF-81E2-AE7899D8F480}" type="presParOf" srcId="{099C4E58-3572-4176-B386-5DCC9AC2B3C9}" destId="{6B7A2DAC-6C44-4834-A5B4-136A2F037E94}" srcOrd="5" destOrd="0" presId="urn:microsoft.com/office/officeart/2008/layout/LinedList"/>
    <dgm:cxn modelId="{6DE758E3-322A-476C-A7FA-BD9581D814A0}" type="presParOf" srcId="{6B7A2DAC-6C44-4834-A5B4-136A2F037E94}" destId="{A37B58A4-F361-4FED-8E44-E1F6D572340D}" srcOrd="0" destOrd="0" presId="urn:microsoft.com/office/officeart/2008/layout/LinedList"/>
    <dgm:cxn modelId="{74254822-776C-4303-A882-5F446FEAFD31}" type="presParOf" srcId="{6B7A2DAC-6C44-4834-A5B4-136A2F037E94}" destId="{CCBF44F3-E9C3-421E-8B1B-4EF6ADE0A7DF}" srcOrd="1" destOrd="0" presId="urn:microsoft.com/office/officeart/2008/layout/LinedList"/>
  </dgm:cxnLst>
  <dgm:bg/>
  <dgm:whole>
    <a:ln>
      <a:solidFill>
        <a:srgbClr val="C0000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0116EB-501E-4682-865B-C17D8C7405CC}"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72AABFC0-76B7-4B39-8E25-C8BF6EE2DF55}">
      <dgm:prSet/>
      <dgm:spPr/>
      <dgm:t>
        <a:bodyPr/>
        <a:lstStyle/>
        <a:p>
          <a:pPr algn="just">
            <a:lnSpc>
              <a:spcPct val="100000"/>
            </a:lnSpc>
            <a:defRPr b="1"/>
          </a:pPr>
          <a:r>
            <a:rPr lang="en-US" b="1" dirty="0">
              <a:latin typeface="Arial" panose="020B0604020202020204" pitchFamily="34" charset="0"/>
              <a:ea typeface="Tahoma" panose="020B0604030504040204" pitchFamily="34" charset="0"/>
              <a:cs typeface="Arial" panose="020B0604020202020204" pitchFamily="34" charset="0"/>
            </a:rPr>
            <a:t>Factories employing more than 20 or more workers (using power) and 40 or more workers (not using power) </a:t>
          </a:r>
        </a:p>
      </dgm:t>
    </dgm:pt>
    <dgm:pt modelId="{0FDD7261-3D96-488E-A081-C8F1FB48414E}" type="parTrans" cxnId="{82F2302D-C3AA-4334-82D8-F3DA101A36C8}">
      <dgm:prSet/>
      <dgm:spPr/>
      <dgm:t>
        <a:bodyPr/>
        <a:lstStyle/>
        <a:p>
          <a:endParaRPr lang="en-US"/>
        </a:p>
      </dgm:t>
    </dgm:pt>
    <dgm:pt modelId="{CD326798-D5AD-4739-9631-7AF10AD505D6}" type="sibTrans" cxnId="{82F2302D-C3AA-4334-82D8-F3DA101A36C8}">
      <dgm:prSet/>
      <dgm:spPr/>
      <dgm:t>
        <a:bodyPr/>
        <a:lstStyle/>
        <a:p>
          <a:endParaRPr lang="en-US"/>
        </a:p>
      </dgm:t>
    </dgm:pt>
    <dgm:pt modelId="{2DAEAE57-B5A5-44AD-915F-7E63410969E2}">
      <dgm:prSet custT="1"/>
      <dgm:spPr/>
      <dgm:t>
        <a:bodyPr/>
        <a:lstStyle/>
        <a:p>
          <a:pPr marL="0" lvl="0" indent="0" algn="just" defTabSz="622300">
            <a:lnSpc>
              <a:spcPct val="100000"/>
            </a:lnSpc>
            <a:spcBef>
              <a:spcPct val="0"/>
            </a:spcBef>
            <a:spcAft>
              <a:spcPct val="35000"/>
            </a:spcAft>
            <a:buNone/>
            <a:defRPr b="1"/>
          </a:pPr>
          <a:r>
            <a:rPr lang="en-US" sz="1400" b="1"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Commercial establishments which employ 10 or more workers</a:t>
          </a:r>
        </a:p>
      </dgm:t>
    </dgm:pt>
    <dgm:pt modelId="{A52F5043-A861-43F0-AB93-7C297D61412B}" type="parTrans" cxnId="{C13B964A-BF14-4290-8ABC-984AED7A6CBF}">
      <dgm:prSet/>
      <dgm:spPr/>
      <dgm:t>
        <a:bodyPr/>
        <a:lstStyle/>
        <a:p>
          <a:endParaRPr lang="en-US"/>
        </a:p>
      </dgm:t>
    </dgm:pt>
    <dgm:pt modelId="{B4195C86-5F2A-462E-B057-EFF4C9B6FE92}" type="sibTrans" cxnId="{C13B964A-BF14-4290-8ABC-984AED7A6CBF}">
      <dgm:prSet/>
      <dgm:spPr/>
      <dgm:t>
        <a:bodyPr/>
        <a:lstStyle/>
        <a:p>
          <a:endParaRPr lang="en-US"/>
        </a:p>
      </dgm:t>
    </dgm:pt>
    <dgm:pt modelId="{1888FC21-2DEE-493F-9AFD-C017CDB72EAA}">
      <dgm:prSet custT="1"/>
      <dgm:spPr/>
      <dgm:t>
        <a:bodyPr/>
        <a:lstStyle/>
        <a:p>
          <a:pPr marL="0" lvl="0" indent="0" algn="just" defTabSz="622300">
            <a:lnSpc>
              <a:spcPct val="100000"/>
            </a:lnSpc>
            <a:spcBef>
              <a:spcPct val="0"/>
            </a:spcBef>
            <a:spcAft>
              <a:spcPct val="35000"/>
            </a:spcAft>
            <a:buNone/>
            <a:defRPr b="1"/>
          </a:pPr>
          <a:r>
            <a:rPr lang="en-US" sz="1400" b="1"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Mines and Docks covered irrespective of the workers headcount</a:t>
          </a:r>
        </a:p>
      </dgm:t>
    </dgm:pt>
    <dgm:pt modelId="{7C60D00E-1897-4764-8CF4-477AC0858ACB}" type="parTrans" cxnId="{E6C40A2D-130A-4334-96F9-B0BFFF5B785A}">
      <dgm:prSet/>
      <dgm:spPr/>
      <dgm:t>
        <a:bodyPr/>
        <a:lstStyle/>
        <a:p>
          <a:endParaRPr lang="en-US"/>
        </a:p>
      </dgm:t>
    </dgm:pt>
    <dgm:pt modelId="{55546E28-F9F6-43B7-9AA6-C86F265C2107}" type="sibTrans" cxnId="{E6C40A2D-130A-4334-96F9-B0BFFF5B785A}">
      <dgm:prSet/>
      <dgm:spPr/>
      <dgm:t>
        <a:bodyPr/>
        <a:lstStyle/>
        <a:p>
          <a:endParaRPr lang="en-US"/>
        </a:p>
      </dgm:t>
    </dgm:pt>
    <dgm:pt modelId="{780488CD-2C02-41C0-B686-8393C1F52DFF}" type="pres">
      <dgm:prSet presAssocID="{E30116EB-501E-4682-865B-C17D8C7405CC}" presName="root" presStyleCnt="0">
        <dgm:presLayoutVars>
          <dgm:dir/>
          <dgm:resizeHandles val="exact"/>
        </dgm:presLayoutVars>
      </dgm:prSet>
      <dgm:spPr/>
    </dgm:pt>
    <dgm:pt modelId="{B63629A5-E66D-4797-9493-4AD1D939B055}" type="pres">
      <dgm:prSet presAssocID="{72AABFC0-76B7-4B39-8E25-C8BF6EE2DF55}" presName="compNode" presStyleCnt="0"/>
      <dgm:spPr/>
    </dgm:pt>
    <dgm:pt modelId="{095BFA6E-17C3-4E34-8F77-15BF535AC7C0}" type="pres">
      <dgm:prSet presAssocID="{72AABFC0-76B7-4B39-8E25-C8BF6EE2DF5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solidFill>
            <a:schemeClr val="accent5"/>
          </a:solidFill>
        </a:ln>
      </dgm:spPr>
      <dgm:extLst>
        <a:ext uri="{E40237B7-FDA0-4F09-8148-C483321AD2D9}">
          <dgm14:cNvPr xmlns:dgm14="http://schemas.microsoft.com/office/drawing/2010/diagram" id="0" name="" descr="Factory"/>
        </a:ext>
      </dgm:extLst>
    </dgm:pt>
    <dgm:pt modelId="{6A1D28FC-B6F0-424E-B86C-4D88B66C5415}" type="pres">
      <dgm:prSet presAssocID="{72AABFC0-76B7-4B39-8E25-C8BF6EE2DF55}" presName="iconSpace" presStyleCnt="0"/>
      <dgm:spPr/>
    </dgm:pt>
    <dgm:pt modelId="{624AAD23-9163-4263-96BD-67A5D96F7ED7}" type="pres">
      <dgm:prSet presAssocID="{72AABFC0-76B7-4B39-8E25-C8BF6EE2DF55}" presName="parTx" presStyleLbl="revTx" presStyleIdx="0" presStyleCnt="6">
        <dgm:presLayoutVars>
          <dgm:chMax val="0"/>
          <dgm:chPref val="0"/>
        </dgm:presLayoutVars>
      </dgm:prSet>
      <dgm:spPr/>
    </dgm:pt>
    <dgm:pt modelId="{142D360C-A90C-4D6C-8009-891B7D1E26C9}" type="pres">
      <dgm:prSet presAssocID="{72AABFC0-76B7-4B39-8E25-C8BF6EE2DF55}" presName="txSpace" presStyleCnt="0"/>
      <dgm:spPr/>
    </dgm:pt>
    <dgm:pt modelId="{9B6B2753-8901-4F7A-9C34-09455DA8BF95}" type="pres">
      <dgm:prSet presAssocID="{72AABFC0-76B7-4B39-8E25-C8BF6EE2DF55}" presName="desTx" presStyleLbl="revTx" presStyleIdx="1" presStyleCnt="6">
        <dgm:presLayoutVars/>
      </dgm:prSet>
      <dgm:spPr/>
    </dgm:pt>
    <dgm:pt modelId="{433E8B57-55B7-452F-89AD-27C1049EFDCD}" type="pres">
      <dgm:prSet presAssocID="{CD326798-D5AD-4739-9631-7AF10AD505D6}" presName="sibTrans" presStyleCnt="0"/>
      <dgm:spPr/>
    </dgm:pt>
    <dgm:pt modelId="{D0785605-66B0-4BEB-914A-8030C9968F42}" type="pres">
      <dgm:prSet presAssocID="{2DAEAE57-B5A5-44AD-915F-7E63410969E2}" presName="compNode" presStyleCnt="0"/>
      <dgm:spPr/>
    </dgm:pt>
    <dgm:pt modelId="{81A2D45B-98C2-4FE5-AA4E-375C25C3C150}" type="pres">
      <dgm:prSet presAssocID="{2DAEAE57-B5A5-44AD-915F-7E63410969E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solidFill>
            <a:schemeClr val="accent5"/>
          </a:solidFill>
        </a:ln>
      </dgm:spPr>
      <dgm:extLst>
        <a:ext uri="{E40237B7-FDA0-4F09-8148-C483321AD2D9}">
          <dgm14:cNvPr xmlns:dgm14="http://schemas.microsoft.com/office/drawing/2010/diagram" id="0" name="" descr="Building"/>
        </a:ext>
      </dgm:extLst>
    </dgm:pt>
    <dgm:pt modelId="{7DC3B129-82D6-4BB2-9CB1-5CA71B485331}" type="pres">
      <dgm:prSet presAssocID="{2DAEAE57-B5A5-44AD-915F-7E63410969E2}" presName="iconSpace" presStyleCnt="0"/>
      <dgm:spPr/>
    </dgm:pt>
    <dgm:pt modelId="{24D849E7-958D-4398-9E2A-74C872955841}" type="pres">
      <dgm:prSet presAssocID="{2DAEAE57-B5A5-44AD-915F-7E63410969E2}" presName="parTx" presStyleLbl="revTx" presStyleIdx="2" presStyleCnt="6">
        <dgm:presLayoutVars>
          <dgm:chMax val="0"/>
          <dgm:chPref val="0"/>
        </dgm:presLayoutVars>
      </dgm:prSet>
      <dgm:spPr/>
    </dgm:pt>
    <dgm:pt modelId="{634BF0C1-C106-449B-9B23-4C52F21453E0}" type="pres">
      <dgm:prSet presAssocID="{2DAEAE57-B5A5-44AD-915F-7E63410969E2}" presName="txSpace" presStyleCnt="0"/>
      <dgm:spPr/>
    </dgm:pt>
    <dgm:pt modelId="{DAD4BD0D-9579-44E2-BAD0-B41B22ABD3F9}" type="pres">
      <dgm:prSet presAssocID="{2DAEAE57-B5A5-44AD-915F-7E63410969E2}" presName="desTx" presStyleLbl="revTx" presStyleIdx="3" presStyleCnt="6">
        <dgm:presLayoutVars/>
      </dgm:prSet>
      <dgm:spPr/>
    </dgm:pt>
    <dgm:pt modelId="{D0B25EC1-14C1-4ED7-81EA-C7DD4EB5D7CD}" type="pres">
      <dgm:prSet presAssocID="{B4195C86-5F2A-462E-B057-EFF4C9B6FE92}" presName="sibTrans" presStyleCnt="0"/>
      <dgm:spPr/>
    </dgm:pt>
    <dgm:pt modelId="{C76149C0-1704-4DBB-B2A4-E96EE235AE5E}" type="pres">
      <dgm:prSet presAssocID="{1888FC21-2DEE-493F-9AFD-C017CDB72EAA}" presName="compNode" presStyleCnt="0"/>
      <dgm:spPr/>
    </dgm:pt>
    <dgm:pt modelId="{9B2EE708-5A3F-4B26-B62C-CD0744EFD9BF}" type="pres">
      <dgm:prSet presAssocID="{1888FC21-2DEE-493F-9AFD-C017CDB72EA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solidFill>
            <a:schemeClr val="accent5"/>
          </a:solidFill>
        </a:ln>
      </dgm:spPr>
      <dgm:extLst>
        <a:ext uri="{E40237B7-FDA0-4F09-8148-C483321AD2D9}">
          <dgm14:cNvPr xmlns:dgm14="http://schemas.microsoft.com/office/drawing/2010/diagram" id="0" name="" descr="Crane"/>
        </a:ext>
      </dgm:extLst>
    </dgm:pt>
    <dgm:pt modelId="{F9195463-5A06-4DC8-8CAC-B9745DC7A7DC}" type="pres">
      <dgm:prSet presAssocID="{1888FC21-2DEE-493F-9AFD-C017CDB72EAA}" presName="iconSpace" presStyleCnt="0"/>
      <dgm:spPr/>
    </dgm:pt>
    <dgm:pt modelId="{AE3783A3-ACE1-4B3B-9BA9-EAFD8AF01360}" type="pres">
      <dgm:prSet presAssocID="{1888FC21-2DEE-493F-9AFD-C017CDB72EAA}" presName="parTx" presStyleLbl="revTx" presStyleIdx="4" presStyleCnt="6">
        <dgm:presLayoutVars>
          <dgm:chMax val="0"/>
          <dgm:chPref val="0"/>
        </dgm:presLayoutVars>
      </dgm:prSet>
      <dgm:spPr/>
    </dgm:pt>
    <dgm:pt modelId="{CCC44473-1196-4A92-8206-7E2B42EF207D}" type="pres">
      <dgm:prSet presAssocID="{1888FC21-2DEE-493F-9AFD-C017CDB72EAA}" presName="txSpace" presStyleCnt="0"/>
      <dgm:spPr/>
    </dgm:pt>
    <dgm:pt modelId="{22A71585-EE37-408C-9A32-DB2DD2410AA4}" type="pres">
      <dgm:prSet presAssocID="{1888FC21-2DEE-493F-9AFD-C017CDB72EAA}" presName="desTx" presStyleLbl="revTx" presStyleIdx="5" presStyleCnt="6">
        <dgm:presLayoutVars/>
      </dgm:prSet>
      <dgm:spPr/>
    </dgm:pt>
  </dgm:ptLst>
  <dgm:cxnLst>
    <dgm:cxn modelId="{2C002801-72D0-41D8-9475-B5C8F98C3F0A}" type="presOf" srcId="{E30116EB-501E-4682-865B-C17D8C7405CC}" destId="{780488CD-2C02-41C0-B686-8393C1F52DFF}" srcOrd="0" destOrd="0" presId="urn:microsoft.com/office/officeart/2018/2/layout/IconLabelDescriptionList"/>
    <dgm:cxn modelId="{E6C40A2D-130A-4334-96F9-B0BFFF5B785A}" srcId="{E30116EB-501E-4682-865B-C17D8C7405CC}" destId="{1888FC21-2DEE-493F-9AFD-C017CDB72EAA}" srcOrd="2" destOrd="0" parTransId="{7C60D00E-1897-4764-8CF4-477AC0858ACB}" sibTransId="{55546E28-F9F6-43B7-9AA6-C86F265C2107}"/>
    <dgm:cxn modelId="{82F2302D-C3AA-4334-82D8-F3DA101A36C8}" srcId="{E30116EB-501E-4682-865B-C17D8C7405CC}" destId="{72AABFC0-76B7-4B39-8E25-C8BF6EE2DF55}" srcOrd="0" destOrd="0" parTransId="{0FDD7261-3D96-488E-A081-C8F1FB48414E}" sibTransId="{CD326798-D5AD-4739-9631-7AF10AD505D6}"/>
    <dgm:cxn modelId="{633DB62D-9A73-4B8D-B041-32151FB78FE7}" type="presOf" srcId="{72AABFC0-76B7-4B39-8E25-C8BF6EE2DF55}" destId="{624AAD23-9163-4263-96BD-67A5D96F7ED7}" srcOrd="0" destOrd="0" presId="urn:microsoft.com/office/officeart/2018/2/layout/IconLabelDescriptionList"/>
    <dgm:cxn modelId="{C13B964A-BF14-4290-8ABC-984AED7A6CBF}" srcId="{E30116EB-501E-4682-865B-C17D8C7405CC}" destId="{2DAEAE57-B5A5-44AD-915F-7E63410969E2}" srcOrd="1" destOrd="0" parTransId="{A52F5043-A861-43F0-AB93-7C297D61412B}" sibTransId="{B4195C86-5F2A-462E-B057-EFF4C9B6FE92}"/>
    <dgm:cxn modelId="{F7ADD895-59C7-4A13-8CD5-DA173FC5B52C}" type="presOf" srcId="{2DAEAE57-B5A5-44AD-915F-7E63410969E2}" destId="{24D849E7-958D-4398-9E2A-74C872955841}" srcOrd="0" destOrd="0" presId="urn:microsoft.com/office/officeart/2018/2/layout/IconLabelDescriptionList"/>
    <dgm:cxn modelId="{946056E4-443B-4DEF-9099-27CFA155A0F4}" type="presOf" srcId="{1888FC21-2DEE-493F-9AFD-C017CDB72EAA}" destId="{AE3783A3-ACE1-4B3B-9BA9-EAFD8AF01360}" srcOrd="0" destOrd="0" presId="urn:microsoft.com/office/officeart/2018/2/layout/IconLabelDescriptionList"/>
    <dgm:cxn modelId="{91555D50-7BB5-495D-B0A6-7DBBDC41CD6E}" type="presParOf" srcId="{780488CD-2C02-41C0-B686-8393C1F52DFF}" destId="{B63629A5-E66D-4797-9493-4AD1D939B055}" srcOrd="0" destOrd="0" presId="urn:microsoft.com/office/officeart/2018/2/layout/IconLabelDescriptionList"/>
    <dgm:cxn modelId="{38511B13-9513-4B10-982D-BB900190B047}" type="presParOf" srcId="{B63629A5-E66D-4797-9493-4AD1D939B055}" destId="{095BFA6E-17C3-4E34-8F77-15BF535AC7C0}" srcOrd="0" destOrd="0" presId="urn:microsoft.com/office/officeart/2018/2/layout/IconLabelDescriptionList"/>
    <dgm:cxn modelId="{50F7DB11-FF34-44A7-9F0F-083F947E42A3}" type="presParOf" srcId="{B63629A5-E66D-4797-9493-4AD1D939B055}" destId="{6A1D28FC-B6F0-424E-B86C-4D88B66C5415}" srcOrd="1" destOrd="0" presId="urn:microsoft.com/office/officeart/2018/2/layout/IconLabelDescriptionList"/>
    <dgm:cxn modelId="{1C629ABD-60E2-472D-82F1-819C538C7BBE}" type="presParOf" srcId="{B63629A5-E66D-4797-9493-4AD1D939B055}" destId="{624AAD23-9163-4263-96BD-67A5D96F7ED7}" srcOrd="2" destOrd="0" presId="urn:microsoft.com/office/officeart/2018/2/layout/IconLabelDescriptionList"/>
    <dgm:cxn modelId="{B0A955EA-8099-4F98-956B-A80A29A44D40}" type="presParOf" srcId="{B63629A5-E66D-4797-9493-4AD1D939B055}" destId="{142D360C-A90C-4D6C-8009-891B7D1E26C9}" srcOrd="3" destOrd="0" presId="urn:microsoft.com/office/officeart/2018/2/layout/IconLabelDescriptionList"/>
    <dgm:cxn modelId="{418DA09C-D722-45A5-A4CC-247D5CC94EDA}" type="presParOf" srcId="{B63629A5-E66D-4797-9493-4AD1D939B055}" destId="{9B6B2753-8901-4F7A-9C34-09455DA8BF95}" srcOrd="4" destOrd="0" presId="urn:microsoft.com/office/officeart/2018/2/layout/IconLabelDescriptionList"/>
    <dgm:cxn modelId="{67D1161C-CAA1-4302-BCB0-506ACC209A31}" type="presParOf" srcId="{780488CD-2C02-41C0-B686-8393C1F52DFF}" destId="{433E8B57-55B7-452F-89AD-27C1049EFDCD}" srcOrd="1" destOrd="0" presId="urn:microsoft.com/office/officeart/2018/2/layout/IconLabelDescriptionList"/>
    <dgm:cxn modelId="{3DE38A5D-697F-431C-9096-6969FE7DA742}" type="presParOf" srcId="{780488CD-2C02-41C0-B686-8393C1F52DFF}" destId="{D0785605-66B0-4BEB-914A-8030C9968F42}" srcOrd="2" destOrd="0" presId="urn:microsoft.com/office/officeart/2018/2/layout/IconLabelDescriptionList"/>
    <dgm:cxn modelId="{76348375-92E1-4E08-A8C6-8B00EC9B8EBE}" type="presParOf" srcId="{D0785605-66B0-4BEB-914A-8030C9968F42}" destId="{81A2D45B-98C2-4FE5-AA4E-375C25C3C150}" srcOrd="0" destOrd="0" presId="urn:microsoft.com/office/officeart/2018/2/layout/IconLabelDescriptionList"/>
    <dgm:cxn modelId="{B50BB5FD-FA2D-4EB1-9EBD-E72FD70CD990}" type="presParOf" srcId="{D0785605-66B0-4BEB-914A-8030C9968F42}" destId="{7DC3B129-82D6-4BB2-9CB1-5CA71B485331}" srcOrd="1" destOrd="0" presId="urn:microsoft.com/office/officeart/2018/2/layout/IconLabelDescriptionList"/>
    <dgm:cxn modelId="{F65D8893-CA13-4EC2-AE3F-4FBFCA1AA0EF}" type="presParOf" srcId="{D0785605-66B0-4BEB-914A-8030C9968F42}" destId="{24D849E7-958D-4398-9E2A-74C872955841}" srcOrd="2" destOrd="0" presId="urn:microsoft.com/office/officeart/2018/2/layout/IconLabelDescriptionList"/>
    <dgm:cxn modelId="{9464686A-D36F-487C-ACF6-B8E722608BFF}" type="presParOf" srcId="{D0785605-66B0-4BEB-914A-8030C9968F42}" destId="{634BF0C1-C106-449B-9B23-4C52F21453E0}" srcOrd="3" destOrd="0" presId="urn:microsoft.com/office/officeart/2018/2/layout/IconLabelDescriptionList"/>
    <dgm:cxn modelId="{B4BA6920-2183-40BE-A8FE-D10DAE545C27}" type="presParOf" srcId="{D0785605-66B0-4BEB-914A-8030C9968F42}" destId="{DAD4BD0D-9579-44E2-BAD0-B41B22ABD3F9}" srcOrd="4" destOrd="0" presId="urn:microsoft.com/office/officeart/2018/2/layout/IconLabelDescriptionList"/>
    <dgm:cxn modelId="{0464F0F7-95B6-49AF-99EF-B40725D02819}" type="presParOf" srcId="{780488CD-2C02-41C0-B686-8393C1F52DFF}" destId="{D0B25EC1-14C1-4ED7-81EA-C7DD4EB5D7CD}" srcOrd="3" destOrd="0" presId="urn:microsoft.com/office/officeart/2018/2/layout/IconLabelDescriptionList"/>
    <dgm:cxn modelId="{D1756478-498E-4491-94FF-E8B0D8F2168E}" type="presParOf" srcId="{780488CD-2C02-41C0-B686-8393C1F52DFF}" destId="{C76149C0-1704-4DBB-B2A4-E96EE235AE5E}" srcOrd="4" destOrd="0" presId="urn:microsoft.com/office/officeart/2018/2/layout/IconLabelDescriptionList"/>
    <dgm:cxn modelId="{E9CC4538-40C8-4D6E-9931-B87D086C10B5}" type="presParOf" srcId="{C76149C0-1704-4DBB-B2A4-E96EE235AE5E}" destId="{9B2EE708-5A3F-4B26-B62C-CD0744EFD9BF}" srcOrd="0" destOrd="0" presId="urn:microsoft.com/office/officeart/2018/2/layout/IconLabelDescriptionList"/>
    <dgm:cxn modelId="{97A918BC-848C-4A61-B149-9190B3649142}" type="presParOf" srcId="{C76149C0-1704-4DBB-B2A4-E96EE235AE5E}" destId="{F9195463-5A06-4DC8-8CAC-B9745DC7A7DC}" srcOrd="1" destOrd="0" presId="urn:microsoft.com/office/officeart/2018/2/layout/IconLabelDescriptionList"/>
    <dgm:cxn modelId="{9DC62E6F-528E-4966-9DF8-2EC7CB1B689C}" type="presParOf" srcId="{C76149C0-1704-4DBB-B2A4-E96EE235AE5E}" destId="{AE3783A3-ACE1-4B3B-9BA9-EAFD8AF01360}" srcOrd="2" destOrd="0" presId="urn:microsoft.com/office/officeart/2018/2/layout/IconLabelDescriptionList"/>
    <dgm:cxn modelId="{93F4EF9D-7B83-4AE5-BF09-2EEE364C05F7}" type="presParOf" srcId="{C76149C0-1704-4DBB-B2A4-E96EE235AE5E}" destId="{CCC44473-1196-4A92-8206-7E2B42EF207D}" srcOrd="3" destOrd="0" presId="urn:microsoft.com/office/officeart/2018/2/layout/IconLabelDescriptionList"/>
    <dgm:cxn modelId="{E62C0B4F-5312-4B17-9767-FFB116045C42}" type="presParOf" srcId="{C76149C0-1704-4DBB-B2A4-E96EE235AE5E}" destId="{22A71585-EE37-408C-9A32-DB2DD2410AA4}"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766227-9743-4C63-AE1E-0361459BECB3}"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0B9A1732-2844-469F-88AC-A8558319C947}">
      <dgm:prSet/>
      <dgm:spPr/>
      <dgm:t>
        <a:bodyPr/>
        <a:lstStyle/>
        <a:p>
          <a:pPr algn="just">
            <a:lnSpc>
              <a:spcPct val="100000"/>
            </a:lnSpc>
            <a:defRPr b="1"/>
          </a:pPr>
          <a:r>
            <a:rPr lang="en-US" b="1" u="sng" dirty="0">
              <a:latin typeface="Arial" panose="020B0604020202020204" pitchFamily="34" charset="0"/>
              <a:ea typeface="Tahoma" panose="020B0604030504040204" pitchFamily="34" charset="0"/>
              <a:cs typeface="Arial" panose="020B0604020202020204" pitchFamily="34" charset="0"/>
            </a:rPr>
            <a:t>Hazard-Free Workplace</a:t>
          </a:r>
          <a:r>
            <a:rPr lang="en-US" b="1" dirty="0">
              <a:latin typeface="Arial" panose="020B0604020202020204" pitchFamily="34" charset="0"/>
              <a:ea typeface="Tahoma" panose="020B0604030504040204" pitchFamily="34" charset="0"/>
              <a:cs typeface="Arial" panose="020B0604020202020204" pitchFamily="34" charset="0"/>
            </a:rPr>
            <a:t> - </a:t>
          </a:r>
          <a:r>
            <a:rPr lang="en-US" b="0" dirty="0">
              <a:latin typeface="Arial" panose="020B0604020202020204" pitchFamily="34" charset="0"/>
              <a:ea typeface="Tahoma" panose="020B0604030504040204" pitchFamily="34" charset="0"/>
              <a:cs typeface="Arial" panose="020B0604020202020204" pitchFamily="34" charset="0"/>
            </a:rPr>
            <a:t>Ensure that workplace is free from hazards which cause or are likely to cause injury or occupational disease</a:t>
          </a:r>
        </a:p>
      </dgm:t>
    </dgm:pt>
    <dgm:pt modelId="{932A8752-6EA3-4423-BCCE-45FC77F55305}" type="parTrans" cxnId="{5D45D6ED-C3B5-4E22-9685-472ADB984AC5}">
      <dgm:prSet/>
      <dgm:spPr/>
      <dgm:t>
        <a:bodyPr/>
        <a:lstStyle/>
        <a:p>
          <a:endParaRPr lang="en-US"/>
        </a:p>
      </dgm:t>
    </dgm:pt>
    <dgm:pt modelId="{053B7313-BF96-40B9-A262-24DBBC20DA13}" type="sibTrans" cxnId="{5D45D6ED-C3B5-4E22-9685-472ADB984AC5}">
      <dgm:prSet/>
      <dgm:spPr/>
      <dgm:t>
        <a:bodyPr/>
        <a:lstStyle/>
        <a:p>
          <a:endParaRPr lang="en-US"/>
        </a:p>
      </dgm:t>
    </dgm:pt>
    <dgm:pt modelId="{FA9A38E6-52E6-43F4-B9F4-0058461B577F}">
      <dgm:prSet custT="1"/>
      <dgm:spPr/>
      <dgm:t>
        <a:bodyPr/>
        <a:lstStyle/>
        <a:p>
          <a:pPr marL="0" lvl="0" indent="0" algn="just" defTabSz="622300">
            <a:lnSpc>
              <a:spcPct val="100000"/>
            </a:lnSpc>
            <a:spcBef>
              <a:spcPct val="0"/>
            </a:spcBef>
            <a:spcAft>
              <a:spcPct val="35000"/>
            </a:spcAft>
            <a:buNone/>
            <a:defRPr b="1"/>
          </a:pPr>
          <a:r>
            <a:rPr lang="en-US" sz="1400" b="1" u="sng"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Compliance with OSH Standards </a:t>
          </a:r>
          <a:r>
            <a:rPr lang="en-US" sz="1400" b="1"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 </a:t>
          </a:r>
          <a:r>
            <a:rPr lang="en-US" sz="1400" b="0"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Comply with the occupational safety and health standards provided under Section 18 of the OSH Code</a:t>
          </a:r>
        </a:p>
      </dgm:t>
    </dgm:pt>
    <dgm:pt modelId="{8D50390E-F018-4484-AA9D-FBE55CAA9B49}" type="parTrans" cxnId="{559C0763-2A9A-4DDC-8D3B-74B20F8D25ED}">
      <dgm:prSet/>
      <dgm:spPr/>
      <dgm:t>
        <a:bodyPr/>
        <a:lstStyle/>
        <a:p>
          <a:endParaRPr lang="en-US"/>
        </a:p>
      </dgm:t>
    </dgm:pt>
    <dgm:pt modelId="{F7D1A732-B188-45E5-B4E3-AD85984D3BB2}" type="sibTrans" cxnId="{559C0763-2A9A-4DDC-8D3B-74B20F8D25ED}">
      <dgm:prSet/>
      <dgm:spPr/>
      <dgm:t>
        <a:bodyPr/>
        <a:lstStyle/>
        <a:p>
          <a:endParaRPr lang="en-US"/>
        </a:p>
      </dgm:t>
    </dgm:pt>
    <dgm:pt modelId="{3F2C2FB8-9841-4434-B308-DB1B3A366B93}">
      <dgm:prSet custT="1"/>
      <dgm:spPr/>
      <dgm:t>
        <a:bodyPr/>
        <a:lstStyle/>
        <a:p>
          <a:pPr algn="just">
            <a:lnSpc>
              <a:spcPct val="100000"/>
            </a:lnSpc>
            <a:defRPr b="1"/>
          </a:pPr>
          <a:r>
            <a:rPr lang="en-US" sz="1400" b="1" u="sng"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Annual Health Examination</a:t>
          </a:r>
          <a:r>
            <a:rPr lang="en-US" sz="1400" b="1"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 – </a:t>
          </a:r>
          <a:r>
            <a:rPr lang="en-US" sz="1400" b="0"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Employer of every factory, dock, mine, building and other construction work shall arrange to conduct free annual health examination within 120 days for all employees who have completed 40 years </a:t>
          </a:r>
          <a:endParaRPr lang="en-US" sz="1400" b="0" kern="1200" dirty="0">
            <a:solidFill>
              <a:prstClr val="black">
                <a:hueOff val="0"/>
                <a:satOff val="0"/>
                <a:lumOff val="0"/>
                <a:alphaOff val="0"/>
              </a:prstClr>
            </a:solidFill>
            <a:highlight>
              <a:srgbClr val="FFFF00"/>
            </a:highlight>
            <a:latin typeface="Arial" panose="020B0604020202020204" pitchFamily="34" charset="0"/>
            <a:ea typeface="Tahoma" panose="020B0604030504040204" pitchFamily="34" charset="0"/>
            <a:cs typeface="Arial" panose="020B0604020202020204" pitchFamily="34" charset="0"/>
          </a:endParaRPr>
        </a:p>
      </dgm:t>
    </dgm:pt>
    <dgm:pt modelId="{FDAB460E-9865-49B5-8137-DAF3642B7B30}" type="parTrans" cxnId="{0D6CDA43-A88C-4F50-B89E-44349694A1DF}">
      <dgm:prSet/>
      <dgm:spPr/>
      <dgm:t>
        <a:bodyPr/>
        <a:lstStyle/>
        <a:p>
          <a:endParaRPr lang="en-US"/>
        </a:p>
      </dgm:t>
    </dgm:pt>
    <dgm:pt modelId="{091E6B7E-92F4-49E6-8ADE-3FF229107BE5}" type="sibTrans" cxnId="{0D6CDA43-A88C-4F50-B89E-44349694A1DF}">
      <dgm:prSet/>
      <dgm:spPr/>
      <dgm:t>
        <a:bodyPr/>
        <a:lstStyle/>
        <a:p>
          <a:endParaRPr lang="en-US"/>
        </a:p>
      </dgm:t>
    </dgm:pt>
    <dgm:pt modelId="{A54DB7DE-B029-4D98-9C03-1A625D5224EF}">
      <dgm:prSet custT="1"/>
      <dgm:spPr/>
      <dgm:t>
        <a:bodyPr/>
        <a:lstStyle/>
        <a:p>
          <a:pPr marL="0" lvl="0" indent="0" algn="just" defTabSz="622300">
            <a:lnSpc>
              <a:spcPct val="100000"/>
            </a:lnSpc>
            <a:spcBef>
              <a:spcPct val="0"/>
            </a:spcBef>
            <a:spcAft>
              <a:spcPct val="35000"/>
            </a:spcAft>
            <a:buNone/>
            <a:defRPr b="1"/>
          </a:pPr>
          <a:r>
            <a:rPr lang="en-US" sz="1400" b="1" u="sng"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Safe Working Environment</a:t>
          </a:r>
          <a:r>
            <a:rPr lang="en-US" sz="1400" b="1"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 - </a:t>
          </a:r>
          <a:r>
            <a:rPr lang="en-US" sz="1400" b="0"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Provide and maintain a working environment that is safe and free from any risk to the health of the employees</a:t>
          </a:r>
        </a:p>
      </dgm:t>
    </dgm:pt>
    <dgm:pt modelId="{152A3B86-1290-4E1D-A01F-85A3469C8C59}" type="parTrans" cxnId="{71C3844B-98E6-49DA-8A4E-E03359433F7C}">
      <dgm:prSet/>
      <dgm:spPr/>
      <dgm:t>
        <a:bodyPr/>
        <a:lstStyle/>
        <a:p>
          <a:endParaRPr lang="en-US"/>
        </a:p>
      </dgm:t>
    </dgm:pt>
    <dgm:pt modelId="{14232246-0FC9-48B7-943C-00361AAA6DAD}" type="sibTrans" cxnId="{71C3844B-98E6-49DA-8A4E-E03359433F7C}">
      <dgm:prSet/>
      <dgm:spPr/>
      <dgm:t>
        <a:bodyPr/>
        <a:lstStyle/>
        <a:p>
          <a:endParaRPr lang="en-US"/>
        </a:p>
      </dgm:t>
    </dgm:pt>
    <dgm:pt modelId="{70576EC6-9893-47F8-8DAD-9FCE735164DD}" type="pres">
      <dgm:prSet presAssocID="{00766227-9743-4C63-AE1E-0361459BECB3}" presName="root" presStyleCnt="0">
        <dgm:presLayoutVars>
          <dgm:dir/>
          <dgm:resizeHandles val="exact"/>
        </dgm:presLayoutVars>
      </dgm:prSet>
      <dgm:spPr/>
    </dgm:pt>
    <dgm:pt modelId="{000A12EC-4418-4D64-BE47-1216142714AA}" type="pres">
      <dgm:prSet presAssocID="{0B9A1732-2844-469F-88AC-A8558319C947}" presName="compNode" presStyleCnt="0"/>
      <dgm:spPr/>
    </dgm:pt>
    <dgm:pt modelId="{B7817FE2-B5FA-485E-80F6-28A2E7471E74}" type="pres">
      <dgm:prSet presAssocID="{0B9A1732-2844-469F-88AC-A8558319C94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anger"/>
        </a:ext>
      </dgm:extLst>
    </dgm:pt>
    <dgm:pt modelId="{916395EE-5BD4-454C-B654-A0A85A455082}" type="pres">
      <dgm:prSet presAssocID="{0B9A1732-2844-469F-88AC-A8558319C947}" presName="iconSpace" presStyleCnt="0"/>
      <dgm:spPr/>
    </dgm:pt>
    <dgm:pt modelId="{68CD41DE-E30A-4072-92EC-44FE5F9962D6}" type="pres">
      <dgm:prSet presAssocID="{0B9A1732-2844-469F-88AC-A8558319C947}" presName="parTx" presStyleLbl="revTx" presStyleIdx="0" presStyleCnt="8">
        <dgm:presLayoutVars>
          <dgm:chMax val="0"/>
          <dgm:chPref val="0"/>
        </dgm:presLayoutVars>
      </dgm:prSet>
      <dgm:spPr/>
    </dgm:pt>
    <dgm:pt modelId="{A30A6A28-965F-4AB7-A6C5-E5989E262D90}" type="pres">
      <dgm:prSet presAssocID="{0B9A1732-2844-469F-88AC-A8558319C947}" presName="txSpace" presStyleCnt="0"/>
      <dgm:spPr/>
    </dgm:pt>
    <dgm:pt modelId="{9A30E5B9-5882-479E-860F-1AC87BF51F66}" type="pres">
      <dgm:prSet presAssocID="{0B9A1732-2844-469F-88AC-A8558319C947}" presName="desTx" presStyleLbl="revTx" presStyleIdx="1" presStyleCnt="8">
        <dgm:presLayoutVars/>
      </dgm:prSet>
      <dgm:spPr/>
    </dgm:pt>
    <dgm:pt modelId="{093142FE-4CCA-4E60-BBD7-F340FA5D7CC4}" type="pres">
      <dgm:prSet presAssocID="{053B7313-BF96-40B9-A262-24DBBC20DA13}" presName="sibTrans" presStyleCnt="0"/>
      <dgm:spPr/>
    </dgm:pt>
    <dgm:pt modelId="{1C1FA676-697B-448C-B8FC-18B217D4FDEB}" type="pres">
      <dgm:prSet presAssocID="{FA9A38E6-52E6-43F4-B9F4-0058461B577F}" presName="compNode" presStyleCnt="0"/>
      <dgm:spPr/>
    </dgm:pt>
    <dgm:pt modelId="{9097D505-A55E-4E14-8645-ADFEE79B1546}" type="pres">
      <dgm:prSet presAssocID="{FA9A38E6-52E6-43F4-B9F4-0058461B577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esentation with Checklist"/>
        </a:ext>
      </dgm:extLst>
    </dgm:pt>
    <dgm:pt modelId="{9D158CF4-92D7-4DF0-B023-2F9CFF3E88AE}" type="pres">
      <dgm:prSet presAssocID="{FA9A38E6-52E6-43F4-B9F4-0058461B577F}" presName="iconSpace" presStyleCnt="0"/>
      <dgm:spPr/>
    </dgm:pt>
    <dgm:pt modelId="{508D85DC-2E92-48F2-A868-C5F41DEAAA3F}" type="pres">
      <dgm:prSet presAssocID="{FA9A38E6-52E6-43F4-B9F4-0058461B577F}" presName="parTx" presStyleLbl="revTx" presStyleIdx="2" presStyleCnt="8">
        <dgm:presLayoutVars>
          <dgm:chMax val="0"/>
          <dgm:chPref val="0"/>
        </dgm:presLayoutVars>
      </dgm:prSet>
      <dgm:spPr/>
    </dgm:pt>
    <dgm:pt modelId="{504E5612-7AF8-497F-AA82-0923EB105A75}" type="pres">
      <dgm:prSet presAssocID="{FA9A38E6-52E6-43F4-B9F4-0058461B577F}" presName="txSpace" presStyleCnt="0"/>
      <dgm:spPr/>
    </dgm:pt>
    <dgm:pt modelId="{ADA55CB3-9FC5-4E2D-A38A-604989455938}" type="pres">
      <dgm:prSet presAssocID="{FA9A38E6-52E6-43F4-B9F4-0058461B577F}" presName="desTx" presStyleLbl="revTx" presStyleIdx="3" presStyleCnt="8">
        <dgm:presLayoutVars/>
      </dgm:prSet>
      <dgm:spPr/>
    </dgm:pt>
    <dgm:pt modelId="{BBF5CCAD-144A-4490-96A6-DC8CBC42BB0C}" type="pres">
      <dgm:prSet presAssocID="{F7D1A732-B188-45E5-B4E3-AD85984D3BB2}" presName="sibTrans" presStyleCnt="0"/>
      <dgm:spPr/>
    </dgm:pt>
    <dgm:pt modelId="{CDAC1CC8-AD8E-4E61-824B-31BAF95F1EFB}" type="pres">
      <dgm:prSet presAssocID="{3F2C2FB8-9841-4434-B308-DB1B3A366B93}" presName="compNode" presStyleCnt="0"/>
      <dgm:spPr/>
    </dgm:pt>
    <dgm:pt modelId="{2BA062D4-01BA-449E-81C0-3DA47F9E6274}" type="pres">
      <dgm:prSet presAssocID="{3F2C2FB8-9841-4434-B308-DB1B3A366B9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avel"/>
        </a:ext>
      </dgm:extLst>
    </dgm:pt>
    <dgm:pt modelId="{EE5A224C-458F-452F-8AC0-8392113A60C1}" type="pres">
      <dgm:prSet presAssocID="{3F2C2FB8-9841-4434-B308-DB1B3A366B93}" presName="iconSpace" presStyleCnt="0"/>
      <dgm:spPr/>
    </dgm:pt>
    <dgm:pt modelId="{66AD94FF-9F1C-4163-A43A-57C5003A93C6}" type="pres">
      <dgm:prSet presAssocID="{3F2C2FB8-9841-4434-B308-DB1B3A366B93}" presName="parTx" presStyleLbl="revTx" presStyleIdx="4" presStyleCnt="8">
        <dgm:presLayoutVars>
          <dgm:chMax val="0"/>
          <dgm:chPref val="0"/>
        </dgm:presLayoutVars>
      </dgm:prSet>
      <dgm:spPr/>
    </dgm:pt>
    <dgm:pt modelId="{9CB3A140-CC1E-4563-A6C2-08A0292A8503}" type="pres">
      <dgm:prSet presAssocID="{3F2C2FB8-9841-4434-B308-DB1B3A366B93}" presName="txSpace" presStyleCnt="0"/>
      <dgm:spPr/>
    </dgm:pt>
    <dgm:pt modelId="{72834BE9-5C23-46E2-BB9A-40AF5C78CF5B}" type="pres">
      <dgm:prSet presAssocID="{3F2C2FB8-9841-4434-B308-DB1B3A366B93}" presName="desTx" presStyleLbl="revTx" presStyleIdx="5" presStyleCnt="8">
        <dgm:presLayoutVars/>
      </dgm:prSet>
      <dgm:spPr/>
    </dgm:pt>
    <dgm:pt modelId="{8C3FA5A8-2B2B-45C5-A11E-6A7AF15EF0DB}" type="pres">
      <dgm:prSet presAssocID="{091E6B7E-92F4-49E6-8ADE-3FF229107BE5}" presName="sibTrans" presStyleCnt="0"/>
      <dgm:spPr/>
    </dgm:pt>
    <dgm:pt modelId="{33F5AFE6-7FDD-44CC-945C-5E5D027C9662}" type="pres">
      <dgm:prSet presAssocID="{A54DB7DE-B029-4D98-9C03-1A625D5224EF}" presName="compNode" presStyleCnt="0"/>
      <dgm:spPr/>
    </dgm:pt>
    <dgm:pt modelId="{F4E68BF9-44D1-4B18-BF88-7817558A79F1}" type="pres">
      <dgm:prSet presAssocID="{A54DB7DE-B029-4D98-9C03-1A625D5224E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onstruction Worker"/>
        </a:ext>
      </dgm:extLst>
    </dgm:pt>
    <dgm:pt modelId="{85227B41-2BAB-4D4F-9941-30FBB992289F}" type="pres">
      <dgm:prSet presAssocID="{A54DB7DE-B029-4D98-9C03-1A625D5224EF}" presName="iconSpace" presStyleCnt="0"/>
      <dgm:spPr/>
    </dgm:pt>
    <dgm:pt modelId="{02E7F474-32FE-49D4-93B9-042C9F17DC36}" type="pres">
      <dgm:prSet presAssocID="{A54DB7DE-B029-4D98-9C03-1A625D5224EF}" presName="parTx" presStyleLbl="revTx" presStyleIdx="6" presStyleCnt="8">
        <dgm:presLayoutVars>
          <dgm:chMax val="0"/>
          <dgm:chPref val="0"/>
        </dgm:presLayoutVars>
      </dgm:prSet>
      <dgm:spPr/>
    </dgm:pt>
    <dgm:pt modelId="{39DB1864-D74F-41BB-BF76-C885D6CC0553}" type="pres">
      <dgm:prSet presAssocID="{A54DB7DE-B029-4D98-9C03-1A625D5224EF}" presName="txSpace" presStyleCnt="0"/>
      <dgm:spPr/>
    </dgm:pt>
    <dgm:pt modelId="{29AB537D-E2C6-4058-BEA8-0AE2E762306C}" type="pres">
      <dgm:prSet presAssocID="{A54DB7DE-B029-4D98-9C03-1A625D5224EF}" presName="desTx" presStyleLbl="revTx" presStyleIdx="7" presStyleCnt="8">
        <dgm:presLayoutVars/>
      </dgm:prSet>
      <dgm:spPr/>
    </dgm:pt>
  </dgm:ptLst>
  <dgm:cxnLst>
    <dgm:cxn modelId="{C8E48441-E6E4-4262-BC2C-759D7D04705B}" type="presOf" srcId="{FA9A38E6-52E6-43F4-B9F4-0058461B577F}" destId="{508D85DC-2E92-48F2-A868-C5F41DEAAA3F}" srcOrd="0" destOrd="0" presId="urn:microsoft.com/office/officeart/2018/2/layout/IconLabelDescriptionList"/>
    <dgm:cxn modelId="{559C0763-2A9A-4DDC-8D3B-74B20F8D25ED}" srcId="{00766227-9743-4C63-AE1E-0361459BECB3}" destId="{FA9A38E6-52E6-43F4-B9F4-0058461B577F}" srcOrd="1" destOrd="0" parTransId="{8D50390E-F018-4484-AA9D-FBE55CAA9B49}" sibTransId="{F7D1A732-B188-45E5-B4E3-AD85984D3BB2}"/>
    <dgm:cxn modelId="{0D6CDA43-A88C-4F50-B89E-44349694A1DF}" srcId="{00766227-9743-4C63-AE1E-0361459BECB3}" destId="{3F2C2FB8-9841-4434-B308-DB1B3A366B93}" srcOrd="2" destOrd="0" parTransId="{FDAB460E-9865-49B5-8137-DAF3642B7B30}" sibTransId="{091E6B7E-92F4-49E6-8ADE-3FF229107BE5}"/>
    <dgm:cxn modelId="{71C3844B-98E6-49DA-8A4E-E03359433F7C}" srcId="{00766227-9743-4C63-AE1E-0361459BECB3}" destId="{A54DB7DE-B029-4D98-9C03-1A625D5224EF}" srcOrd="3" destOrd="0" parTransId="{152A3B86-1290-4E1D-A01F-85A3469C8C59}" sibTransId="{14232246-0FC9-48B7-943C-00361AAA6DAD}"/>
    <dgm:cxn modelId="{D9B061A8-2B53-435A-AF02-5BFDDF495F68}" type="presOf" srcId="{0B9A1732-2844-469F-88AC-A8558319C947}" destId="{68CD41DE-E30A-4072-92EC-44FE5F9962D6}" srcOrd="0" destOrd="0" presId="urn:microsoft.com/office/officeart/2018/2/layout/IconLabelDescriptionList"/>
    <dgm:cxn modelId="{1430F3B2-05F7-4565-95F5-F568C08EDA58}" type="presOf" srcId="{A54DB7DE-B029-4D98-9C03-1A625D5224EF}" destId="{02E7F474-32FE-49D4-93B9-042C9F17DC36}" srcOrd="0" destOrd="0" presId="urn:microsoft.com/office/officeart/2018/2/layout/IconLabelDescriptionList"/>
    <dgm:cxn modelId="{762700DA-51D6-42C6-B310-4C9D10AA2398}" type="presOf" srcId="{00766227-9743-4C63-AE1E-0361459BECB3}" destId="{70576EC6-9893-47F8-8DAD-9FCE735164DD}" srcOrd="0" destOrd="0" presId="urn:microsoft.com/office/officeart/2018/2/layout/IconLabelDescriptionList"/>
    <dgm:cxn modelId="{CC0D79E3-3BA6-4DF2-93F3-6425DE2000DE}" type="presOf" srcId="{3F2C2FB8-9841-4434-B308-DB1B3A366B93}" destId="{66AD94FF-9F1C-4163-A43A-57C5003A93C6}" srcOrd="0" destOrd="0" presId="urn:microsoft.com/office/officeart/2018/2/layout/IconLabelDescriptionList"/>
    <dgm:cxn modelId="{5D45D6ED-C3B5-4E22-9685-472ADB984AC5}" srcId="{00766227-9743-4C63-AE1E-0361459BECB3}" destId="{0B9A1732-2844-469F-88AC-A8558319C947}" srcOrd="0" destOrd="0" parTransId="{932A8752-6EA3-4423-BCCE-45FC77F55305}" sibTransId="{053B7313-BF96-40B9-A262-24DBBC20DA13}"/>
    <dgm:cxn modelId="{0219F419-C32E-4B63-A5B0-EEAD4C7E0193}" type="presParOf" srcId="{70576EC6-9893-47F8-8DAD-9FCE735164DD}" destId="{000A12EC-4418-4D64-BE47-1216142714AA}" srcOrd="0" destOrd="0" presId="urn:microsoft.com/office/officeart/2018/2/layout/IconLabelDescriptionList"/>
    <dgm:cxn modelId="{CF4A66BF-A205-421E-936D-7FBEFEC810F4}" type="presParOf" srcId="{000A12EC-4418-4D64-BE47-1216142714AA}" destId="{B7817FE2-B5FA-485E-80F6-28A2E7471E74}" srcOrd="0" destOrd="0" presId="urn:microsoft.com/office/officeart/2018/2/layout/IconLabelDescriptionList"/>
    <dgm:cxn modelId="{ABE71986-EAF3-4AFB-B604-C543D87B00A1}" type="presParOf" srcId="{000A12EC-4418-4D64-BE47-1216142714AA}" destId="{916395EE-5BD4-454C-B654-A0A85A455082}" srcOrd="1" destOrd="0" presId="urn:microsoft.com/office/officeart/2018/2/layout/IconLabelDescriptionList"/>
    <dgm:cxn modelId="{0EE7FD77-725F-44ED-8E89-7D735A1F7533}" type="presParOf" srcId="{000A12EC-4418-4D64-BE47-1216142714AA}" destId="{68CD41DE-E30A-4072-92EC-44FE5F9962D6}" srcOrd="2" destOrd="0" presId="urn:microsoft.com/office/officeart/2018/2/layout/IconLabelDescriptionList"/>
    <dgm:cxn modelId="{6F860537-9B8F-4D44-A3B0-C7B5C9FB9F43}" type="presParOf" srcId="{000A12EC-4418-4D64-BE47-1216142714AA}" destId="{A30A6A28-965F-4AB7-A6C5-E5989E262D90}" srcOrd="3" destOrd="0" presId="urn:microsoft.com/office/officeart/2018/2/layout/IconLabelDescriptionList"/>
    <dgm:cxn modelId="{1A65153B-3410-416D-B08A-8931A28EC1B1}" type="presParOf" srcId="{000A12EC-4418-4D64-BE47-1216142714AA}" destId="{9A30E5B9-5882-479E-860F-1AC87BF51F66}" srcOrd="4" destOrd="0" presId="urn:microsoft.com/office/officeart/2018/2/layout/IconLabelDescriptionList"/>
    <dgm:cxn modelId="{F87C314B-5877-4A7E-BC1D-654A03058EFA}" type="presParOf" srcId="{70576EC6-9893-47F8-8DAD-9FCE735164DD}" destId="{093142FE-4CCA-4E60-BBD7-F340FA5D7CC4}" srcOrd="1" destOrd="0" presId="urn:microsoft.com/office/officeart/2018/2/layout/IconLabelDescriptionList"/>
    <dgm:cxn modelId="{5F65564C-3B76-404B-9490-E41B57B9E804}" type="presParOf" srcId="{70576EC6-9893-47F8-8DAD-9FCE735164DD}" destId="{1C1FA676-697B-448C-B8FC-18B217D4FDEB}" srcOrd="2" destOrd="0" presId="urn:microsoft.com/office/officeart/2018/2/layout/IconLabelDescriptionList"/>
    <dgm:cxn modelId="{6B4C18F7-4EBA-42B3-8D7E-F76ACAE6B47F}" type="presParOf" srcId="{1C1FA676-697B-448C-B8FC-18B217D4FDEB}" destId="{9097D505-A55E-4E14-8645-ADFEE79B1546}" srcOrd="0" destOrd="0" presId="urn:microsoft.com/office/officeart/2018/2/layout/IconLabelDescriptionList"/>
    <dgm:cxn modelId="{D3D09960-7640-4461-8FE9-C43FA8C824E7}" type="presParOf" srcId="{1C1FA676-697B-448C-B8FC-18B217D4FDEB}" destId="{9D158CF4-92D7-4DF0-B023-2F9CFF3E88AE}" srcOrd="1" destOrd="0" presId="urn:microsoft.com/office/officeart/2018/2/layout/IconLabelDescriptionList"/>
    <dgm:cxn modelId="{BED43E73-DB58-40D8-9A80-899F39718839}" type="presParOf" srcId="{1C1FA676-697B-448C-B8FC-18B217D4FDEB}" destId="{508D85DC-2E92-48F2-A868-C5F41DEAAA3F}" srcOrd="2" destOrd="0" presId="urn:microsoft.com/office/officeart/2018/2/layout/IconLabelDescriptionList"/>
    <dgm:cxn modelId="{8E9D8BDE-E60E-428E-8CFA-3AE64287EBAE}" type="presParOf" srcId="{1C1FA676-697B-448C-B8FC-18B217D4FDEB}" destId="{504E5612-7AF8-497F-AA82-0923EB105A75}" srcOrd="3" destOrd="0" presId="urn:microsoft.com/office/officeart/2018/2/layout/IconLabelDescriptionList"/>
    <dgm:cxn modelId="{A14D4E97-E674-48C4-BE45-0940CD5E3DA2}" type="presParOf" srcId="{1C1FA676-697B-448C-B8FC-18B217D4FDEB}" destId="{ADA55CB3-9FC5-4E2D-A38A-604989455938}" srcOrd="4" destOrd="0" presId="urn:microsoft.com/office/officeart/2018/2/layout/IconLabelDescriptionList"/>
    <dgm:cxn modelId="{8F420DA2-7CEC-47A5-9C2E-AE22152EE8D4}" type="presParOf" srcId="{70576EC6-9893-47F8-8DAD-9FCE735164DD}" destId="{BBF5CCAD-144A-4490-96A6-DC8CBC42BB0C}" srcOrd="3" destOrd="0" presId="urn:microsoft.com/office/officeart/2018/2/layout/IconLabelDescriptionList"/>
    <dgm:cxn modelId="{0C3CAA4E-0D37-4DE2-8C4E-01F46D492D0D}" type="presParOf" srcId="{70576EC6-9893-47F8-8DAD-9FCE735164DD}" destId="{CDAC1CC8-AD8E-4E61-824B-31BAF95F1EFB}" srcOrd="4" destOrd="0" presId="urn:microsoft.com/office/officeart/2018/2/layout/IconLabelDescriptionList"/>
    <dgm:cxn modelId="{8C76E342-B4EB-4B71-850B-FE405A21FB0A}" type="presParOf" srcId="{CDAC1CC8-AD8E-4E61-824B-31BAF95F1EFB}" destId="{2BA062D4-01BA-449E-81C0-3DA47F9E6274}" srcOrd="0" destOrd="0" presId="urn:microsoft.com/office/officeart/2018/2/layout/IconLabelDescriptionList"/>
    <dgm:cxn modelId="{D3193004-B18A-4416-B3A5-9EE6ED000A73}" type="presParOf" srcId="{CDAC1CC8-AD8E-4E61-824B-31BAF95F1EFB}" destId="{EE5A224C-458F-452F-8AC0-8392113A60C1}" srcOrd="1" destOrd="0" presId="urn:microsoft.com/office/officeart/2018/2/layout/IconLabelDescriptionList"/>
    <dgm:cxn modelId="{5DEE622D-1246-4986-A484-E370D9708738}" type="presParOf" srcId="{CDAC1CC8-AD8E-4E61-824B-31BAF95F1EFB}" destId="{66AD94FF-9F1C-4163-A43A-57C5003A93C6}" srcOrd="2" destOrd="0" presId="urn:microsoft.com/office/officeart/2018/2/layout/IconLabelDescriptionList"/>
    <dgm:cxn modelId="{0091B4FC-7C03-4906-B71F-BE6859A6FC31}" type="presParOf" srcId="{CDAC1CC8-AD8E-4E61-824B-31BAF95F1EFB}" destId="{9CB3A140-CC1E-4563-A6C2-08A0292A8503}" srcOrd="3" destOrd="0" presId="urn:microsoft.com/office/officeart/2018/2/layout/IconLabelDescriptionList"/>
    <dgm:cxn modelId="{DCFECBE5-D014-450F-8D19-5383BEEF688E}" type="presParOf" srcId="{CDAC1CC8-AD8E-4E61-824B-31BAF95F1EFB}" destId="{72834BE9-5C23-46E2-BB9A-40AF5C78CF5B}" srcOrd="4" destOrd="0" presId="urn:microsoft.com/office/officeart/2018/2/layout/IconLabelDescriptionList"/>
    <dgm:cxn modelId="{AA16ECE3-94F4-4DFF-B862-A8694CF3D439}" type="presParOf" srcId="{70576EC6-9893-47F8-8DAD-9FCE735164DD}" destId="{8C3FA5A8-2B2B-45C5-A11E-6A7AF15EF0DB}" srcOrd="5" destOrd="0" presId="urn:microsoft.com/office/officeart/2018/2/layout/IconLabelDescriptionList"/>
    <dgm:cxn modelId="{0F2091FC-4127-4421-99BC-715068654CF5}" type="presParOf" srcId="{70576EC6-9893-47F8-8DAD-9FCE735164DD}" destId="{33F5AFE6-7FDD-44CC-945C-5E5D027C9662}" srcOrd="6" destOrd="0" presId="urn:microsoft.com/office/officeart/2018/2/layout/IconLabelDescriptionList"/>
    <dgm:cxn modelId="{62715D47-1E5C-4864-8349-2A006C905EB5}" type="presParOf" srcId="{33F5AFE6-7FDD-44CC-945C-5E5D027C9662}" destId="{F4E68BF9-44D1-4B18-BF88-7817558A79F1}" srcOrd="0" destOrd="0" presId="urn:microsoft.com/office/officeart/2018/2/layout/IconLabelDescriptionList"/>
    <dgm:cxn modelId="{F8DE81A0-2837-427D-82E2-0C657DE62A26}" type="presParOf" srcId="{33F5AFE6-7FDD-44CC-945C-5E5D027C9662}" destId="{85227B41-2BAB-4D4F-9941-30FBB992289F}" srcOrd="1" destOrd="0" presId="urn:microsoft.com/office/officeart/2018/2/layout/IconLabelDescriptionList"/>
    <dgm:cxn modelId="{0335B6B4-2DC9-4D28-8234-49CB7DF2D003}" type="presParOf" srcId="{33F5AFE6-7FDD-44CC-945C-5E5D027C9662}" destId="{02E7F474-32FE-49D4-93B9-042C9F17DC36}" srcOrd="2" destOrd="0" presId="urn:microsoft.com/office/officeart/2018/2/layout/IconLabelDescriptionList"/>
    <dgm:cxn modelId="{42B104AD-E381-41AB-BB56-AA7450A7761B}" type="presParOf" srcId="{33F5AFE6-7FDD-44CC-945C-5E5D027C9662}" destId="{39DB1864-D74F-41BB-BF76-C885D6CC0553}" srcOrd="3" destOrd="0" presId="urn:microsoft.com/office/officeart/2018/2/layout/IconLabelDescriptionList"/>
    <dgm:cxn modelId="{7B37946B-0320-4EEA-B34E-430CF98F5E71}" type="presParOf" srcId="{33F5AFE6-7FDD-44CC-945C-5E5D027C9662}" destId="{29AB537D-E2C6-4058-BEA8-0AE2E762306C}"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F01C38-BEC2-4259-9B03-C17B675181CD}" type="doc">
      <dgm:prSet loTypeId="urn:microsoft.com/office/officeart/2016/7/layout/LinearArrowProcessNumbered" loCatId="process" qsTypeId="urn:microsoft.com/office/officeart/2005/8/quickstyle/simple1" qsCatId="simple" csTypeId="urn:microsoft.com/office/officeart/2005/8/colors/accent1_2" csCatId="accent1" phldr="1"/>
      <dgm:spPr/>
      <dgm:t>
        <a:bodyPr/>
        <a:lstStyle/>
        <a:p>
          <a:endParaRPr lang="en-US"/>
        </a:p>
      </dgm:t>
    </dgm:pt>
    <dgm:pt modelId="{47ADE846-D464-4525-BBCD-EE74C1872D4F}">
      <dgm:prSet/>
      <dgm:spPr/>
      <dgm:t>
        <a:bodyPr/>
        <a:lstStyle/>
        <a:p>
          <a:pPr algn="just"/>
          <a:r>
            <a:rPr lang="en-US" b="1" dirty="0">
              <a:latin typeface="Arial" panose="020B0604020202020204" pitchFamily="34" charset="0"/>
              <a:ea typeface="Tahoma" panose="020B0604030504040204" pitchFamily="34" charset="0"/>
              <a:cs typeface="Arial" panose="020B0604020202020204" pitchFamily="34" charset="0"/>
            </a:rPr>
            <a:t>Daily Limit -</a:t>
          </a:r>
          <a:r>
            <a:rPr lang="en-US" dirty="0">
              <a:latin typeface="Arial" panose="020B0604020202020204" pitchFamily="34" charset="0"/>
              <a:ea typeface="Tahoma" panose="020B0604030504040204" pitchFamily="34" charset="0"/>
              <a:cs typeface="Arial" panose="020B0604020202020204" pitchFamily="34" charset="0"/>
            </a:rPr>
            <a:t>  8 hours in a day with such intervals and spread overs, as may be notified by the appropriate Government</a:t>
          </a:r>
        </a:p>
      </dgm:t>
    </dgm:pt>
    <dgm:pt modelId="{29C19094-EB2C-41FF-B80F-95B52ACF35B7}" type="parTrans" cxnId="{FD7CAF60-71D3-4E0F-9A3F-1475EF5B8BBF}">
      <dgm:prSet/>
      <dgm:spPr/>
      <dgm:t>
        <a:bodyPr/>
        <a:lstStyle/>
        <a:p>
          <a:endParaRPr lang="en-US"/>
        </a:p>
      </dgm:t>
    </dgm:pt>
    <dgm:pt modelId="{C365E55D-8876-4353-A78B-B65D637D5A34}" type="sibTrans" cxnId="{FD7CAF60-71D3-4E0F-9A3F-1475EF5B8BBF}">
      <dgm:prSet phldrT="1" phldr="0"/>
      <dgm:spPr>
        <a:solidFill>
          <a:schemeClr val="accent4"/>
        </a:solidFill>
      </dgm:spPr>
      <dgm:t>
        <a:bodyPr/>
        <a:lstStyle/>
        <a:p>
          <a:r>
            <a:rPr lang="en-US"/>
            <a:t>1</a:t>
          </a:r>
          <a:endParaRPr lang="en-US" dirty="0"/>
        </a:p>
      </dgm:t>
    </dgm:pt>
    <dgm:pt modelId="{36632D1D-47DE-4394-AC7F-77FDE5CDA310}">
      <dgm:prSet custT="1"/>
      <dgm:spPr/>
      <dgm:t>
        <a:bodyPr/>
        <a:lstStyle/>
        <a:p>
          <a:pPr marL="0" lvl="0" indent="0" algn="just" defTabSz="488950">
            <a:lnSpc>
              <a:spcPct val="90000"/>
            </a:lnSpc>
            <a:spcBef>
              <a:spcPct val="0"/>
            </a:spcBef>
            <a:spcAft>
              <a:spcPct val="35000"/>
            </a:spcAft>
            <a:buNone/>
          </a:pPr>
          <a:r>
            <a:rPr lang="en-US" sz="1100" b="1"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Weekly Off - </a:t>
          </a:r>
          <a:r>
            <a:rPr lang="en-US" sz="1100" b="0"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No worker shall be allowed to work in an establishment for more than 6 days in any one week</a:t>
          </a:r>
          <a:endParaRPr lang="en-US" sz="1100" b="1"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endParaRPr>
        </a:p>
      </dgm:t>
    </dgm:pt>
    <dgm:pt modelId="{C2182E3F-5802-4966-9E53-78F6086B5001}" type="parTrans" cxnId="{E9511C5C-14DA-4098-BA03-AA2AF43E3365}">
      <dgm:prSet/>
      <dgm:spPr/>
      <dgm:t>
        <a:bodyPr/>
        <a:lstStyle/>
        <a:p>
          <a:endParaRPr lang="en-US"/>
        </a:p>
      </dgm:t>
    </dgm:pt>
    <dgm:pt modelId="{7F1543C7-D089-485C-B87F-AA0A96F95B02}" type="sibTrans" cxnId="{E9511C5C-14DA-4098-BA03-AA2AF43E3365}">
      <dgm:prSet phldrT="2" phldr="0"/>
      <dgm:spPr>
        <a:solidFill>
          <a:schemeClr val="accent4"/>
        </a:solidFill>
      </dgm:spPr>
      <dgm:t>
        <a:bodyPr/>
        <a:lstStyle/>
        <a:p>
          <a:r>
            <a:rPr lang="en-US"/>
            <a:t>2</a:t>
          </a:r>
          <a:endParaRPr lang="en-US" dirty="0"/>
        </a:p>
      </dgm:t>
    </dgm:pt>
    <dgm:pt modelId="{1EC64A8B-054F-4928-87AF-3C6265E4EAF4}">
      <dgm:prSet custT="1"/>
      <dgm:spPr/>
      <dgm:t>
        <a:bodyPr/>
        <a:lstStyle/>
        <a:p>
          <a:pPr marL="0" lvl="0" indent="0" algn="just" defTabSz="488950">
            <a:lnSpc>
              <a:spcPct val="90000"/>
            </a:lnSpc>
            <a:spcBef>
              <a:spcPct val="0"/>
            </a:spcBef>
            <a:spcAft>
              <a:spcPct val="35000"/>
            </a:spcAft>
            <a:buNone/>
          </a:pPr>
          <a:r>
            <a:rPr lang="en-US" sz="1050" b="1"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Compensatory Holidays - </a:t>
          </a:r>
          <a:r>
            <a:rPr lang="en-US" sz="1050" b="0"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Where deprived of any of the weekly holidays, the worker shall be allowed compensatory holidays of equal number within 2 months</a:t>
          </a:r>
          <a:r>
            <a:rPr lang="en-US" sz="1050" b="1"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 </a:t>
          </a:r>
        </a:p>
      </dgm:t>
    </dgm:pt>
    <dgm:pt modelId="{106349BE-8E0A-4618-B68D-A89E73EE840B}" type="parTrans" cxnId="{96FA8A64-3CCB-4BA9-8595-3654A8FE5D75}">
      <dgm:prSet/>
      <dgm:spPr/>
      <dgm:t>
        <a:bodyPr/>
        <a:lstStyle/>
        <a:p>
          <a:endParaRPr lang="en-US"/>
        </a:p>
      </dgm:t>
    </dgm:pt>
    <dgm:pt modelId="{2AECB353-8790-4B3D-95A7-B4349AB475FA}" type="sibTrans" cxnId="{96FA8A64-3CCB-4BA9-8595-3654A8FE5D75}">
      <dgm:prSet phldrT="3" phldr="0"/>
      <dgm:spPr>
        <a:solidFill>
          <a:schemeClr val="accent4"/>
        </a:solidFill>
      </dgm:spPr>
      <dgm:t>
        <a:bodyPr/>
        <a:lstStyle/>
        <a:p>
          <a:r>
            <a:rPr lang="en-US"/>
            <a:t>3</a:t>
          </a:r>
        </a:p>
      </dgm:t>
    </dgm:pt>
    <dgm:pt modelId="{97385E61-1D88-4F84-8D10-1DE8FD02AF80}">
      <dgm:prSet custT="1"/>
      <dgm:spPr/>
      <dgm:t>
        <a:bodyPr/>
        <a:lstStyle/>
        <a:p>
          <a:pPr algn="just"/>
          <a:r>
            <a:rPr lang="en-US" sz="1100" b="1"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Double Wages for Overtime</a:t>
          </a:r>
          <a:r>
            <a:rPr lang="en-US" sz="1100" b="0"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 - Wages at the rate of twice the rate of wages in respect of overtime work</a:t>
          </a:r>
        </a:p>
      </dgm:t>
    </dgm:pt>
    <dgm:pt modelId="{16963B84-0D05-4D26-8466-B17F6459F34A}" type="parTrans" cxnId="{54D405DF-CA48-4925-9017-6BA0D64FFED5}">
      <dgm:prSet/>
      <dgm:spPr/>
      <dgm:t>
        <a:bodyPr/>
        <a:lstStyle/>
        <a:p>
          <a:endParaRPr lang="en-US"/>
        </a:p>
      </dgm:t>
    </dgm:pt>
    <dgm:pt modelId="{B49F6FFC-497F-489A-B640-56D52A258F98}" type="sibTrans" cxnId="{54D405DF-CA48-4925-9017-6BA0D64FFED5}">
      <dgm:prSet phldrT="4" phldr="0"/>
      <dgm:spPr>
        <a:solidFill>
          <a:schemeClr val="accent4"/>
        </a:solidFill>
      </dgm:spPr>
      <dgm:t>
        <a:bodyPr/>
        <a:lstStyle/>
        <a:p>
          <a:r>
            <a:rPr lang="en-US"/>
            <a:t>4</a:t>
          </a:r>
        </a:p>
      </dgm:t>
    </dgm:pt>
    <dgm:pt modelId="{8902287A-F78C-4953-BBED-75E9543FFB3F}">
      <dgm:prSet custT="1"/>
      <dgm:spPr/>
      <dgm:t>
        <a:bodyPr/>
        <a:lstStyle/>
        <a:p>
          <a:pPr algn="just"/>
          <a:r>
            <a:rPr lang="en-US" sz="1100" b="1"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Mandatory Consent for Overtime</a:t>
          </a:r>
          <a:r>
            <a:rPr lang="en-US" sz="1100" b="0"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 - A worker shall be required to work overtime by the employer subject to the consent of such worker for such work</a:t>
          </a:r>
        </a:p>
      </dgm:t>
    </dgm:pt>
    <dgm:pt modelId="{D62B8623-4CC8-4EB6-94A6-5D77F7ABAFA1}" type="parTrans" cxnId="{391D7604-9945-450E-835C-C5FDE616C86A}">
      <dgm:prSet/>
      <dgm:spPr/>
      <dgm:t>
        <a:bodyPr/>
        <a:lstStyle/>
        <a:p>
          <a:endParaRPr lang="en-US"/>
        </a:p>
      </dgm:t>
    </dgm:pt>
    <dgm:pt modelId="{2A0BF342-587A-4242-B94F-88E571159209}" type="sibTrans" cxnId="{391D7604-9945-450E-835C-C5FDE616C86A}">
      <dgm:prSet phldrT="5" phldr="0"/>
      <dgm:spPr>
        <a:solidFill>
          <a:schemeClr val="accent4"/>
        </a:solidFill>
      </dgm:spPr>
      <dgm:t>
        <a:bodyPr/>
        <a:lstStyle/>
        <a:p>
          <a:r>
            <a:rPr lang="en-US"/>
            <a:t>5</a:t>
          </a:r>
        </a:p>
      </dgm:t>
    </dgm:pt>
    <dgm:pt modelId="{11A89BD2-B148-4644-A017-9A97B1FB280F}">
      <dgm:prSet/>
      <dgm:spPr/>
      <dgm:t>
        <a:bodyPr/>
        <a:lstStyle/>
        <a:p>
          <a:pPr algn="just"/>
          <a:r>
            <a:rPr lang="en-US" b="1" dirty="0">
              <a:latin typeface="Arial" panose="020B0604020202020204" pitchFamily="34" charset="0"/>
              <a:ea typeface="Tahoma" panose="020B0604030504040204" pitchFamily="34" charset="0"/>
              <a:cs typeface="Arial" panose="020B0604020202020204" pitchFamily="34" charset="0"/>
            </a:rPr>
            <a:t>Maximum Overtime Hours -</a:t>
          </a:r>
          <a:r>
            <a:rPr lang="en-US" dirty="0">
              <a:latin typeface="Arial" panose="020B0604020202020204" pitchFamily="34" charset="0"/>
              <a:ea typeface="Tahoma" panose="020B0604030504040204" pitchFamily="34" charset="0"/>
              <a:cs typeface="Arial" panose="020B0604020202020204" pitchFamily="34" charset="0"/>
            </a:rPr>
            <a:t> The appropriate Government may prescribe the total number of permissible hours of overtime</a:t>
          </a:r>
        </a:p>
      </dgm:t>
    </dgm:pt>
    <dgm:pt modelId="{C73E6E13-F58C-47B6-9FEF-5B87DEF40AD6}" type="parTrans" cxnId="{D588307C-B7F1-404C-8EB1-7E2E551D97D5}">
      <dgm:prSet/>
      <dgm:spPr/>
      <dgm:t>
        <a:bodyPr/>
        <a:lstStyle/>
        <a:p>
          <a:endParaRPr lang="en-US"/>
        </a:p>
      </dgm:t>
    </dgm:pt>
    <dgm:pt modelId="{70BDA983-43E1-4179-B419-4F2736990213}" type="sibTrans" cxnId="{D588307C-B7F1-404C-8EB1-7E2E551D97D5}">
      <dgm:prSet phldrT="6" phldr="0"/>
      <dgm:spPr>
        <a:solidFill>
          <a:schemeClr val="accent4"/>
        </a:solidFill>
      </dgm:spPr>
      <dgm:t>
        <a:bodyPr/>
        <a:lstStyle/>
        <a:p>
          <a:r>
            <a:rPr lang="en-US"/>
            <a:t>6</a:t>
          </a:r>
        </a:p>
      </dgm:t>
    </dgm:pt>
    <dgm:pt modelId="{F2F809F8-7353-4A1A-BAE7-E831456160B2}" type="pres">
      <dgm:prSet presAssocID="{5AF01C38-BEC2-4259-9B03-C17B675181CD}" presName="linearFlow" presStyleCnt="0">
        <dgm:presLayoutVars>
          <dgm:dir/>
          <dgm:animLvl val="lvl"/>
          <dgm:resizeHandles val="exact"/>
        </dgm:presLayoutVars>
      </dgm:prSet>
      <dgm:spPr/>
    </dgm:pt>
    <dgm:pt modelId="{FF2CBFE8-7B51-4918-B101-517E3AEE66E1}" type="pres">
      <dgm:prSet presAssocID="{47ADE846-D464-4525-BBCD-EE74C1872D4F}" presName="compositeNode" presStyleCnt="0"/>
      <dgm:spPr/>
    </dgm:pt>
    <dgm:pt modelId="{BA5F80ED-29B1-4FE6-BA1F-2D12C76E8F8B}" type="pres">
      <dgm:prSet presAssocID="{47ADE846-D464-4525-BBCD-EE74C1872D4F}" presName="parTx" presStyleLbl="node1" presStyleIdx="0" presStyleCnt="0">
        <dgm:presLayoutVars>
          <dgm:chMax val="0"/>
          <dgm:chPref val="0"/>
          <dgm:bulletEnabled val="1"/>
        </dgm:presLayoutVars>
      </dgm:prSet>
      <dgm:spPr/>
    </dgm:pt>
    <dgm:pt modelId="{D05A57D4-6EBF-4159-8DC4-B86B28A1B587}" type="pres">
      <dgm:prSet presAssocID="{47ADE846-D464-4525-BBCD-EE74C1872D4F}" presName="parSh" presStyleCnt="0"/>
      <dgm:spPr/>
    </dgm:pt>
    <dgm:pt modelId="{3310B07E-5E68-4FB2-B660-803551D1BF92}" type="pres">
      <dgm:prSet presAssocID="{47ADE846-D464-4525-BBCD-EE74C1872D4F}" presName="lineNode" presStyleLbl="alignAccFollowNode1" presStyleIdx="0" presStyleCnt="18"/>
      <dgm:spPr/>
    </dgm:pt>
    <dgm:pt modelId="{E2FAC1B1-17D5-459E-B925-3A2EF0E272C0}" type="pres">
      <dgm:prSet presAssocID="{47ADE846-D464-4525-BBCD-EE74C1872D4F}" presName="lineArrowNode" presStyleLbl="alignAccFollowNode1" presStyleIdx="1" presStyleCnt="18"/>
      <dgm:spPr/>
    </dgm:pt>
    <dgm:pt modelId="{A99592CA-8DD8-4E71-AC59-8784E9ED315E}" type="pres">
      <dgm:prSet presAssocID="{C365E55D-8876-4353-A78B-B65D637D5A34}" presName="sibTransNodeCircle" presStyleLbl="alignNode1" presStyleIdx="0" presStyleCnt="6">
        <dgm:presLayoutVars>
          <dgm:chMax val="0"/>
          <dgm:bulletEnabled/>
        </dgm:presLayoutVars>
      </dgm:prSet>
      <dgm:spPr/>
    </dgm:pt>
    <dgm:pt modelId="{EC44A3A9-7114-453E-8FF3-1D2452EC8785}" type="pres">
      <dgm:prSet presAssocID="{C365E55D-8876-4353-A78B-B65D637D5A34}" presName="spacerBetweenCircleAndCallout" presStyleCnt="0">
        <dgm:presLayoutVars/>
      </dgm:prSet>
      <dgm:spPr/>
    </dgm:pt>
    <dgm:pt modelId="{49402DF8-F66F-4E77-BBE4-DC75E2D6A866}" type="pres">
      <dgm:prSet presAssocID="{47ADE846-D464-4525-BBCD-EE74C1872D4F}" presName="nodeText" presStyleLbl="alignAccFollowNode1" presStyleIdx="2" presStyleCnt="18">
        <dgm:presLayoutVars>
          <dgm:bulletEnabled val="1"/>
        </dgm:presLayoutVars>
      </dgm:prSet>
      <dgm:spPr/>
    </dgm:pt>
    <dgm:pt modelId="{84B722FB-C9E2-490D-8199-42B71DD32812}" type="pres">
      <dgm:prSet presAssocID="{C365E55D-8876-4353-A78B-B65D637D5A34}" presName="sibTransComposite" presStyleCnt="0"/>
      <dgm:spPr/>
    </dgm:pt>
    <dgm:pt modelId="{7D4339AE-3002-417F-B827-7053C4006EEB}" type="pres">
      <dgm:prSet presAssocID="{36632D1D-47DE-4394-AC7F-77FDE5CDA310}" presName="compositeNode" presStyleCnt="0"/>
      <dgm:spPr/>
    </dgm:pt>
    <dgm:pt modelId="{6B0556AB-18A1-4B63-8396-F9E23A33A67F}" type="pres">
      <dgm:prSet presAssocID="{36632D1D-47DE-4394-AC7F-77FDE5CDA310}" presName="parTx" presStyleLbl="node1" presStyleIdx="0" presStyleCnt="0">
        <dgm:presLayoutVars>
          <dgm:chMax val="0"/>
          <dgm:chPref val="0"/>
          <dgm:bulletEnabled val="1"/>
        </dgm:presLayoutVars>
      </dgm:prSet>
      <dgm:spPr/>
    </dgm:pt>
    <dgm:pt modelId="{380BC984-E347-459C-8B18-FBE34F649C50}" type="pres">
      <dgm:prSet presAssocID="{36632D1D-47DE-4394-AC7F-77FDE5CDA310}" presName="parSh" presStyleCnt="0"/>
      <dgm:spPr/>
    </dgm:pt>
    <dgm:pt modelId="{F6CE6B3D-104A-476A-9D9A-2890198A60AB}" type="pres">
      <dgm:prSet presAssocID="{36632D1D-47DE-4394-AC7F-77FDE5CDA310}" presName="lineNode" presStyleLbl="alignAccFollowNode1" presStyleIdx="3" presStyleCnt="18"/>
      <dgm:spPr/>
    </dgm:pt>
    <dgm:pt modelId="{E051ACCB-9502-475D-9451-9C4F8CDA6F35}" type="pres">
      <dgm:prSet presAssocID="{36632D1D-47DE-4394-AC7F-77FDE5CDA310}" presName="lineArrowNode" presStyleLbl="alignAccFollowNode1" presStyleIdx="4" presStyleCnt="18"/>
      <dgm:spPr/>
    </dgm:pt>
    <dgm:pt modelId="{AD84F269-1F54-443B-9D0B-C4BC6E68544A}" type="pres">
      <dgm:prSet presAssocID="{7F1543C7-D089-485C-B87F-AA0A96F95B02}" presName="sibTransNodeCircle" presStyleLbl="alignNode1" presStyleIdx="1" presStyleCnt="6">
        <dgm:presLayoutVars>
          <dgm:chMax val="0"/>
          <dgm:bulletEnabled/>
        </dgm:presLayoutVars>
      </dgm:prSet>
      <dgm:spPr/>
    </dgm:pt>
    <dgm:pt modelId="{8D47E1BB-29CB-4DFA-A4CC-903FB1DC3D7C}" type="pres">
      <dgm:prSet presAssocID="{7F1543C7-D089-485C-B87F-AA0A96F95B02}" presName="spacerBetweenCircleAndCallout" presStyleCnt="0">
        <dgm:presLayoutVars/>
      </dgm:prSet>
      <dgm:spPr/>
    </dgm:pt>
    <dgm:pt modelId="{4F00D70B-6E38-4FD5-8D98-3782950CE698}" type="pres">
      <dgm:prSet presAssocID="{36632D1D-47DE-4394-AC7F-77FDE5CDA310}" presName="nodeText" presStyleLbl="alignAccFollowNode1" presStyleIdx="5" presStyleCnt="18">
        <dgm:presLayoutVars>
          <dgm:bulletEnabled val="1"/>
        </dgm:presLayoutVars>
      </dgm:prSet>
      <dgm:spPr/>
    </dgm:pt>
    <dgm:pt modelId="{DD59BD9A-E85A-4B4E-90F3-B3A2D9D2E7AC}" type="pres">
      <dgm:prSet presAssocID="{7F1543C7-D089-485C-B87F-AA0A96F95B02}" presName="sibTransComposite" presStyleCnt="0"/>
      <dgm:spPr/>
    </dgm:pt>
    <dgm:pt modelId="{CEEB599F-8B61-4AE3-A0E8-715295232ECC}" type="pres">
      <dgm:prSet presAssocID="{1EC64A8B-054F-4928-87AF-3C6265E4EAF4}" presName="compositeNode" presStyleCnt="0"/>
      <dgm:spPr/>
    </dgm:pt>
    <dgm:pt modelId="{2BA69EB2-B325-4693-BFA4-147CB5D43047}" type="pres">
      <dgm:prSet presAssocID="{1EC64A8B-054F-4928-87AF-3C6265E4EAF4}" presName="parTx" presStyleLbl="node1" presStyleIdx="0" presStyleCnt="0">
        <dgm:presLayoutVars>
          <dgm:chMax val="0"/>
          <dgm:chPref val="0"/>
          <dgm:bulletEnabled val="1"/>
        </dgm:presLayoutVars>
      </dgm:prSet>
      <dgm:spPr/>
    </dgm:pt>
    <dgm:pt modelId="{02E0A4D8-5934-4714-96A9-EB8B40EEF982}" type="pres">
      <dgm:prSet presAssocID="{1EC64A8B-054F-4928-87AF-3C6265E4EAF4}" presName="parSh" presStyleCnt="0"/>
      <dgm:spPr/>
    </dgm:pt>
    <dgm:pt modelId="{6EDE5BEE-257A-43FA-A950-979FCF1D433D}" type="pres">
      <dgm:prSet presAssocID="{1EC64A8B-054F-4928-87AF-3C6265E4EAF4}" presName="lineNode" presStyleLbl="alignAccFollowNode1" presStyleIdx="6" presStyleCnt="18"/>
      <dgm:spPr/>
    </dgm:pt>
    <dgm:pt modelId="{9E07718F-6D07-4552-B40E-7606D457B6F5}" type="pres">
      <dgm:prSet presAssocID="{1EC64A8B-054F-4928-87AF-3C6265E4EAF4}" presName="lineArrowNode" presStyleLbl="alignAccFollowNode1" presStyleIdx="7" presStyleCnt="18"/>
      <dgm:spPr/>
    </dgm:pt>
    <dgm:pt modelId="{5215CD77-9F9C-4625-9FFF-E5C74B2E7D5D}" type="pres">
      <dgm:prSet presAssocID="{2AECB353-8790-4B3D-95A7-B4349AB475FA}" presName="sibTransNodeCircle" presStyleLbl="alignNode1" presStyleIdx="2" presStyleCnt="6">
        <dgm:presLayoutVars>
          <dgm:chMax val="0"/>
          <dgm:bulletEnabled/>
        </dgm:presLayoutVars>
      </dgm:prSet>
      <dgm:spPr/>
    </dgm:pt>
    <dgm:pt modelId="{8D4EB079-54E5-477D-849B-59753B8C5B05}" type="pres">
      <dgm:prSet presAssocID="{2AECB353-8790-4B3D-95A7-B4349AB475FA}" presName="spacerBetweenCircleAndCallout" presStyleCnt="0">
        <dgm:presLayoutVars/>
      </dgm:prSet>
      <dgm:spPr/>
    </dgm:pt>
    <dgm:pt modelId="{81D0DD3D-8A5B-49F4-B63A-F5F01B04FB27}" type="pres">
      <dgm:prSet presAssocID="{1EC64A8B-054F-4928-87AF-3C6265E4EAF4}" presName="nodeText" presStyleLbl="alignAccFollowNode1" presStyleIdx="8" presStyleCnt="18" custScaleX="100212" custScaleY="100000">
        <dgm:presLayoutVars>
          <dgm:bulletEnabled val="1"/>
        </dgm:presLayoutVars>
      </dgm:prSet>
      <dgm:spPr/>
    </dgm:pt>
    <dgm:pt modelId="{8D39746F-9595-4986-94E0-890D706FE75D}" type="pres">
      <dgm:prSet presAssocID="{2AECB353-8790-4B3D-95A7-B4349AB475FA}" presName="sibTransComposite" presStyleCnt="0"/>
      <dgm:spPr/>
    </dgm:pt>
    <dgm:pt modelId="{0CA3DB7A-61DB-4121-98BA-BFFF0DCE9B52}" type="pres">
      <dgm:prSet presAssocID="{97385E61-1D88-4F84-8D10-1DE8FD02AF80}" presName="compositeNode" presStyleCnt="0"/>
      <dgm:spPr/>
    </dgm:pt>
    <dgm:pt modelId="{2050A34E-4C41-41F3-A2B9-1471E8E28252}" type="pres">
      <dgm:prSet presAssocID="{97385E61-1D88-4F84-8D10-1DE8FD02AF80}" presName="parTx" presStyleLbl="node1" presStyleIdx="0" presStyleCnt="0">
        <dgm:presLayoutVars>
          <dgm:chMax val="0"/>
          <dgm:chPref val="0"/>
          <dgm:bulletEnabled val="1"/>
        </dgm:presLayoutVars>
      </dgm:prSet>
      <dgm:spPr/>
    </dgm:pt>
    <dgm:pt modelId="{CBB6D541-29F7-43BB-8DD5-C0DEFDE81749}" type="pres">
      <dgm:prSet presAssocID="{97385E61-1D88-4F84-8D10-1DE8FD02AF80}" presName="parSh" presStyleCnt="0"/>
      <dgm:spPr/>
    </dgm:pt>
    <dgm:pt modelId="{87027FE3-0A9A-45F8-AFDE-27B805AF43A4}" type="pres">
      <dgm:prSet presAssocID="{97385E61-1D88-4F84-8D10-1DE8FD02AF80}" presName="lineNode" presStyleLbl="alignAccFollowNode1" presStyleIdx="9" presStyleCnt="18"/>
      <dgm:spPr/>
    </dgm:pt>
    <dgm:pt modelId="{CD79C616-1E00-4F24-8F93-9C4CCBC45BF5}" type="pres">
      <dgm:prSet presAssocID="{97385E61-1D88-4F84-8D10-1DE8FD02AF80}" presName="lineArrowNode" presStyleLbl="alignAccFollowNode1" presStyleIdx="10" presStyleCnt="18"/>
      <dgm:spPr/>
    </dgm:pt>
    <dgm:pt modelId="{29972E52-CD38-4E4D-8016-0358B0576525}" type="pres">
      <dgm:prSet presAssocID="{B49F6FFC-497F-489A-B640-56D52A258F98}" presName="sibTransNodeCircle" presStyleLbl="alignNode1" presStyleIdx="3" presStyleCnt="6">
        <dgm:presLayoutVars>
          <dgm:chMax val="0"/>
          <dgm:bulletEnabled/>
        </dgm:presLayoutVars>
      </dgm:prSet>
      <dgm:spPr/>
    </dgm:pt>
    <dgm:pt modelId="{07FB4926-FF65-4E50-BBA4-A4B2F92E186E}" type="pres">
      <dgm:prSet presAssocID="{B49F6FFC-497F-489A-B640-56D52A258F98}" presName="spacerBetweenCircleAndCallout" presStyleCnt="0">
        <dgm:presLayoutVars/>
      </dgm:prSet>
      <dgm:spPr/>
    </dgm:pt>
    <dgm:pt modelId="{04B260B7-D270-4CE0-A56C-2442E86E49D8}" type="pres">
      <dgm:prSet presAssocID="{97385E61-1D88-4F84-8D10-1DE8FD02AF80}" presName="nodeText" presStyleLbl="alignAccFollowNode1" presStyleIdx="11" presStyleCnt="18">
        <dgm:presLayoutVars>
          <dgm:bulletEnabled val="1"/>
        </dgm:presLayoutVars>
      </dgm:prSet>
      <dgm:spPr/>
    </dgm:pt>
    <dgm:pt modelId="{5F6FA4EB-FCE5-4E83-8849-BFE37E356AF0}" type="pres">
      <dgm:prSet presAssocID="{B49F6FFC-497F-489A-B640-56D52A258F98}" presName="sibTransComposite" presStyleCnt="0"/>
      <dgm:spPr/>
    </dgm:pt>
    <dgm:pt modelId="{B6069CD1-2ED0-4B43-B350-0F733CE262C0}" type="pres">
      <dgm:prSet presAssocID="{8902287A-F78C-4953-BBED-75E9543FFB3F}" presName="compositeNode" presStyleCnt="0"/>
      <dgm:spPr/>
    </dgm:pt>
    <dgm:pt modelId="{DE669264-62F6-49BE-AF0B-6D3416B21F5F}" type="pres">
      <dgm:prSet presAssocID="{8902287A-F78C-4953-BBED-75E9543FFB3F}" presName="parTx" presStyleLbl="node1" presStyleIdx="0" presStyleCnt="0">
        <dgm:presLayoutVars>
          <dgm:chMax val="0"/>
          <dgm:chPref val="0"/>
          <dgm:bulletEnabled val="1"/>
        </dgm:presLayoutVars>
      </dgm:prSet>
      <dgm:spPr/>
    </dgm:pt>
    <dgm:pt modelId="{6EB651A5-F77F-4BC3-A50D-CE6A65189CCD}" type="pres">
      <dgm:prSet presAssocID="{8902287A-F78C-4953-BBED-75E9543FFB3F}" presName="parSh" presStyleCnt="0"/>
      <dgm:spPr/>
    </dgm:pt>
    <dgm:pt modelId="{6F16DE9F-A2EE-410D-B90A-BF4C7FBDAE6B}" type="pres">
      <dgm:prSet presAssocID="{8902287A-F78C-4953-BBED-75E9543FFB3F}" presName="lineNode" presStyleLbl="alignAccFollowNode1" presStyleIdx="12" presStyleCnt="18"/>
      <dgm:spPr/>
    </dgm:pt>
    <dgm:pt modelId="{44B7139B-961E-4AA3-B9D6-E72EA8269F81}" type="pres">
      <dgm:prSet presAssocID="{8902287A-F78C-4953-BBED-75E9543FFB3F}" presName="lineArrowNode" presStyleLbl="alignAccFollowNode1" presStyleIdx="13" presStyleCnt="18"/>
      <dgm:spPr/>
    </dgm:pt>
    <dgm:pt modelId="{4415FDB2-F09F-469C-8B55-3A5859C77F71}" type="pres">
      <dgm:prSet presAssocID="{2A0BF342-587A-4242-B94F-88E571159209}" presName="sibTransNodeCircle" presStyleLbl="alignNode1" presStyleIdx="4" presStyleCnt="6">
        <dgm:presLayoutVars>
          <dgm:chMax val="0"/>
          <dgm:bulletEnabled/>
        </dgm:presLayoutVars>
      </dgm:prSet>
      <dgm:spPr/>
    </dgm:pt>
    <dgm:pt modelId="{F5ED0B88-2FE3-415D-AC69-1AE09CF1B79A}" type="pres">
      <dgm:prSet presAssocID="{2A0BF342-587A-4242-B94F-88E571159209}" presName="spacerBetweenCircleAndCallout" presStyleCnt="0">
        <dgm:presLayoutVars/>
      </dgm:prSet>
      <dgm:spPr/>
    </dgm:pt>
    <dgm:pt modelId="{0C6C6F3F-D908-42DD-8138-778147495D28}" type="pres">
      <dgm:prSet presAssocID="{8902287A-F78C-4953-BBED-75E9543FFB3F}" presName="nodeText" presStyleLbl="alignAccFollowNode1" presStyleIdx="14" presStyleCnt="18">
        <dgm:presLayoutVars>
          <dgm:bulletEnabled val="1"/>
        </dgm:presLayoutVars>
      </dgm:prSet>
      <dgm:spPr/>
    </dgm:pt>
    <dgm:pt modelId="{CDB0B810-45D8-4103-93A8-927B8BF295C1}" type="pres">
      <dgm:prSet presAssocID="{2A0BF342-587A-4242-B94F-88E571159209}" presName="sibTransComposite" presStyleCnt="0"/>
      <dgm:spPr/>
    </dgm:pt>
    <dgm:pt modelId="{98C67126-1861-4E67-9491-D5D9BA544D51}" type="pres">
      <dgm:prSet presAssocID="{11A89BD2-B148-4644-A017-9A97B1FB280F}" presName="compositeNode" presStyleCnt="0"/>
      <dgm:spPr/>
    </dgm:pt>
    <dgm:pt modelId="{F428EDA3-BE0B-4503-AEBF-046B41208A97}" type="pres">
      <dgm:prSet presAssocID="{11A89BD2-B148-4644-A017-9A97B1FB280F}" presName="parTx" presStyleLbl="node1" presStyleIdx="0" presStyleCnt="0">
        <dgm:presLayoutVars>
          <dgm:chMax val="0"/>
          <dgm:chPref val="0"/>
          <dgm:bulletEnabled val="1"/>
        </dgm:presLayoutVars>
      </dgm:prSet>
      <dgm:spPr/>
    </dgm:pt>
    <dgm:pt modelId="{24BD5295-AECC-4170-81BE-6C940AAE845D}" type="pres">
      <dgm:prSet presAssocID="{11A89BD2-B148-4644-A017-9A97B1FB280F}" presName="parSh" presStyleCnt="0"/>
      <dgm:spPr/>
    </dgm:pt>
    <dgm:pt modelId="{896EB769-F2F2-4E88-8B65-B07AC60245BE}" type="pres">
      <dgm:prSet presAssocID="{11A89BD2-B148-4644-A017-9A97B1FB280F}" presName="lineNode" presStyleLbl="alignAccFollowNode1" presStyleIdx="15" presStyleCnt="18"/>
      <dgm:spPr/>
    </dgm:pt>
    <dgm:pt modelId="{B106C8B5-EDD3-4E86-AD3A-785BC5A660C2}" type="pres">
      <dgm:prSet presAssocID="{11A89BD2-B148-4644-A017-9A97B1FB280F}" presName="lineArrowNode" presStyleLbl="alignAccFollowNode1" presStyleIdx="16" presStyleCnt="18"/>
      <dgm:spPr/>
    </dgm:pt>
    <dgm:pt modelId="{238B8E87-32A6-4E31-B5DB-B1F2CE0F73B0}" type="pres">
      <dgm:prSet presAssocID="{70BDA983-43E1-4179-B419-4F2736990213}" presName="sibTransNodeCircle" presStyleLbl="alignNode1" presStyleIdx="5" presStyleCnt="6">
        <dgm:presLayoutVars>
          <dgm:chMax val="0"/>
          <dgm:bulletEnabled/>
        </dgm:presLayoutVars>
      </dgm:prSet>
      <dgm:spPr/>
    </dgm:pt>
    <dgm:pt modelId="{E496E794-6EFC-4944-B94D-AC2ADEAAC762}" type="pres">
      <dgm:prSet presAssocID="{70BDA983-43E1-4179-B419-4F2736990213}" presName="spacerBetweenCircleAndCallout" presStyleCnt="0">
        <dgm:presLayoutVars/>
      </dgm:prSet>
      <dgm:spPr/>
    </dgm:pt>
    <dgm:pt modelId="{F060BA3C-2CA5-40EA-B7B3-49F624273D3F}" type="pres">
      <dgm:prSet presAssocID="{11A89BD2-B148-4644-A017-9A97B1FB280F}" presName="nodeText" presStyleLbl="alignAccFollowNode1" presStyleIdx="17" presStyleCnt="18">
        <dgm:presLayoutVars>
          <dgm:bulletEnabled val="1"/>
        </dgm:presLayoutVars>
      </dgm:prSet>
      <dgm:spPr/>
    </dgm:pt>
  </dgm:ptLst>
  <dgm:cxnLst>
    <dgm:cxn modelId="{391D7604-9945-450E-835C-C5FDE616C86A}" srcId="{5AF01C38-BEC2-4259-9B03-C17B675181CD}" destId="{8902287A-F78C-4953-BBED-75E9543FFB3F}" srcOrd="4" destOrd="0" parTransId="{D62B8623-4CC8-4EB6-94A6-5D77F7ABAFA1}" sibTransId="{2A0BF342-587A-4242-B94F-88E571159209}"/>
    <dgm:cxn modelId="{6F4BAD15-EC3F-43B6-B0A3-C2499A1B7D8B}" type="presOf" srcId="{2AECB353-8790-4B3D-95A7-B4349AB475FA}" destId="{5215CD77-9F9C-4625-9FFF-E5C74B2E7D5D}" srcOrd="0" destOrd="0" presId="urn:microsoft.com/office/officeart/2016/7/layout/LinearArrowProcessNumbered"/>
    <dgm:cxn modelId="{EDDA4029-F523-4832-A014-B7C32556C223}" type="presOf" srcId="{1EC64A8B-054F-4928-87AF-3C6265E4EAF4}" destId="{81D0DD3D-8A5B-49F4-B63A-F5F01B04FB27}" srcOrd="0" destOrd="0" presId="urn:microsoft.com/office/officeart/2016/7/layout/LinearArrowProcessNumbered"/>
    <dgm:cxn modelId="{302C2B31-6506-4BE3-AAD3-5198DA936EAD}" type="presOf" srcId="{97385E61-1D88-4F84-8D10-1DE8FD02AF80}" destId="{04B260B7-D270-4CE0-A56C-2442E86E49D8}" srcOrd="0" destOrd="0" presId="urn:microsoft.com/office/officeart/2016/7/layout/LinearArrowProcessNumbered"/>
    <dgm:cxn modelId="{F97D3D31-CAF7-41A4-A3E0-C4B1310105C1}" type="presOf" srcId="{70BDA983-43E1-4179-B419-4F2736990213}" destId="{238B8E87-32A6-4E31-B5DB-B1F2CE0F73B0}" srcOrd="0" destOrd="0" presId="urn:microsoft.com/office/officeart/2016/7/layout/LinearArrowProcessNumbered"/>
    <dgm:cxn modelId="{E9511C5C-14DA-4098-BA03-AA2AF43E3365}" srcId="{5AF01C38-BEC2-4259-9B03-C17B675181CD}" destId="{36632D1D-47DE-4394-AC7F-77FDE5CDA310}" srcOrd="1" destOrd="0" parTransId="{C2182E3F-5802-4966-9E53-78F6086B5001}" sibTransId="{7F1543C7-D089-485C-B87F-AA0A96F95B02}"/>
    <dgm:cxn modelId="{FD7CAF60-71D3-4E0F-9A3F-1475EF5B8BBF}" srcId="{5AF01C38-BEC2-4259-9B03-C17B675181CD}" destId="{47ADE846-D464-4525-BBCD-EE74C1872D4F}" srcOrd="0" destOrd="0" parTransId="{29C19094-EB2C-41FF-B80F-95B52ACF35B7}" sibTransId="{C365E55D-8876-4353-A78B-B65D637D5A34}"/>
    <dgm:cxn modelId="{FA3AC060-62B1-4711-B442-B5556B2DE046}" type="presOf" srcId="{C365E55D-8876-4353-A78B-B65D637D5A34}" destId="{A99592CA-8DD8-4E71-AC59-8784E9ED315E}" srcOrd="0" destOrd="0" presId="urn:microsoft.com/office/officeart/2016/7/layout/LinearArrowProcessNumbered"/>
    <dgm:cxn modelId="{C4C26D62-D1B3-454F-870C-35678D1F0C40}" type="presOf" srcId="{7F1543C7-D089-485C-B87F-AA0A96F95B02}" destId="{AD84F269-1F54-443B-9D0B-C4BC6E68544A}" srcOrd="0" destOrd="0" presId="urn:microsoft.com/office/officeart/2016/7/layout/LinearArrowProcessNumbered"/>
    <dgm:cxn modelId="{96FA8A64-3CCB-4BA9-8595-3654A8FE5D75}" srcId="{5AF01C38-BEC2-4259-9B03-C17B675181CD}" destId="{1EC64A8B-054F-4928-87AF-3C6265E4EAF4}" srcOrd="2" destOrd="0" parTransId="{106349BE-8E0A-4618-B68D-A89E73EE840B}" sibTransId="{2AECB353-8790-4B3D-95A7-B4349AB475FA}"/>
    <dgm:cxn modelId="{552A3D76-C894-4D32-B011-6E5CA8E462C6}" type="presOf" srcId="{11A89BD2-B148-4644-A017-9A97B1FB280F}" destId="{F060BA3C-2CA5-40EA-B7B3-49F624273D3F}" srcOrd="0" destOrd="0" presId="urn:microsoft.com/office/officeart/2016/7/layout/LinearArrowProcessNumbered"/>
    <dgm:cxn modelId="{E5287E7B-356A-44A8-9D10-92B49DB812B5}" type="presOf" srcId="{B49F6FFC-497F-489A-B640-56D52A258F98}" destId="{29972E52-CD38-4E4D-8016-0358B0576525}" srcOrd="0" destOrd="0" presId="urn:microsoft.com/office/officeart/2016/7/layout/LinearArrowProcessNumbered"/>
    <dgm:cxn modelId="{97A1E27B-ED12-4B30-AFE0-100CE3EF1DA1}" type="presOf" srcId="{8902287A-F78C-4953-BBED-75E9543FFB3F}" destId="{0C6C6F3F-D908-42DD-8138-778147495D28}" srcOrd="0" destOrd="0" presId="urn:microsoft.com/office/officeart/2016/7/layout/LinearArrowProcessNumbered"/>
    <dgm:cxn modelId="{D588307C-B7F1-404C-8EB1-7E2E551D97D5}" srcId="{5AF01C38-BEC2-4259-9B03-C17B675181CD}" destId="{11A89BD2-B148-4644-A017-9A97B1FB280F}" srcOrd="5" destOrd="0" parTransId="{C73E6E13-F58C-47B6-9FEF-5B87DEF40AD6}" sibTransId="{70BDA983-43E1-4179-B419-4F2736990213}"/>
    <dgm:cxn modelId="{ECDEDC95-4FF7-4CB0-B198-722C059FBD77}" type="presOf" srcId="{2A0BF342-587A-4242-B94F-88E571159209}" destId="{4415FDB2-F09F-469C-8B55-3A5859C77F71}" srcOrd="0" destOrd="0" presId="urn:microsoft.com/office/officeart/2016/7/layout/LinearArrowProcessNumbered"/>
    <dgm:cxn modelId="{22B53BAC-6CAB-4715-9216-BE0FF50E75BF}" type="presOf" srcId="{5AF01C38-BEC2-4259-9B03-C17B675181CD}" destId="{F2F809F8-7353-4A1A-BAE7-E831456160B2}" srcOrd="0" destOrd="0" presId="urn:microsoft.com/office/officeart/2016/7/layout/LinearArrowProcessNumbered"/>
    <dgm:cxn modelId="{54D405DF-CA48-4925-9017-6BA0D64FFED5}" srcId="{5AF01C38-BEC2-4259-9B03-C17B675181CD}" destId="{97385E61-1D88-4F84-8D10-1DE8FD02AF80}" srcOrd="3" destOrd="0" parTransId="{16963B84-0D05-4D26-8466-B17F6459F34A}" sibTransId="{B49F6FFC-497F-489A-B640-56D52A258F98}"/>
    <dgm:cxn modelId="{9ED5D4E1-E587-4597-92D6-9A79102A5DEC}" type="presOf" srcId="{36632D1D-47DE-4394-AC7F-77FDE5CDA310}" destId="{4F00D70B-6E38-4FD5-8D98-3782950CE698}" srcOrd="0" destOrd="0" presId="urn:microsoft.com/office/officeart/2016/7/layout/LinearArrowProcessNumbered"/>
    <dgm:cxn modelId="{19FEC8F4-E805-4C70-97CA-45BEDD328235}" type="presOf" srcId="{47ADE846-D464-4525-BBCD-EE74C1872D4F}" destId="{49402DF8-F66F-4E77-BBE4-DC75E2D6A866}" srcOrd="0" destOrd="0" presId="urn:microsoft.com/office/officeart/2016/7/layout/LinearArrowProcessNumbered"/>
    <dgm:cxn modelId="{C4370CC4-C259-4C5D-90C2-8EC1410E0C7C}" type="presParOf" srcId="{F2F809F8-7353-4A1A-BAE7-E831456160B2}" destId="{FF2CBFE8-7B51-4918-B101-517E3AEE66E1}" srcOrd="0" destOrd="0" presId="urn:microsoft.com/office/officeart/2016/7/layout/LinearArrowProcessNumbered"/>
    <dgm:cxn modelId="{A16CEC9C-F93C-4633-B82C-291069CAAFD7}" type="presParOf" srcId="{FF2CBFE8-7B51-4918-B101-517E3AEE66E1}" destId="{BA5F80ED-29B1-4FE6-BA1F-2D12C76E8F8B}" srcOrd="0" destOrd="0" presId="urn:microsoft.com/office/officeart/2016/7/layout/LinearArrowProcessNumbered"/>
    <dgm:cxn modelId="{0C0BCB45-AEBA-4D86-BD47-23C68BD19FED}" type="presParOf" srcId="{FF2CBFE8-7B51-4918-B101-517E3AEE66E1}" destId="{D05A57D4-6EBF-4159-8DC4-B86B28A1B587}" srcOrd="1" destOrd="0" presId="urn:microsoft.com/office/officeart/2016/7/layout/LinearArrowProcessNumbered"/>
    <dgm:cxn modelId="{E66F4022-5E36-444E-8CFD-1E748148141E}" type="presParOf" srcId="{D05A57D4-6EBF-4159-8DC4-B86B28A1B587}" destId="{3310B07E-5E68-4FB2-B660-803551D1BF92}" srcOrd="0" destOrd="0" presId="urn:microsoft.com/office/officeart/2016/7/layout/LinearArrowProcessNumbered"/>
    <dgm:cxn modelId="{BF7CEAFC-D6B2-433D-A954-F37CFEFFAC1C}" type="presParOf" srcId="{D05A57D4-6EBF-4159-8DC4-B86B28A1B587}" destId="{E2FAC1B1-17D5-459E-B925-3A2EF0E272C0}" srcOrd="1" destOrd="0" presId="urn:microsoft.com/office/officeart/2016/7/layout/LinearArrowProcessNumbered"/>
    <dgm:cxn modelId="{0EB40E30-02D5-4E4F-97A7-C04ADB4D35D0}" type="presParOf" srcId="{D05A57D4-6EBF-4159-8DC4-B86B28A1B587}" destId="{A99592CA-8DD8-4E71-AC59-8784E9ED315E}" srcOrd="2" destOrd="0" presId="urn:microsoft.com/office/officeart/2016/7/layout/LinearArrowProcessNumbered"/>
    <dgm:cxn modelId="{7097A1B2-AB0F-4929-9B4C-E038849BB1CB}" type="presParOf" srcId="{D05A57D4-6EBF-4159-8DC4-B86B28A1B587}" destId="{EC44A3A9-7114-453E-8FF3-1D2452EC8785}" srcOrd="3" destOrd="0" presId="urn:microsoft.com/office/officeart/2016/7/layout/LinearArrowProcessNumbered"/>
    <dgm:cxn modelId="{1EE1BDD2-5BAB-4DFE-8D95-7634EDB606B0}" type="presParOf" srcId="{FF2CBFE8-7B51-4918-B101-517E3AEE66E1}" destId="{49402DF8-F66F-4E77-BBE4-DC75E2D6A866}" srcOrd="2" destOrd="0" presId="urn:microsoft.com/office/officeart/2016/7/layout/LinearArrowProcessNumbered"/>
    <dgm:cxn modelId="{F78DCED4-B372-4F08-BE84-FFB3A6881722}" type="presParOf" srcId="{F2F809F8-7353-4A1A-BAE7-E831456160B2}" destId="{84B722FB-C9E2-490D-8199-42B71DD32812}" srcOrd="1" destOrd="0" presId="urn:microsoft.com/office/officeart/2016/7/layout/LinearArrowProcessNumbered"/>
    <dgm:cxn modelId="{B1A09A66-1C9B-4AFC-A133-4A670AD88F31}" type="presParOf" srcId="{F2F809F8-7353-4A1A-BAE7-E831456160B2}" destId="{7D4339AE-3002-417F-B827-7053C4006EEB}" srcOrd="2" destOrd="0" presId="urn:microsoft.com/office/officeart/2016/7/layout/LinearArrowProcessNumbered"/>
    <dgm:cxn modelId="{AEDDC2C1-8331-42BD-9B8A-454D6E34A96F}" type="presParOf" srcId="{7D4339AE-3002-417F-B827-7053C4006EEB}" destId="{6B0556AB-18A1-4B63-8396-F9E23A33A67F}" srcOrd="0" destOrd="0" presId="urn:microsoft.com/office/officeart/2016/7/layout/LinearArrowProcessNumbered"/>
    <dgm:cxn modelId="{F31DFBDC-3F7D-4B8C-945B-2460E8FE04FF}" type="presParOf" srcId="{7D4339AE-3002-417F-B827-7053C4006EEB}" destId="{380BC984-E347-459C-8B18-FBE34F649C50}" srcOrd="1" destOrd="0" presId="urn:microsoft.com/office/officeart/2016/7/layout/LinearArrowProcessNumbered"/>
    <dgm:cxn modelId="{AB255BD0-97C7-4227-9E70-E1F782033DB0}" type="presParOf" srcId="{380BC984-E347-459C-8B18-FBE34F649C50}" destId="{F6CE6B3D-104A-476A-9D9A-2890198A60AB}" srcOrd="0" destOrd="0" presId="urn:microsoft.com/office/officeart/2016/7/layout/LinearArrowProcessNumbered"/>
    <dgm:cxn modelId="{DC49D965-AB51-4D76-93A0-B21077D2CD70}" type="presParOf" srcId="{380BC984-E347-459C-8B18-FBE34F649C50}" destId="{E051ACCB-9502-475D-9451-9C4F8CDA6F35}" srcOrd="1" destOrd="0" presId="urn:microsoft.com/office/officeart/2016/7/layout/LinearArrowProcessNumbered"/>
    <dgm:cxn modelId="{00CC6FEC-C141-4A29-83A8-50C30D0531AA}" type="presParOf" srcId="{380BC984-E347-459C-8B18-FBE34F649C50}" destId="{AD84F269-1F54-443B-9D0B-C4BC6E68544A}" srcOrd="2" destOrd="0" presId="urn:microsoft.com/office/officeart/2016/7/layout/LinearArrowProcessNumbered"/>
    <dgm:cxn modelId="{2BF9004A-8549-4669-8390-F6484FB8A903}" type="presParOf" srcId="{380BC984-E347-459C-8B18-FBE34F649C50}" destId="{8D47E1BB-29CB-4DFA-A4CC-903FB1DC3D7C}" srcOrd="3" destOrd="0" presId="urn:microsoft.com/office/officeart/2016/7/layout/LinearArrowProcessNumbered"/>
    <dgm:cxn modelId="{8B0225FC-0CD7-4A7B-97E0-EED597EAFFD0}" type="presParOf" srcId="{7D4339AE-3002-417F-B827-7053C4006EEB}" destId="{4F00D70B-6E38-4FD5-8D98-3782950CE698}" srcOrd="2" destOrd="0" presId="urn:microsoft.com/office/officeart/2016/7/layout/LinearArrowProcessNumbered"/>
    <dgm:cxn modelId="{A45ECE67-4B29-49E6-9326-3C809DF45B5E}" type="presParOf" srcId="{F2F809F8-7353-4A1A-BAE7-E831456160B2}" destId="{DD59BD9A-E85A-4B4E-90F3-B3A2D9D2E7AC}" srcOrd="3" destOrd="0" presId="urn:microsoft.com/office/officeart/2016/7/layout/LinearArrowProcessNumbered"/>
    <dgm:cxn modelId="{E14EA6F7-16D6-4A45-8133-CFD9A2087112}" type="presParOf" srcId="{F2F809F8-7353-4A1A-BAE7-E831456160B2}" destId="{CEEB599F-8B61-4AE3-A0E8-715295232ECC}" srcOrd="4" destOrd="0" presId="urn:microsoft.com/office/officeart/2016/7/layout/LinearArrowProcessNumbered"/>
    <dgm:cxn modelId="{F0FB48F2-936C-4FA7-8AAC-C11EE29A832F}" type="presParOf" srcId="{CEEB599F-8B61-4AE3-A0E8-715295232ECC}" destId="{2BA69EB2-B325-4693-BFA4-147CB5D43047}" srcOrd="0" destOrd="0" presId="urn:microsoft.com/office/officeart/2016/7/layout/LinearArrowProcessNumbered"/>
    <dgm:cxn modelId="{5999EA63-769D-4E28-8237-0FF69E4AA3A4}" type="presParOf" srcId="{CEEB599F-8B61-4AE3-A0E8-715295232ECC}" destId="{02E0A4D8-5934-4714-96A9-EB8B40EEF982}" srcOrd="1" destOrd="0" presId="urn:microsoft.com/office/officeart/2016/7/layout/LinearArrowProcessNumbered"/>
    <dgm:cxn modelId="{63FABA0B-F80A-4FD7-A742-CA073971A8CD}" type="presParOf" srcId="{02E0A4D8-5934-4714-96A9-EB8B40EEF982}" destId="{6EDE5BEE-257A-43FA-A950-979FCF1D433D}" srcOrd="0" destOrd="0" presId="urn:microsoft.com/office/officeart/2016/7/layout/LinearArrowProcessNumbered"/>
    <dgm:cxn modelId="{45145B24-4956-4E5D-82D5-90207B4C68B0}" type="presParOf" srcId="{02E0A4D8-5934-4714-96A9-EB8B40EEF982}" destId="{9E07718F-6D07-4552-B40E-7606D457B6F5}" srcOrd="1" destOrd="0" presId="urn:microsoft.com/office/officeart/2016/7/layout/LinearArrowProcessNumbered"/>
    <dgm:cxn modelId="{29E555AE-83D8-405A-B59F-42E9A6B7C53C}" type="presParOf" srcId="{02E0A4D8-5934-4714-96A9-EB8B40EEF982}" destId="{5215CD77-9F9C-4625-9FFF-E5C74B2E7D5D}" srcOrd="2" destOrd="0" presId="urn:microsoft.com/office/officeart/2016/7/layout/LinearArrowProcessNumbered"/>
    <dgm:cxn modelId="{00AAAFCF-6732-4A5D-9EAF-6619A8F6414A}" type="presParOf" srcId="{02E0A4D8-5934-4714-96A9-EB8B40EEF982}" destId="{8D4EB079-54E5-477D-849B-59753B8C5B05}" srcOrd="3" destOrd="0" presId="urn:microsoft.com/office/officeart/2016/7/layout/LinearArrowProcessNumbered"/>
    <dgm:cxn modelId="{587A5BFE-FF6E-411B-8838-88AFEE501E94}" type="presParOf" srcId="{CEEB599F-8B61-4AE3-A0E8-715295232ECC}" destId="{81D0DD3D-8A5B-49F4-B63A-F5F01B04FB27}" srcOrd="2" destOrd="0" presId="urn:microsoft.com/office/officeart/2016/7/layout/LinearArrowProcessNumbered"/>
    <dgm:cxn modelId="{82659652-7154-4448-86FC-8C643C039168}" type="presParOf" srcId="{F2F809F8-7353-4A1A-BAE7-E831456160B2}" destId="{8D39746F-9595-4986-94E0-890D706FE75D}" srcOrd="5" destOrd="0" presId="urn:microsoft.com/office/officeart/2016/7/layout/LinearArrowProcessNumbered"/>
    <dgm:cxn modelId="{3C6F95E1-CF71-429E-84E0-43AB8F761E45}" type="presParOf" srcId="{F2F809F8-7353-4A1A-BAE7-E831456160B2}" destId="{0CA3DB7A-61DB-4121-98BA-BFFF0DCE9B52}" srcOrd="6" destOrd="0" presId="urn:microsoft.com/office/officeart/2016/7/layout/LinearArrowProcessNumbered"/>
    <dgm:cxn modelId="{8EDBD755-D51B-4C38-BC24-BF6D530A56AB}" type="presParOf" srcId="{0CA3DB7A-61DB-4121-98BA-BFFF0DCE9B52}" destId="{2050A34E-4C41-41F3-A2B9-1471E8E28252}" srcOrd="0" destOrd="0" presId="urn:microsoft.com/office/officeart/2016/7/layout/LinearArrowProcessNumbered"/>
    <dgm:cxn modelId="{B5E9FD36-F3C4-42DE-8320-81642F6B5B0A}" type="presParOf" srcId="{0CA3DB7A-61DB-4121-98BA-BFFF0DCE9B52}" destId="{CBB6D541-29F7-43BB-8DD5-C0DEFDE81749}" srcOrd="1" destOrd="0" presId="urn:microsoft.com/office/officeart/2016/7/layout/LinearArrowProcessNumbered"/>
    <dgm:cxn modelId="{EC259836-825B-48E2-B1A9-7F04BA522D66}" type="presParOf" srcId="{CBB6D541-29F7-43BB-8DD5-C0DEFDE81749}" destId="{87027FE3-0A9A-45F8-AFDE-27B805AF43A4}" srcOrd="0" destOrd="0" presId="urn:microsoft.com/office/officeart/2016/7/layout/LinearArrowProcessNumbered"/>
    <dgm:cxn modelId="{8A7C644A-E096-4B63-953A-EB30C859CEA5}" type="presParOf" srcId="{CBB6D541-29F7-43BB-8DD5-C0DEFDE81749}" destId="{CD79C616-1E00-4F24-8F93-9C4CCBC45BF5}" srcOrd="1" destOrd="0" presId="urn:microsoft.com/office/officeart/2016/7/layout/LinearArrowProcessNumbered"/>
    <dgm:cxn modelId="{333F5DEB-0701-4F2E-B2CF-78DC6AF526EA}" type="presParOf" srcId="{CBB6D541-29F7-43BB-8DD5-C0DEFDE81749}" destId="{29972E52-CD38-4E4D-8016-0358B0576525}" srcOrd="2" destOrd="0" presId="urn:microsoft.com/office/officeart/2016/7/layout/LinearArrowProcessNumbered"/>
    <dgm:cxn modelId="{0B7EB1A4-68D5-4FCE-90E5-64DF68EE5BB9}" type="presParOf" srcId="{CBB6D541-29F7-43BB-8DD5-C0DEFDE81749}" destId="{07FB4926-FF65-4E50-BBA4-A4B2F92E186E}" srcOrd="3" destOrd="0" presId="urn:microsoft.com/office/officeart/2016/7/layout/LinearArrowProcessNumbered"/>
    <dgm:cxn modelId="{C6803D5D-2148-418A-9845-741B16806687}" type="presParOf" srcId="{0CA3DB7A-61DB-4121-98BA-BFFF0DCE9B52}" destId="{04B260B7-D270-4CE0-A56C-2442E86E49D8}" srcOrd="2" destOrd="0" presId="urn:microsoft.com/office/officeart/2016/7/layout/LinearArrowProcessNumbered"/>
    <dgm:cxn modelId="{5DD615E6-AF13-4F04-ABD1-8651E235EFFA}" type="presParOf" srcId="{F2F809F8-7353-4A1A-BAE7-E831456160B2}" destId="{5F6FA4EB-FCE5-4E83-8849-BFE37E356AF0}" srcOrd="7" destOrd="0" presId="urn:microsoft.com/office/officeart/2016/7/layout/LinearArrowProcessNumbered"/>
    <dgm:cxn modelId="{BB3218DB-2D4B-496A-9846-30A50119791C}" type="presParOf" srcId="{F2F809F8-7353-4A1A-BAE7-E831456160B2}" destId="{B6069CD1-2ED0-4B43-B350-0F733CE262C0}" srcOrd="8" destOrd="0" presId="urn:microsoft.com/office/officeart/2016/7/layout/LinearArrowProcessNumbered"/>
    <dgm:cxn modelId="{C330B514-C8C2-4E00-901C-57F6DB78DA26}" type="presParOf" srcId="{B6069CD1-2ED0-4B43-B350-0F733CE262C0}" destId="{DE669264-62F6-49BE-AF0B-6D3416B21F5F}" srcOrd="0" destOrd="0" presId="urn:microsoft.com/office/officeart/2016/7/layout/LinearArrowProcessNumbered"/>
    <dgm:cxn modelId="{3046FE4A-0493-4BD5-9C8D-E168D2855A09}" type="presParOf" srcId="{B6069CD1-2ED0-4B43-B350-0F733CE262C0}" destId="{6EB651A5-F77F-4BC3-A50D-CE6A65189CCD}" srcOrd="1" destOrd="0" presId="urn:microsoft.com/office/officeart/2016/7/layout/LinearArrowProcessNumbered"/>
    <dgm:cxn modelId="{E6F169DC-C04E-4E6A-ABCA-3DF5AF8A7C12}" type="presParOf" srcId="{6EB651A5-F77F-4BC3-A50D-CE6A65189CCD}" destId="{6F16DE9F-A2EE-410D-B90A-BF4C7FBDAE6B}" srcOrd="0" destOrd="0" presId="urn:microsoft.com/office/officeart/2016/7/layout/LinearArrowProcessNumbered"/>
    <dgm:cxn modelId="{8B9C5B17-B858-42B8-883C-8DBA70C0501F}" type="presParOf" srcId="{6EB651A5-F77F-4BC3-A50D-CE6A65189CCD}" destId="{44B7139B-961E-4AA3-B9D6-E72EA8269F81}" srcOrd="1" destOrd="0" presId="urn:microsoft.com/office/officeart/2016/7/layout/LinearArrowProcessNumbered"/>
    <dgm:cxn modelId="{F5E45583-884F-4FE2-8335-EF907F99D87B}" type="presParOf" srcId="{6EB651A5-F77F-4BC3-A50D-CE6A65189CCD}" destId="{4415FDB2-F09F-469C-8B55-3A5859C77F71}" srcOrd="2" destOrd="0" presId="urn:microsoft.com/office/officeart/2016/7/layout/LinearArrowProcessNumbered"/>
    <dgm:cxn modelId="{BF4741AC-8192-4935-87A4-15119D6166E3}" type="presParOf" srcId="{6EB651A5-F77F-4BC3-A50D-CE6A65189CCD}" destId="{F5ED0B88-2FE3-415D-AC69-1AE09CF1B79A}" srcOrd="3" destOrd="0" presId="urn:microsoft.com/office/officeart/2016/7/layout/LinearArrowProcessNumbered"/>
    <dgm:cxn modelId="{5521DD98-D5A9-459B-A1CE-028C11DE607C}" type="presParOf" srcId="{B6069CD1-2ED0-4B43-B350-0F733CE262C0}" destId="{0C6C6F3F-D908-42DD-8138-778147495D28}" srcOrd="2" destOrd="0" presId="urn:microsoft.com/office/officeart/2016/7/layout/LinearArrowProcessNumbered"/>
    <dgm:cxn modelId="{C0DF70E1-080F-460C-9FC7-6AAE93ED633E}" type="presParOf" srcId="{F2F809F8-7353-4A1A-BAE7-E831456160B2}" destId="{CDB0B810-45D8-4103-93A8-927B8BF295C1}" srcOrd="9" destOrd="0" presId="urn:microsoft.com/office/officeart/2016/7/layout/LinearArrowProcessNumbered"/>
    <dgm:cxn modelId="{A283964A-D514-4BD0-BD2D-E2C0E9991F93}" type="presParOf" srcId="{F2F809F8-7353-4A1A-BAE7-E831456160B2}" destId="{98C67126-1861-4E67-9491-D5D9BA544D51}" srcOrd="10" destOrd="0" presId="urn:microsoft.com/office/officeart/2016/7/layout/LinearArrowProcessNumbered"/>
    <dgm:cxn modelId="{D1A5E17E-B2CA-48CB-8152-92CFCB8D89D2}" type="presParOf" srcId="{98C67126-1861-4E67-9491-D5D9BA544D51}" destId="{F428EDA3-BE0B-4503-AEBF-046B41208A97}" srcOrd="0" destOrd="0" presId="urn:microsoft.com/office/officeart/2016/7/layout/LinearArrowProcessNumbered"/>
    <dgm:cxn modelId="{F1676874-534F-47CD-AF74-F6903CF8063B}" type="presParOf" srcId="{98C67126-1861-4E67-9491-D5D9BA544D51}" destId="{24BD5295-AECC-4170-81BE-6C940AAE845D}" srcOrd="1" destOrd="0" presId="urn:microsoft.com/office/officeart/2016/7/layout/LinearArrowProcessNumbered"/>
    <dgm:cxn modelId="{47A4A859-DD5A-4C28-A5C3-604CEE10C53E}" type="presParOf" srcId="{24BD5295-AECC-4170-81BE-6C940AAE845D}" destId="{896EB769-F2F2-4E88-8B65-B07AC60245BE}" srcOrd="0" destOrd="0" presId="urn:microsoft.com/office/officeart/2016/7/layout/LinearArrowProcessNumbered"/>
    <dgm:cxn modelId="{E7E2C52B-8AC2-4B9D-B623-EA4907221716}" type="presParOf" srcId="{24BD5295-AECC-4170-81BE-6C940AAE845D}" destId="{B106C8B5-EDD3-4E86-AD3A-785BC5A660C2}" srcOrd="1" destOrd="0" presId="urn:microsoft.com/office/officeart/2016/7/layout/LinearArrowProcessNumbered"/>
    <dgm:cxn modelId="{BC8FFBF8-AF21-4623-9A86-F527319AEEA4}" type="presParOf" srcId="{24BD5295-AECC-4170-81BE-6C940AAE845D}" destId="{238B8E87-32A6-4E31-B5DB-B1F2CE0F73B0}" srcOrd="2" destOrd="0" presId="urn:microsoft.com/office/officeart/2016/7/layout/LinearArrowProcessNumbered"/>
    <dgm:cxn modelId="{1FEAE715-6BA8-4084-B19A-B560EF12E0D8}" type="presParOf" srcId="{24BD5295-AECC-4170-81BE-6C940AAE845D}" destId="{E496E794-6EFC-4944-B94D-AC2ADEAAC762}" srcOrd="3" destOrd="0" presId="urn:microsoft.com/office/officeart/2016/7/layout/LinearArrowProcessNumbered"/>
    <dgm:cxn modelId="{C11D34A3-80A8-44A0-B075-4C721E552A7F}" type="presParOf" srcId="{98C67126-1861-4E67-9491-D5D9BA544D51}" destId="{F060BA3C-2CA5-40EA-B7B3-49F624273D3F}"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82E6A9-90D2-4211-BB42-BDB2F01215C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E5AD467-A415-4913-93D1-5C57C392536E}">
      <dgm:prSet/>
      <dgm:spPr/>
      <dgm:t>
        <a:bodyPr/>
        <a:lstStyle/>
        <a:p>
          <a:pPr algn="just">
            <a:lnSpc>
              <a:spcPct val="100000"/>
            </a:lnSpc>
          </a:pPr>
          <a:r>
            <a:rPr lang="en-US" b="1" dirty="0">
              <a:latin typeface="Arial" panose="020B0604020202020204" pitchFamily="34" charset="0"/>
              <a:ea typeface="Tahoma" panose="020B0604030504040204" pitchFamily="34" charset="0"/>
              <a:cs typeface="Arial" panose="020B0604020202020204" pitchFamily="34" charset="0"/>
            </a:rPr>
            <a:t>Entitlement Criteria - </a:t>
          </a:r>
          <a:r>
            <a:rPr lang="en-US" dirty="0">
              <a:latin typeface="Arial" panose="020B0604020202020204" pitchFamily="34" charset="0"/>
              <a:ea typeface="Tahoma" panose="020B0604030504040204" pitchFamily="34" charset="0"/>
              <a:cs typeface="Arial" panose="020B0604020202020204" pitchFamily="34" charset="0"/>
            </a:rPr>
            <a:t> Every worker employed in an establishment shall be entitled for leave in a calendar year with wages provided (</a:t>
          </a:r>
          <a:r>
            <a:rPr lang="en-US" dirty="0" err="1">
              <a:latin typeface="Arial" panose="020B0604020202020204" pitchFamily="34" charset="0"/>
              <a:ea typeface="Tahoma" panose="020B0604030504040204" pitchFamily="34" charset="0"/>
              <a:cs typeface="Arial" panose="020B0604020202020204" pitchFamily="34" charset="0"/>
            </a:rPr>
            <a:t>i</a:t>
          </a:r>
          <a:r>
            <a:rPr lang="en-US" dirty="0">
              <a:latin typeface="Arial" panose="020B0604020202020204" pitchFamily="34" charset="0"/>
              <a:ea typeface="Tahoma" panose="020B0604030504040204" pitchFamily="34" charset="0"/>
              <a:cs typeface="Arial" panose="020B0604020202020204" pitchFamily="34" charset="0"/>
            </a:rPr>
            <a:t>) he has worked for 180 days or more in such calendar year; and (ii) he shall be entitled for 1 day leave for every 20 days of his work.</a:t>
          </a:r>
        </a:p>
      </dgm:t>
    </dgm:pt>
    <dgm:pt modelId="{BC1D54D7-10EF-4F4E-BDFA-CE9E72EA3DA6}" type="parTrans" cxnId="{2763F61E-F246-4FCE-8BDF-E3C7EA56179E}">
      <dgm:prSet/>
      <dgm:spPr/>
      <dgm:t>
        <a:bodyPr/>
        <a:lstStyle/>
        <a:p>
          <a:endParaRPr lang="en-US"/>
        </a:p>
      </dgm:t>
    </dgm:pt>
    <dgm:pt modelId="{1380B6C0-37BD-4E00-ADCA-6222D1DEADB0}" type="sibTrans" cxnId="{2763F61E-F246-4FCE-8BDF-E3C7EA56179E}">
      <dgm:prSet/>
      <dgm:spPr/>
      <dgm:t>
        <a:bodyPr/>
        <a:lstStyle/>
        <a:p>
          <a:endParaRPr lang="en-US"/>
        </a:p>
      </dgm:t>
    </dgm:pt>
    <dgm:pt modelId="{83907C2D-00B9-4A9B-B056-8B6DFA3B9F91}">
      <dgm:prSet custT="1"/>
      <dgm:spPr/>
      <dgm:t>
        <a:bodyPr/>
        <a:lstStyle/>
        <a:p>
          <a:pPr algn="just">
            <a:lnSpc>
              <a:spcPct val="100000"/>
            </a:lnSpc>
          </a:pPr>
          <a:r>
            <a:rPr lang="en-US" sz="1300" b="1"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Carry Forward</a:t>
          </a:r>
          <a:r>
            <a:rPr lang="en-US" sz="1300"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 -  If such a worker does not take the whole of the leave allowed, then any leave not taken shall be added to the leave to be allowed in the succeeding calendar year, so that the total number of days of leave that may be carried forward shall not exceed 30 days.</a:t>
          </a:r>
        </a:p>
      </dgm:t>
    </dgm:pt>
    <dgm:pt modelId="{42F81897-4BFF-44C0-9BF1-949DC9CAD2CE}" type="parTrans" cxnId="{33E64EE5-8FBC-4852-86C7-C1C9176277A0}">
      <dgm:prSet/>
      <dgm:spPr/>
      <dgm:t>
        <a:bodyPr/>
        <a:lstStyle/>
        <a:p>
          <a:endParaRPr lang="en-US"/>
        </a:p>
      </dgm:t>
    </dgm:pt>
    <dgm:pt modelId="{889B74E4-77FB-4A1A-B302-68D188F4AB43}" type="sibTrans" cxnId="{33E64EE5-8FBC-4852-86C7-C1C9176277A0}">
      <dgm:prSet/>
      <dgm:spPr/>
      <dgm:t>
        <a:bodyPr/>
        <a:lstStyle/>
        <a:p>
          <a:endParaRPr lang="en-US"/>
        </a:p>
      </dgm:t>
    </dgm:pt>
    <dgm:pt modelId="{4A8F1373-A55F-417E-B559-D17B3DE63570}">
      <dgm:prSet custT="1"/>
      <dgm:spPr/>
      <dgm:t>
        <a:bodyPr/>
        <a:lstStyle/>
        <a:p>
          <a:pPr algn="just">
            <a:lnSpc>
              <a:spcPct val="100000"/>
            </a:lnSpc>
          </a:pPr>
          <a:r>
            <a:rPr lang="en-US" sz="1500" b="1"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Encashment on Separation</a:t>
          </a:r>
          <a:r>
            <a:rPr lang="en-US" sz="1500"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 - In case such worker is discharged or dismissed from service or quits employment or is superannuated or dies while in service, such worker or his heir or nominee, shall be entitled to wages in lieu of the quantum of leave.</a:t>
          </a:r>
        </a:p>
      </dgm:t>
    </dgm:pt>
    <dgm:pt modelId="{2CE9051E-5203-4814-BA42-84810207D5D1}" type="parTrans" cxnId="{CEF68C12-05FA-4273-82C1-B27F0C14EE84}">
      <dgm:prSet/>
      <dgm:spPr/>
      <dgm:t>
        <a:bodyPr/>
        <a:lstStyle/>
        <a:p>
          <a:endParaRPr lang="en-US"/>
        </a:p>
      </dgm:t>
    </dgm:pt>
    <dgm:pt modelId="{26674A76-1BF5-4137-8E05-DC1496A2234F}" type="sibTrans" cxnId="{CEF68C12-05FA-4273-82C1-B27F0C14EE84}">
      <dgm:prSet/>
      <dgm:spPr/>
      <dgm:t>
        <a:bodyPr/>
        <a:lstStyle/>
        <a:p>
          <a:endParaRPr lang="en-US"/>
        </a:p>
      </dgm:t>
    </dgm:pt>
    <dgm:pt modelId="{43DB7C47-E0D3-441D-9149-1E90912A6A98}">
      <dgm:prSet/>
      <dgm:spPr/>
      <dgm:t>
        <a:bodyPr/>
        <a:lstStyle/>
        <a:p>
          <a:pPr algn="just">
            <a:lnSpc>
              <a:spcPct val="100000"/>
            </a:lnSpc>
          </a:pPr>
          <a:r>
            <a:rPr lang="en-US" b="1" dirty="0">
              <a:latin typeface="Arial" panose="020B0604020202020204" pitchFamily="34" charset="0"/>
              <a:ea typeface="Tahoma" panose="020B0604030504040204" pitchFamily="34" charset="0"/>
              <a:cs typeface="Arial" panose="020B0604020202020204" pitchFamily="34" charset="0"/>
            </a:rPr>
            <a:t>Annual Encashment - </a:t>
          </a:r>
          <a:r>
            <a:rPr lang="en-US" dirty="0">
              <a:latin typeface="Arial" panose="020B0604020202020204" pitchFamily="34" charset="0"/>
              <a:ea typeface="Tahoma" panose="020B0604030504040204" pitchFamily="34" charset="0"/>
              <a:cs typeface="Arial" panose="020B0604020202020204" pitchFamily="34" charset="0"/>
            </a:rPr>
            <a:t> Worker shall be entitled on his demand for encashment of leave at the end of calendar year. </a:t>
          </a:r>
        </a:p>
      </dgm:t>
    </dgm:pt>
    <dgm:pt modelId="{21A66FFC-B55F-40DD-A1FF-78A69E98AB9F}" type="parTrans" cxnId="{7A428F75-B271-4196-BAE4-BEB0E54F45BA}">
      <dgm:prSet/>
      <dgm:spPr/>
      <dgm:t>
        <a:bodyPr/>
        <a:lstStyle/>
        <a:p>
          <a:endParaRPr lang="en-US"/>
        </a:p>
      </dgm:t>
    </dgm:pt>
    <dgm:pt modelId="{ADD9BD66-7306-4A5D-A3B3-E3263B37D654}" type="sibTrans" cxnId="{7A428F75-B271-4196-BAE4-BEB0E54F45BA}">
      <dgm:prSet/>
      <dgm:spPr/>
      <dgm:t>
        <a:bodyPr/>
        <a:lstStyle/>
        <a:p>
          <a:endParaRPr lang="en-US"/>
        </a:p>
      </dgm:t>
    </dgm:pt>
    <dgm:pt modelId="{FD1BB5D4-D639-446A-993D-42B0B27D4DA3}" type="pres">
      <dgm:prSet presAssocID="{0782E6A9-90D2-4211-BB42-BDB2F01215C8}" presName="root" presStyleCnt="0">
        <dgm:presLayoutVars>
          <dgm:dir/>
          <dgm:resizeHandles val="exact"/>
        </dgm:presLayoutVars>
      </dgm:prSet>
      <dgm:spPr/>
    </dgm:pt>
    <dgm:pt modelId="{D95768F8-3A17-4577-AD19-46391795C8C6}" type="pres">
      <dgm:prSet presAssocID="{EE5AD467-A415-4913-93D1-5C57C392536E}" presName="compNode" presStyleCnt="0"/>
      <dgm:spPr/>
    </dgm:pt>
    <dgm:pt modelId="{04C68663-68F4-41B6-B679-F9EC7AD18105}" type="pres">
      <dgm:prSet presAssocID="{EE5AD467-A415-4913-93D1-5C57C392536E}" presName="bgRect" presStyleLbl="bgShp" presStyleIdx="0" presStyleCnt="4"/>
      <dgm:spPr/>
    </dgm:pt>
    <dgm:pt modelId="{0B1B5957-D230-46BB-AB88-233F85FBAA6F}" type="pres">
      <dgm:prSet presAssocID="{EE5AD467-A415-4913-93D1-5C57C392536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solidFill>
            <a:schemeClr val="accent4"/>
          </a:solidFill>
        </a:ln>
      </dgm:spPr>
      <dgm:extLst>
        <a:ext uri="{E40237B7-FDA0-4F09-8148-C483321AD2D9}">
          <dgm14:cNvPr xmlns:dgm14="http://schemas.microsoft.com/office/drawing/2010/diagram" id="0" name="" descr="Monthly calendar"/>
        </a:ext>
      </dgm:extLst>
    </dgm:pt>
    <dgm:pt modelId="{3522DD5B-D366-4BC8-B8E7-3739F8B2F73A}" type="pres">
      <dgm:prSet presAssocID="{EE5AD467-A415-4913-93D1-5C57C392536E}" presName="spaceRect" presStyleCnt="0"/>
      <dgm:spPr/>
    </dgm:pt>
    <dgm:pt modelId="{9016BAC7-8455-49E0-8830-358896E8D7C0}" type="pres">
      <dgm:prSet presAssocID="{EE5AD467-A415-4913-93D1-5C57C392536E}" presName="parTx" presStyleLbl="revTx" presStyleIdx="0" presStyleCnt="4">
        <dgm:presLayoutVars>
          <dgm:chMax val="0"/>
          <dgm:chPref val="0"/>
        </dgm:presLayoutVars>
      </dgm:prSet>
      <dgm:spPr/>
    </dgm:pt>
    <dgm:pt modelId="{076CCE1A-8C09-454B-80CA-7C1BE9D90892}" type="pres">
      <dgm:prSet presAssocID="{1380B6C0-37BD-4E00-ADCA-6222D1DEADB0}" presName="sibTrans" presStyleCnt="0"/>
      <dgm:spPr/>
    </dgm:pt>
    <dgm:pt modelId="{AD6BEF2C-A0A1-4575-8BC1-7B489E981FC6}" type="pres">
      <dgm:prSet presAssocID="{83907C2D-00B9-4A9B-B056-8B6DFA3B9F91}" presName="compNode" presStyleCnt="0"/>
      <dgm:spPr/>
    </dgm:pt>
    <dgm:pt modelId="{1010A809-9974-4EF0-AE6C-29D6ADF89602}" type="pres">
      <dgm:prSet presAssocID="{83907C2D-00B9-4A9B-B056-8B6DFA3B9F91}" presName="bgRect" presStyleLbl="bgShp" presStyleIdx="1" presStyleCnt="4"/>
      <dgm:spPr/>
    </dgm:pt>
    <dgm:pt modelId="{A7F3919E-9611-4326-96E0-81CB190B32B5}" type="pres">
      <dgm:prSet presAssocID="{83907C2D-00B9-4A9B-B056-8B6DFA3B9F9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solidFill>
            <a:schemeClr val="accent4"/>
          </a:solidFill>
        </a:ln>
      </dgm:spPr>
      <dgm:extLst>
        <a:ext uri="{E40237B7-FDA0-4F09-8148-C483321AD2D9}">
          <dgm14:cNvPr xmlns:dgm14="http://schemas.microsoft.com/office/drawing/2010/diagram" id="0" name="" descr="Suitcase"/>
        </a:ext>
      </dgm:extLst>
    </dgm:pt>
    <dgm:pt modelId="{C41D8523-6B5C-444E-A5FE-E192A0E2C749}" type="pres">
      <dgm:prSet presAssocID="{83907C2D-00B9-4A9B-B056-8B6DFA3B9F91}" presName="spaceRect" presStyleCnt="0"/>
      <dgm:spPr/>
    </dgm:pt>
    <dgm:pt modelId="{0A159D3C-A87B-44AB-971F-E51540C56004}" type="pres">
      <dgm:prSet presAssocID="{83907C2D-00B9-4A9B-B056-8B6DFA3B9F91}" presName="parTx" presStyleLbl="revTx" presStyleIdx="1" presStyleCnt="4">
        <dgm:presLayoutVars>
          <dgm:chMax val="0"/>
          <dgm:chPref val="0"/>
        </dgm:presLayoutVars>
      </dgm:prSet>
      <dgm:spPr/>
    </dgm:pt>
    <dgm:pt modelId="{9CBE1816-F31C-44D7-8A3F-3CEDBBC11C20}" type="pres">
      <dgm:prSet presAssocID="{889B74E4-77FB-4A1A-B302-68D188F4AB43}" presName="sibTrans" presStyleCnt="0"/>
      <dgm:spPr/>
    </dgm:pt>
    <dgm:pt modelId="{676046F2-5B12-4961-B927-A50686568121}" type="pres">
      <dgm:prSet presAssocID="{4A8F1373-A55F-417E-B559-D17B3DE63570}" presName="compNode" presStyleCnt="0"/>
      <dgm:spPr/>
    </dgm:pt>
    <dgm:pt modelId="{D0CF975E-EA00-482C-B26C-4D0FF226C76D}" type="pres">
      <dgm:prSet presAssocID="{4A8F1373-A55F-417E-B559-D17B3DE63570}" presName="bgRect" presStyleLbl="bgShp" presStyleIdx="2" presStyleCnt="4"/>
      <dgm:spPr/>
    </dgm:pt>
    <dgm:pt modelId="{DF519D7A-030F-49C5-B176-03332D781AF9}" type="pres">
      <dgm:prSet presAssocID="{4A8F1373-A55F-417E-B559-D17B3DE6357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solidFill>
            <a:schemeClr val="accent4"/>
          </a:solidFill>
        </a:ln>
      </dgm:spPr>
      <dgm:extLst>
        <a:ext uri="{E40237B7-FDA0-4F09-8148-C483321AD2D9}">
          <dgm14:cNvPr xmlns:dgm14="http://schemas.microsoft.com/office/drawing/2010/diagram" id="0" name="" descr="Office Worker"/>
        </a:ext>
      </dgm:extLst>
    </dgm:pt>
    <dgm:pt modelId="{D02353BB-04D7-4083-93C0-081205ADC51A}" type="pres">
      <dgm:prSet presAssocID="{4A8F1373-A55F-417E-B559-D17B3DE63570}" presName="spaceRect" presStyleCnt="0"/>
      <dgm:spPr/>
    </dgm:pt>
    <dgm:pt modelId="{11D73EDA-282A-477A-999B-BD41743BB562}" type="pres">
      <dgm:prSet presAssocID="{4A8F1373-A55F-417E-B559-D17B3DE63570}" presName="parTx" presStyleLbl="revTx" presStyleIdx="2" presStyleCnt="4">
        <dgm:presLayoutVars>
          <dgm:chMax val="0"/>
          <dgm:chPref val="0"/>
        </dgm:presLayoutVars>
      </dgm:prSet>
      <dgm:spPr/>
    </dgm:pt>
    <dgm:pt modelId="{94C73013-0684-42DF-9A23-FF6AE6A5A4E3}" type="pres">
      <dgm:prSet presAssocID="{26674A76-1BF5-4137-8E05-DC1496A2234F}" presName="sibTrans" presStyleCnt="0"/>
      <dgm:spPr/>
    </dgm:pt>
    <dgm:pt modelId="{1A31D7D7-BEFE-424F-849D-840823BC8663}" type="pres">
      <dgm:prSet presAssocID="{43DB7C47-E0D3-441D-9149-1E90912A6A98}" presName="compNode" presStyleCnt="0"/>
      <dgm:spPr/>
    </dgm:pt>
    <dgm:pt modelId="{53ECC03B-DD3A-4620-8AE1-A3A196A91AEF}" type="pres">
      <dgm:prSet presAssocID="{43DB7C47-E0D3-441D-9149-1E90912A6A98}" presName="bgRect" presStyleLbl="bgShp" presStyleIdx="3" presStyleCnt="4"/>
      <dgm:spPr/>
    </dgm:pt>
    <dgm:pt modelId="{1D82A235-58F0-4E8E-BD9E-E0DB98CDE83E}" type="pres">
      <dgm:prSet presAssocID="{43DB7C47-E0D3-441D-9149-1E90912A6A9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solidFill>
            <a:schemeClr val="accent4"/>
          </a:solidFill>
        </a:ln>
      </dgm:spPr>
      <dgm:extLst>
        <a:ext uri="{E40237B7-FDA0-4F09-8148-C483321AD2D9}">
          <dgm14:cNvPr xmlns:dgm14="http://schemas.microsoft.com/office/drawing/2010/diagram" id="0" name="" descr="Daily Calendar"/>
        </a:ext>
      </dgm:extLst>
    </dgm:pt>
    <dgm:pt modelId="{0607EB47-2FFF-4556-85C5-47D6AFA9A411}" type="pres">
      <dgm:prSet presAssocID="{43DB7C47-E0D3-441D-9149-1E90912A6A98}" presName="spaceRect" presStyleCnt="0"/>
      <dgm:spPr/>
    </dgm:pt>
    <dgm:pt modelId="{4A7649EB-0402-47F3-9EC0-33E744E658F8}" type="pres">
      <dgm:prSet presAssocID="{43DB7C47-E0D3-441D-9149-1E90912A6A98}" presName="parTx" presStyleLbl="revTx" presStyleIdx="3" presStyleCnt="4">
        <dgm:presLayoutVars>
          <dgm:chMax val="0"/>
          <dgm:chPref val="0"/>
        </dgm:presLayoutVars>
      </dgm:prSet>
      <dgm:spPr/>
    </dgm:pt>
  </dgm:ptLst>
  <dgm:cxnLst>
    <dgm:cxn modelId="{CEF68C12-05FA-4273-82C1-B27F0C14EE84}" srcId="{0782E6A9-90D2-4211-BB42-BDB2F01215C8}" destId="{4A8F1373-A55F-417E-B559-D17B3DE63570}" srcOrd="2" destOrd="0" parTransId="{2CE9051E-5203-4814-BA42-84810207D5D1}" sibTransId="{26674A76-1BF5-4137-8E05-DC1496A2234F}"/>
    <dgm:cxn modelId="{2763F61E-F246-4FCE-8BDF-E3C7EA56179E}" srcId="{0782E6A9-90D2-4211-BB42-BDB2F01215C8}" destId="{EE5AD467-A415-4913-93D1-5C57C392536E}" srcOrd="0" destOrd="0" parTransId="{BC1D54D7-10EF-4F4E-BDFA-CE9E72EA3DA6}" sibTransId="{1380B6C0-37BD-4E00-ADCA-6222D1DEADB0}"/>
    <dgm:cxn modelId="{CC986A62-77F8-4D9E-81DB-C6A179E9A85D}" type="presOf" srcId="{0782E6A9-90D2-4211-BB42-BDB2F01215C8}" destId="{FD1BB5D4-D639-446A-993D-42B0B27D4DA3}" srcOrd="0" destOrd="0" presId="urn:microsoft.com/office/officeart/2018/2/layout/IconVerticalSolidList"/>
    <dgm:cxn modelId="{7A428F75-B271-4196-BAE4-BEB0E54F45BA}" srcId="{0782E6A9-90D2-4211-BB42-BDB2F01215C8}" destId="{43DB7C47-E0D3-441D-9149-1E90912A6A98}" srcOrd="3" destOrd="0" parTransId="{21A66FFC-B55F-40DD-A1FF-78A69E98AB9F}" sibTransId="{ADD9BD66-7306-4A5D-A3B3-E3263B37D654}"/>
    <dgm:cxn modelId="{7278539A-743C-4653-980F-C3ECB307E68E}" type="presOf" srcId="{4A8F1373-A55F-417E-B559-D17B3DE63570}" destId="{11D73EDA-282A-477A-999B-BD41743BB562}" srcOrd="0" destOrd="0" presId="urn:microsoft.com/office/officeart/2018/2/layout/IconVerticalSolidList"/>
    <dgm:cxn modelId="{54155ED6-439C-49E9-83B1-D635898E8B82}" type="presOf" srcId="{83907C2D-00B9-4A9B-B056-8B6DFA3B9F91}" destId="{0A159D3C-A87B-44AB-971F-E51540C56004}" srcOrd="0" destOrd="0" presId="urn:microsoft.com/office/officeart/2018/2/layout/IconVerticalSolidList"/>
    <dgm:cxn modelId="{33E64EE5-8FBC-4852-86C7-C1C9176277A0}" srcId="{0782E6A9-90D2-4211-BB42-BDB2F01215C8}" destId="{83907C2D-00B9-4A9B-B056-8B6DFA3B9F91}" srcOrd="1" destOrd="0" parTransId="{42F81897-4BFF-44C0-9BF1-949DC9CAD2CE}" sibTransId="{889B74E4-77FB-4A1A-B302-68D188F4AB43}"/>
    <dgm:cxn modelId="{061C9CE6-AF4E-44A3-8990-6FF51255BD00}" type="presOf" srcId="{EE5AD467-A415-4913-93D1-5C57C392536E}" destId="{9016BAC7-8455-49E0-8830-358896E8D7C0}" srcOrd="0" destOrd="0" presId="urn:microsoft.com/office/officeart/2018/2/layout/IconVerticalSolidList"/>
    <dgm:cxn modelId="{EDC0A2F5-7F86-4ED6-B6BC-71D5A1D5EDEF}" type="presOf" srcId="{43DB7C47-E0D3-441D-9149-1E90912A6A98}" destId="{4A7649EB-0402-47F3-9EC0-33E744E658F8}" srcOrd="0" destOrd="0" presId="urn:microsoft.com/office/officeart/2018/2/layout/IconVerticalSolidList"/>
    <dgm:cxn modelId="{BB8BFA28-60E0-4C7D-85B9-680B9FE5D8F5}" type="presParOf" srcId="{FD1BB5D4-D639-446A-993D-42B0B27D4DA3}" destId="{D95768F8-3A17-4577-AD19-46391795C8C6}" srcOrd="0" destOrd="0" presId="urn:microsoft.com/office/officeart/2018/2/layout/IconVerticalSolidList"/>
    <dgm:cxn modelId="{1C0F8FD4-BA90-4540-AC05-534714DE75A9}" type="presParOf" srcId="{D95768F8-3A17-4577-AD19-46391795C8C6}" destId="{04C68663-68F4-41B6-B679-F9EC7AD18105}" srcOrd="0" destOrd="0" presId="urn:microsoft.com/office/officeart/2018/2/layout/IconVerticalSolidList"/>
    <dgm:cxn modelId="{349EE215-8049-4ACA-A355-75B95DF21930}" type="presParOf" srcId="{D95768F8-3A17-4577-AD19-46391795C8C6}" destId="{0B1B5957-D230-46BB-AB88-233F85FBAA6F}" srcOrd="1" destOrd="0" presId="urn:microsoft.com/office/officeart/2018/2/layout/IconVerticalSolidList"/>
    <dgm:cxn modelId="{CCEAC4FC-3868-4C79-BF9D-23623736FE1D}" type="presParOf" srcId="{D95768F8-3A17-4577-AD19-46391795C8C6}" destId="{3522DD5B-D366-4BC8-B8E7-3739F8B2F73A}" srcOrd="2" destOrd="0" presId="urn:microsoft.com/office/officeart/2018/2/layout/IconVerticalSolidList"/>
    <dgm:cxn modelId="{8254E840-F44B-4389-AD3F-D2950C0BEC64}" type="presParOf" srcId="{D95768F8-3A17-4577-AD19-46391795C8C6}" destId="{9016BAC7-8455-49E0-8830-358896E8D7C0}" srcOrd="3" destOrd="0" presId="urn:microsoft.com/office/officeart/2018/2/layout/IconVerticalSolidList"/>
    <dgm:cxn modelId="{85D0F27F-849E-479C-AAF2-3F010FFF27AD}" type="presParOf" srcId="{FD1BB5D4-D639-446A-993D-42B0B27D4DA3}" destId="{076CCE1A-8C09-454B-80CA-7C1BE9D90892}" srcOrd="1" destOrd="0" presId="urn:microsoft.com/office/officeart/2018/2/layout/IconVerticalSolidList"/>
    <dgm:cxn modelId="{2C962285-7859-4ACC-9102-D77E7954B479}" type="presParOf" srcId="{FD1BB5D4-D639-446A-993D-42B0B27D4DA3}" destId="{AD6BEF2C-A0A1-4575-8BC1-7B489E981FC6}" srcOrd="2" destOrd="0" presId="urn:microsoft.com/office/officeart/2018/2/layout/IconVerticalSolidList"/>
    <dgm:cxn modelId="{B892E3D0-7B8B-4BFD-8928-940CAA310BEE}" type="presParOf" srcId="{AD6BEF2C-A0A1-4575-8BC1-7B489E981FC6}" destId="{1010A809-9974-4EF0-AE6C-29D6ADF89602}" srcOrd="0" destOrd="0" presId="urn:microsoft.com/office/officeart/2018/2/layout/IconVerticalSolidList"/>
    <dgm:cxn modelId="{045FE02E-86B7-49CD-B436-CAA56691750A}" type="presParOf" srcId="{AD6BEF2C-A0A1-4575-8BC1-7B489E981FC6}" destId="{A7F3919E-9611-4326-96E0-81CB190B32B5}" srcOrd="1" destOrd="0" presId="urn:microsoft.com/office/officeart/2018/2/layout/IconVerticalSolidList"/>
    <dgm:cxn modelId="{85297317-DBDF-401A-92F3-74C4EF8013F6}" type="presParOf" srcId="{AD6BEF2C-A0A1-4575-8BC1-7B489E981FC6}" destId="{C41D8523-6B5C-444E-A5FE-E192A0E2C749}" srcOrd="2" destOrd="0" presId="urn:microsoft.com/office/officeart/2018/2/layout/IconVerticalSolidList"/>
    <dgm:cxn modelId="{EA6B6AD4-4453-4D4D-A426-66E6F57718A5}" type="presParOf" srcId="{AD6BEF2C-A0A1-4575-8BC1-7B489E981FC6}" destId="{0A159D3C-A87B-44AB-971F-E51540C56004}" srcOrd="3" destOrd="0" presId="urn:microsoft.com/office/officeart/2018/2/layout/IconVerticalSolidList"/>
    <dgm:cxn modelId="{E526CF19-D771-4586-9512-C0ABB1822484}" type="presParOf" srcId="{FD1BB5D4-D639-446A-993D-42B0B27D4DA3}" destId="{9CBE1816-F31C-44D7-8A3F-3CEDBBC11C20}" srcOrd="3" destOrd="0" presId="urn:microsoft.com/office/officeart/2018/2/layout/IconVerticalSolidList"/>
    <dgm:cxn modelId="{834D9A93-363F-459D-A163-5B60B5219F6F}" type="presParOf" srcId="{FD1BB5D4-D639-446A-993D-42B0B27D4DA3}" destId="{676046F2-5B12-4961-B927-A50686568121}" srcOrd="4" destOrd="0" presId="urn:microsoft.com/office/officeart/2018/2/layout/IconVerticalSolidList"/>
    <dgm:cxn modelId="{D6809600-F795-429A-A92D-DFD8D707D02D}" type="presParOf" srcId="{676046F2-5B12-4961-B927-A50686568121}" destId="{D0CF975E-EA00-482C-B26C-4D0FF226C76D}" srcOrd="0" destOrd="0" presId="urn:microsoft.com/office/officeart/2018/2/layout/IconVerticalSolidList"/>
    <dgm:cxn modelId="{B2BE4861-82F7-4865-B594-FEA84518751C}" type="presParOf" srcId="{676046F2-5B12-4961-B927-A50686568121}" destId="{DF519D7A-030F-49C5-B176-03332D781AF9}" srcOrd="1" destOrd="0" presId="urn:microsoft.com/office/officeart/2018/2/layout/IconVerticalSolidList"/>
    <dgm:cxn modelId="{2084453C-78F3-4E75-97F8-829385F2C550}" type="presParOf" srcId="{676046F2-5B12-4961-B927-A50686568121}" destId="{D02353BB-04D7-4083-93C0-081205ADC51A}" srcOrd="2" destOrd="0" presId="urn:microsoft.com/office/officeart/2018/2/layout/IconVerticalSolidList"/>
    <dgm:cxn modelId="{330908DC-9A43-4DE4-B2F2-727E31C3DD5B}" type="presParOf" srcId="{676046F2-5B12-4961-B927-A50686568121}" destId="{11D73EDA-282A-477A-999B-BD41743BB562}" srcOrd="3" destOrd="0" presId="urn:microsoft.com/office/officeart/2018/2/layout/IconVerticalSolidList"/>
    <dgm:cxn modelId="{A0AF4021-ECCC-4E7E-B632-E31CC50F8CEA}" type="presParOf" srcId="{FD1BB5D4-D639-446A-993D-42B0B27D4DA3}" destId="{94C73013-0684-42DF-9A23-FF6AE6A5A4E3}" srcOrd="5" destOrd="0" presId="urn:microsoft.com/office/officeart/2018/2/layout/IconVerticalSolidList"/>
    <dgm:cxn modelId="{F1216358-D209-4CDE-A8E7-97C6EAF5976F}" type="presParOf" srcId="{FD1BB5D4-D639-446A-993D-42B0B27D4DA3}" destId="{1A31D7D7-BEFE-424F-849D-840823BC8663}" srcOrd="6" destOrd="0" presId="urn:microsoft.com/office/officeart/2018/2/layout/IconVerticalSolidList"/>
    <dgm:cxn modelId="{AFF9DE09-49F6-4FAF-BE1D-F622543BDA3D}" type="presParOf" srcId="{1A31D7D7-BEFE-424F-849D-840823BC8663}" destId="{53ECC03B-DD3A-4620-8AE1-A3A196A91AEF}" srcOrd="0" destOrd="0" presId="urn:microsoft.com/office/officeart/2018/2/layout/IconVerticalSolidList"/>
    <dgm:cxn modelId="{C92EA8CF-AE7E-4411-B126-10E6A1166C98}" type="presParOf" srcId="{1A31D7D7-BEFE-424F-849D-840823BC8663}" destId="{1D82A235-58F0-4E8E-BD9E-E0DB98CDE83E}" srcOrd="1" destOrd="0" presId="urn:microsoft.com/office/officeart/2018/2/layout/IconVerticalSolidList"/>
    <dgm:cxn modelId="{371B23CA-DA4A-4E33-B74B-2F265F59353E}" type="presParOf" srcId="{1A31D7D7-BEFE-424F-849D-840823BC8663}" destId="{0607EB47-2FFF-4556-85C5-47D6AFA9A411}" srcOrd="2" destOrd="0" presId="urn:microsoft.com/office/officeart/2018/2/layout/IconVerticalSolidList"/>
    <dgm:cxn modelId="{A02325A9-6DCE-409C-BF8F-9FC86B78002A}" type="presParOf" srcId="{1A31D7D7-BEFE-424F-849D-840823BC8663}" destId="{4A7649EB-0402-47F3-9EC0-33E744E658F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F0818F-98AC-408D-9D20-0BE3AD4DBFE7}"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D71731B7-F584-4197-A6D9-D1336C0BE465}">
      <dgm:prSet/>
      <dgm:spPr/>
      <dgm:t>
        <a:bodyPr/>
        <a:lstStyle/>
        <a:p>
          <a:pPr>
            <a:lnSpc>
              <a:spcPct val="100000"/>
            </a:lnSpc>
            <a:defRPr b="1"/>
          </a:pPr>
          <a:r>
            <a:rPr lang="en-US" b="1" dirty="0">
              <a:solidFill>
                <a:schemeClr val="accent4"/>
              </a:solidFill>
              <a:latin typeface="Arial" panose="020B0604020202020204" pitchFamily="34" charset="0"/>
              <a:ea typeface="Tahoma" panose="020B0604030504040204" pitchFamily="34" charset="0"/>
              <a:cs typeface="Arial" panose="020B0604020202020204" pitchFamily="34" charset="0"/>
            </a:rPr>
            <a:t>Single Registration</a:t>
          </a:r>
          <a:r>
            <a:rPr lang="en-US" b="1" dirty="0">
              <a:solidFill>
                <a:srgbClr val="C00000"/>
              </a:solidFill>
              <a:latin typeface="Arial" panose="020B0604020202020204" pitchFamily="34" charset="0"/>
              <a:ea typeface="Tahoma" panose="020B060403050404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dgm:t>
    </dgm:pt>
    <dgm:pt modelId="{A752104A-F6A6-438E-9817-89CB78D36B1D}" type="parTrans" cxnId="{4B7AB0EB-01B5-404E-B0A9-85DD16533B52}">
      <dgm:prSet/>
      <dgm:spPr/>
      <dgm:t>
        <a:bodyPr/>
        <a:lstStyle/>
        <a:p>
          <a:endParaRPr lang="en-US"/>
        </a:p>
      </dgm:t>
    </dgm:pt>
    <dgm:pt modelId="{4FD20854-2AD3-48FF-B14E-CF97EB64B038}" type="sibTrans" cxnId="{4B7AB0EB-01B5-404E-B0A9-85DD16533B52}">
      <dgm:prSet/>
      <dgm:spPr/>
      <dgm:t>
        <a:bodyPr/>
        <a:lstStyle/>
        <a:p>
          <a:endParaRPr lang="en-US"/>
        </a:p>
      </dgm:t>
    </dgm:pt>
    <dgm:pt modelId="{2BF5D602-6D8E-431B-9DA7-5971CE8EF2D5}">
      <dgm:prSet/>
      <dgm:spPr/>
      <dgm:t>
        <a:bodyPr/>
        <a:lstStyle/>
        <a:p>
          <a:pPr algn="just">
            <a:lnSpc>
              <a:spcPct val="100000"/>
            </a:lnSpc>
          </a:pPr>
          <a:r>
            <a:rPr lang="en-US" dirty="0">
              <a:latin typeface="Arial" panose="020B0604020202020204" pitchFamily="34" charset="0"/>
              <a:ea typeface="Tahoma" panose="020B0604030504040204" pitchFamily="34" charset="0"/>
              <a:cs typeface="Arial" panose="020B0604020202020204" pitchFamily="34" charset="0"/>
            </a:rPr>
            <a:t>The OSH Code introduces a unified registration framework to replace the multiple registrations required under earlier </a:t>
          </a:r>
          <a:r>
            <a:rPr lang="en-US" dirty="0" err="1">
              <a:latin typeface="Arial" panose="020B0604020202020204" pitchFamily="34" charset="0"/>
              <a:ea typeface="Tahoma" panose="020B0604030504040204" pitchFamily="34" charset="0"/>
              <a:cs typeface="Arial" panose="020B0604020202020204" pitchFamily="34" charset="0"/>
            </a:rPr>
            <a:t>labour</a:t>
          </a:r>
          <a:r>
            <a:rPr lang="en-US" dirty="0">
              <a:latin typeface="Arial" panose="020B0604020202020204" pitchFamily="34" charset="0"/>
              <a:ea typeface="Tahoma" panose="020B0604030504040204" pitchFamily="34" charset="0"/>
              <a:cs typeface="Arial" panose="020B0604020202020204" pitchFamily="34" charset="0"/>
            </a:rPr>
            <a:t> laws. Establishments covered by the Code and set up after its commencement must obtain a single registration by applying within 60 days from the date the Code becomes applicable to them.</a:t>
          </a:r>
        </a:p>
      </dgm:t>
    </dgm:pt>
    <dgm:pt modelId="{62EB99B9-EC7E-403C-8BFF-88779104E7B1}" type="parTrans" cxnId="{51F4C40A-63AC-4A29-8A79-3F2E6255BE81}">
      <dgm:prSet/>
      <dgm:spPr/>
      <dgm:t>
        <a:bodyPr/>
        <a:lstStyle/>
        <a:p>
          <a:endParaRPr lang="en-US"/>
        </a:p>
      </dgm:t>
    </dgm:pt>
    <dgm:pt modelId="{D3CF1A7E-37A1-4D32-974D-CDF5A95F4071}" type="sibTrans" cxnId="{51F4C40A-63AC-4A29-8A79-3F2E6255BE81}">
      <dgm:prSet/>
      <dgm:spPr/>
      <dgm:t>
        <a:bodyPr/>
        <a:lstStyle/>
        <a:p>
          <a:endParaRPr lang="en-US"/>
        </a:p>
      </dgm:t>
    </dgm:pt>
    <dgm:pt modelId="{11C27BD7-2E7E-465D-91E2-6D8F538A14E3}">
      <dgm:prSet custT="1"/>
      <dgm:spPr/>
      <dgm:t>
        <a:bodyPr/>
        <a:lstStyle/>
        <a:p>
          <a:pPr>
            <a:lnSpc>
              <a:spcPct val="100000"/>
            </a:lnSpc>
            <a:defRPr b="1"/>
          </a:pPr>
          <a:r>
            <a:rPr lang="en-US" sz="1400" b="1" kern="1200" dirty="0">
              <a:solidFill>
                <a:schemeClr val="accent4"/>
              </a:solidFill>
              <a:latin typeface="Arial" panose="020B0604020202020204" pitchFamily="34" charset="0"/>
              <a:ea typeface="Tahoma" panose="020B0604030504040204" pitchFamily="34" charset="0"/>
              <a:cs typeface="Arial" panose="020B0604020202020204" pitchFamily="34" charset="0"/>
            </a:rPr>
            <a:t>Concept of ‘Core Activity of an Establishment’</a:t>
          </a:r>
        </a:p>
      </dgm:t>
    </dgm:pt>
    <dgm:pt modelId="{90D4509F-C8A0-4A6D-873B-9D6563ECC0CD}" type="parTrans" cxnId="{45A58384-70E7-4470-8676-741CD47180BA}">
      <dgm:prSet/>
      <dgm:spPr/>
      <dgm:t>
        <a:bodyPr/>
        <a:lstStyle/>
        <a:p>
          <a:endParaRPr lang="en-US"/>
        </a:p>
      </dgm:t>
    </dgm:pt>
    <dgm:pt modelId="{AE124205-E0B6-4787-9CD4-3A1D5E19AEDB}" type="sibTrans" cxnId="{45A58384-70E7-4470-8676-741CD47180BA}">
      <dgm:prSet/>
      <dgm:spPr/>
      <dgm:t>
        <a:bodyPr/>
        <a:lstStyle/>
        <a:p>
          <a:endParaRPr lang="en-US"/>
        </a:p>
      </dgm:t>
    </dgm:pt>
    <dgm:pt modelId="{3C06A7C0-D496-434A-AE8A-CF7DD245C847}">
      <dgm:prSet custT="1"/>
      <dgm:spPr/>
      <dgm:t>
        <a:bodyPr/>
        <a:lstStyle/>
        <a:p>
          <a:pPr algn="just">
            <a:lnSpc>
              <a:spcPct val="100000"/>
            </a:lnSpc>
          </a:pPr>
          <a:r>
            <a:rPr lang="en-US" sz="1100"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The OSH Code formally introduces the concept of core activity and generally prohibits engagement of contract </a:t>
          </a:r>
          <a:r>
            <a:rPr lang="en-US" sz="1100" kern="1200" dirty="0" err="1">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labour</a:t>
          </a:r>
          <a:r>
            <a:rPr lang="en-US" sz="1100"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 in such activities. Unlike the erstwhile CLRA Act, which only enabled governments to impose prohibitions, the Code lays down a uniform rule while excluding ancillary activities like housekeeping, transport, and sanitation. Contract </a:t>
          </a:r>
          <a:r>
            <a:rPr lang="en-US" sz="1100" kern="1200" dirty="0" err="1">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labour</a:t>
          </a:r>
          <a:r>
            <a:rPr lang="en-US" sz="1100"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 may be engaged in core activities only in limited situations, such as where outsourcing is customary, full-time workers are not required, or there is a temporary surge in workload.</a:t>
          </a:r>
        </a:p>
      </dgm:t>
    </dgm:pt>
    <dgm:pt modelId="{21577865-FE59-4F2E-B1CD-3AEF2B41A4FF}" type="parTrans" cxnId="{7CF3EA14-D91F-45EA-A003-68B2E98940F9}">
      <dgm:prSet/>
      <dgm:spPr/>
      <dgm:t>
        <a:bodyPr/>
        <a:lstStyle/>
        <a:p>
          <a:endParaRPr lang="en-US"/>
        </a:p>
      </dgm:t>
    </dgm:pt>
    <dgm:pt modelId="{FF770832-A6D3-4B63-9555-2CAEE9BAD6A7}" type="sibTrans" cxnId="{7CF3EA14-D91F-45EA-A003-68B2E98940F9}">
      <dgm:prSet/>
      <dgm:spPr/>
      <dgm:t>
        <a:bodyPr/>
        <a:lstStyle/>
        <a:p>
          <a:endParaRPr lang="en-US"/>
        </a:p>
      </dgm:t>
    </dgm:pt>
    <dgm:pt modelId="{5854DCE2-D948-4401-8364-6459C9F14F8B}">
      <dgm:prSet custT="1"/>
      <dgm:spPr/>
      <dgm:t>
        <a:bodyPr/>
        <a:lstStyle/>
        <a:p>
          <a:pPr marL="0" lvl="0" indent="0" algn="l" defTabSz="622300">
            <a:lnSpc>
              <a:spcPct val="100000"/>
            </a:lnSpc>
            <a:spcBef>
              <a:spcPct val="0"/>
            </a:spcBef>
            <a:spcAft>
              <a:spcPct val="35000"/>
            </a:spcAft>
            <a:buNone/>
            <a:defRPr b="1"/>
          </a:pPr>
          <a:r>
            <a:rPr lang="en-US" sz="1400" b="1" kern="1200" dirty="0">
              <a:solidFill>
                <a:schemeClr val="accent4"/>
              </a:solidFill>
              <a:latin typeface="Arial" panose="020B0604020202020204" pitchFamily="34" charset="0"/>
              <a:ea typeface="Tahoma" panose="020B0604030504040204" pitchFamily="34" charset="0"/>
              <a:cs typeface="Arial" panose="020B0604020202020204" pitchFamily="34" charset="0"/>
            </a:rPr>
            <a:t>Issuance of Appointment Letter </a:t>
          </a:r>
        </a:p>
      </dgm:t>
    </dgm:pt>
    <dgm:pt modelId="{13257A71-BAD9-470F-A308-9D4ACAD63F55}" type="parTrans" cxnId="{1A940297-18F8-428B-97F5-B21B35E26B85}">
      <dgm:prSet/>
      <dgm:spPr/>
      <dgm:t>
        <a:bodyPr/>
        <a:lstStyle/>
        <a:p>
          <a:endParaRPr lang="en-US"/>
        </a:p>
      </dgm:t>
    </dgm:pt>
    <dgm:pt modelId="{BD513527-B4F2-4905-8A16-42FBA43A756A}" type="sibTrans" cxnId="{1A940297-18F8-428B-97F5-B21B35E26B85}">
      <dgm:prSet/>
      <dgm:spPr/>
      <dgm:t>
        <a:bodyPr/>
        <a:lstStyle/>
        <a:p>
          <a:endParaRPr lang="en-US"/>
        </a:p>
      </dgm:t>
    </dgm:pt>
    <dgm:pt modelId="{042426FD-57D0-4C04-B1D2-923CA9C136F3}">
      <dgm:prSet custT="1"/>
      <dgm:spPr/>
      <dgm:t>
        <a:bodyPr/>
        <a:lstStyle/>
        <a:p>
          <a:pPr algn="just">
            <a:lnSpc>
              <a:spcPct val="100000"/>
            </a:lnSpc>
          </a:pPr>
          <a:r>
            <a:rPr lang="en-US" sz="1100"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Earlier, issuing a written appointment letter was largely left to employer practice, with only a few state-specific laws prescribing formats. The Code now makes it mandatory for every employer to issue an appointment letter to employees, containing particulars as may be prescribed by the appropriate government.</a:t>
          </a:r>
        </a:p>
      </dgm:t>
    </dgm:pt>
    <dgm:pt modelId="{526D9C6A-CD84-4D3C-AC8D-A0421073B923}" type="parTrans" cxnId="{08113552-F230-4C74-AD97-C1F62AF78AB4}">
      <dgm:prSet/>
      <dgm:spPr/>
      <dgm:t>
        <a:bodyPr/>
        <a:lstStyle/>
        <a:p>
          <a:endParaRPr lang="en-US"/>
        </a:p>
      </dgm:t>
    </dgm:pt>
    <dgm:pt modelId="{32853FA3-CB5C-452B-B3C2-A82D108B62A7}" type="sibTrans" cxnId="{08113552-F230-4C74-AD97-C1F62AF78AB4}">
      <dgm:prSet/>
      <dgm:spPr/>
      <dgm:t>
        <a:bodyPr/>
        <a:lstStyle/>
        <a:p>
          <a:endParaRPr lang="en-US"/>
        </a:p>
      </dgm:t>
    </dgm:pt>
    <dgm:pt modelId="{9BCE2830-A376-40A5-AD17-93B2FA1914A8}">
      <dgm:prSet custT="1"/>
      <dgm:spPr/>
      <dgm:t>
        <a:bodyPr/>
        <a:lstStyle/>
        <a:p>
          <a:pPr>
            <a:lnSpc>
              <a:spcPct val="100000"/>
            </a:lnSpc>
            <a:defRPr b="1"/>
          </a:pPr>
          <a:r>
            <a:rPr lang="en-US" sz="1400" b="1" kern="1200" dirty="0">
              <a:solidFill>
                <a:schemeClr val="accent4"/>
              </a:solidFill>
              <a:latin typeface="Arial" panose="020B0604020202020204" pitchFamily="34" charset="0"/>
              <a:ea typeface="Tahoma" panose="020B0604030504040204" pitchFamily="34" charset="0"/>
              <a:cs typeface="Arial" panose="020B0604020202020204" pitchFamily="34" charset="0"/>
            </a:rPr>
            <a:t>Employment of female workforce in night shift</a:t>
          </a:r>
        </a:p>
      </dgm:t>
    </dgm:pt>
    <dgm:pt modelId="{83BFFB19-80ED-434C-A94F-0FEEF436FE16}" type="parTrans" cxnId="{2BB026CE-DC6E-467D-87D8-9A313B23E36C}">
      <dgm:prSet/>
      <dgm:spPr/>
      <dgm:t>
        <a:bodyPr/>
        <a:lstStyle/>
        <a:p>
          <a:endParaRPr lang="en-US"/>
        </a:p>
      </dgm:t>
    </dgm:pt>
    <dgm:pt modelId="{1E845EFE-E56F-43D4-8A51-4504A28B0606}" type="sibTrans" cxnId="{2BB026CE-DC6E-467D-87D8-9A313B23E36C}">
      <dgm:prSet/>
      <dgm:spPr/>
      <dgm:t>
        <a:bodyPr/>
        <a:lstStyle/>
        <a:p>
          <a:endParaRPr lang="en-US"/>
        </a:p>
      </dgm:t>
    </dgm:pt>
    <dgm:pt modelId="{97F9C768-F8F4-4F16-8F17-9CF151655F06}">
      <dgm:prSet custT="1"/>
      <dgm:spPr/>
      <dgm:t>
        <a:bodyPr/>
        <a:lstStyle/>
        <a:p>
          <a:pPr algn="just">
            <a:lnSpc>
              <a:spcPct val="100000"/>
            </a:lnSpc>
          </a:pPr>
          <a:r>
            <a:rPr lang="en-US" sz="1100"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The OSH Code, pursuant to Section 43, now permits the employment of women in night shifts, subject to obtaining their consent and ensuring compliance with prescribed conditions relating to safety, holidays, and working hours. This marks a significant shift from the current framework and aims at boosting women participation, thereby achieving a more inclusive workforce participation.</a:t>
          </a:r>
        </a:p>
      </dgm:t>
    </dgm:pt>
    <dgm:pt modelId="{AA08C97D-1D82-45AB-BCB4-19C6613A79DF}" type="parTrans" cxnId="{1B264BA8-8716-4013-BE98-632554C118B3}">
      <dgm:prSet/>
      <dgm:spPr/>
      <dgm:t>
        <a:bodyPr/>
        <a:lstStyle/>
        <a:p>
          <a:endParaRPr lang="en-US"/>
        </a:p>
      </dgm:t>
    </dgm:pt>
    <dgm:pt modelId="{DB5C2BB3-5E5E-44FE-BA18-F1B760778900}" type="sibTrans" cxnId="{1B264BA8-8716-4013-BE98-632554C118B3}">
      <dgm:prSet/>
      <dgm:spPr/>
      <dgm:t>
        <a:bodyPr/>
        <a:lstStyle/>
        <a:p>
          <a:endParaRPr lang="en-US"/>
        </a:p>
      </dgm:t>
    </dgm:pt>
    <dgm:pt modelId="{5DE3282B-966C-4A11-A124-2D2E52B044B9}" type="pres">
      <dgm:prSet presAssocID="{6CF0818F-98AC-408D-9D20-0BE3AD4DBFE7}" presName="root" presStyleCnt="0">
        <dgm:presLayoutVars>
          <dgm:dir/>
          <dgm:resizeHandles val="exact"/>
        </dgm:presLayoutVars>
      </dgm:prSet>
      <dgm:spPr/>
    </dgm:pt>
    <dgm:pt modelId="{F2506086-4428-4A40-AB4B-8DF4263E5F35}" type="pres">
      <dgm:prSet presAssocID="{D71731B7-F584-4197-A6D9-D1336C0BE465}" presName="compNode" presStyleCnt="0"/>
      <dgm:spPr/>
    </dgm:pt>
    <dgm:pt modelId="{B6B1FC28-E96F-4294-B7A4-A10ADE76E125}" type="pres">
      <dgm:prSet presAssocID="{D71731B7-F584-4197-A6D9-D1336C0BE46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avel"/>
        </a:ext>
      </dgm:extLst>
    </dgm:pt>
    <dgm:pt modelId="{78EC47AB-D039-4FD9-B285-48360B310795}" type="pres">
      <dgm:prSet presAssocID="{D71731B7-F584-4197-A6D9-D1336C0BE465}" presName="iconSpace" presStyleCnt="0"/>
      <dgm:spPr/>
    </dgm:pt>
    <dgm:pt modelId="{73274746-E1B4-49EF-B4EA-891E5D84562E}" type="pres">
      <dgm:prSet presAssocID="{D71731B7-F584-4197-A6D9-D1336C0BE465}" presName="parTx" presStyleLbl="revTx" presStyleIdx="0" presStyleCnt="8">
        <dgm:presLayoutVars>
          <dgm:chMax val="0"/>
          <dgm:chPref val="0"/>
        </dgm:presLayoutVars>
      </dgm:prSet>
      <dgm:spPr/>
    </dgm:pt>
    <dgm:pt modelId="{1FF64D96-05FF-42E4-8660-7AFEF0BA1E58}" type="pres">
      <dgm:prSet presAssocID="{D71731B7-F584-4197-A6D9-D1336C0BE465}" presName="txSpace" presStyleCnt="0"/>
      <dgm:spPr/>
    </dgm:pt>
    <dgm:pt modelId="{FC6C99DC-4B4C-4B40-B09E-B5FEB56869A7}" type="pres">
      <dgm:prSet presAssocID="{D71731B7-F584-4197-A6D9-D1336C0BE465}" presName="desTx" presStyleLbl="revTx" presStyleIdx="1" presStyleCnt="8">
        <dgm:presLayoutVars/>
      </dgm:prSet>
      <dgm:spPr/>
    </dgm:pt>
    <dgm:pt modelId="{211E0DB9-8553-4A6B-A734-829ED49C8AE4}" type="pres">
      <dgm:prSet presAssocID="{4FD20854-2AD3-48FF-B14E-CF97EB64B038}" presName="sibTrans" presStyleCnt="0"/>
      <dgm:spPr/>
    </dgm:pt>
    <dgm:pt modelId="{7061C064-8BFD-4C8D-A837-7E40BB730353}" type="pres">
      <dgm:prSet presAssocID="{11C27BD7-2E7E-465D-91E2-6D8F538A14E3}" presName="compNode" presStyleCnt="0"/>
      <dgm:spPr/>
    </dgm:pt>
    <dgm:pt modelId="{EB3894E0-E0CE-4A86-B143-9CE4B7DF9EB1}" type="pres">
      <dgm:prSet presAssocID="{11C27BD7-2E7E-465D-91E2-6D8F538A14E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CBD6E3B2-7FF0-4F12-912B-204167C5F80B}" type="pres">
      <dgm:prSet presAssocID="{11C27BD7-2E7E-465D-91E2-6D8F538A14E3}" presName="iconSpace" presStyleCnt="0"/>
      <dgm:spPr/>
    </dgm:pt>
    <dgm:pt modelId="{1E27FFBB-3566-4E3A-935C-1EEE0F0FD2C1}" type="pres">
      <dgm:prSet presAssocID="{11C27BD7-2E7E-465D-91E2-6D8F538A14E3}" presName="parTx" presStyleLbl="revTx" presStyleIdx="2" presStyleCnt="8">
        <dgm:presLayoutVars>
          <dgm:chMax val="0"/>
          <dgm:chPref val="0"/>
        </dgm:presLayoutVars>
      </dgm:prSet>
      <dgm:spPr/>
    </dgm:pt>
    <dgm:pt modelId="{9D82E6E8-8068-4DD8-A949-6BB2AC620284}" type="pres">
      <dgm:prSet presAssocID="{11C27BD7-2E7E-465D-91E2-6D8F538A14E3}" presName="txSpace" presStyleCnt="0"/>
      <dgm:spPr/>
    </dgm:pt>
    <dgm:pt modelId="{3B3A79A5-941A-4DE0-97B3-A0BEB62DEA70}" type="pres">
      <dgm:prSet presAssocID="{11C27BD7-2E7E-465D-91E2-6D8F538A14E3}" presName="desTx" presStyleLbl="revTx" presStyleIdx="3" presStyleCnt="8">
        <dgm:presLayoutVars/>
      </dgm:prSet>
      <dgm:spPr/>
    </dgm:pt>
    <dgm:pt modelId="{E7ACEDC6-A7E9-4A7F-A8A7-E2A07B04FC26}" type="pres">
      <dgm:prSet presAssocID="{AE124205-E0B6-4787-9CD4-3A1D5E19AEDB}" presName="sibTrans" presStyleCnt="0"/>
      <dgm:spPr/>
    </dgm:pt>
    <dgm:pt modelId="{B056244E-C320-48E8-9D10-748BFEDA2482}" type="pres">
      <dgm:prSet presAssocID="{5854DCE2-D948-4401-8364-6459C9F14F8B}" presName="compNode" presStyleCnt="0"/>
      <dgm:spPr/>
    </dgm:pt>
    <dgm:pt modelId="{D3FC9E41-18D2-4624-A147-B9980DB87E69}" type="pres">
      <dgm:prSet presAssocID="{5854DCE2-D948-4401-8364-6459C9F14F8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ument"/>
        </a:ext>
      </dgm:extLst>
    </dgm:pt>
    <dgm:pt modelId="{F7E415F6-C206-4B7D-BCF2-53571EB3304C}" type="pres">
      <dgm:prSet presAssocID="{5854DCE2-D948-4401-8364-6459C9F14F8B}" presName="iconSpace" presStyleCnt="0"/>
      <dgm:spPr/>
    </dgm:pt>
    <dgm:pt modelId="{3769490A-688A-44A3-A187-66A2E771B172}" type="pres">
      <dgm:prSet presAssocID="{5854DCE2-D948-4401-8364-6459C9F14F8B}" presName="parTx" presStyleLbl="revTx" presStyleIdx="4" presStyleCnt="8">
        <dgm:presLayoutVars>
          <dgm:chMax val="0"/>
          <dgm:chPref val="0"/>
        </dgm:presLayoutVars>
      </dgm:prSet>
      <dgm:spPr/>
    </dgm:pt>
    <dgm:pt modelId="{F9146504-7943-4AA0-BC49-C91AEF5D8744}" type="pres">
      <dgm:prSet presAssocID="{5854DCE2-D948-4401-8364-6459C9F14F8B}" presName="txSpace" presStyleCnt="0"/>
      <dgm:spPr/>
    </dgm:pt>
    <dgm:pt modelId="{4CB1DEAC-0CED-41DC-9C65-DC46FA033E07}" type="pres">
      <dgm:prSet presAssocID="{5854DCE2-D948-4401-8364-6459C9F14F8B}" presName="desTx" presStyleLbl="revTx" presStyleIdx="5" presStyleCnt="8">
        <dgm:presLayoutVars/>
      </dgm:prSet>
      <dgm:spPr/>
    </dgm:pt>
    <dgm:pt modelId="{28586E61-553C-43A9-8DC4-30D645223CFD}" type="pres">
      <dgm:prSet presAssocID="{BD513527-B4F2-4905-8A16-42FBA43A756A}" presName="sibTrans" presStyleCnt="0"/>
      <dgm:spPr/>
    </dgm:pt>
    <dgm:pt modelId="{9C246BE4-4D60-4C27-9D71-E352B8A0F1F4}" type="pres">
      <dgm:prSet presAssocID="{9BCE2830-A376-40A5-AD17-93B2FA1914A8}" presName="compNode" presStyleCnt="0"/>
      <dgm:spPr/>
    </dgm:pt>
    <dgm:pt modelId="{F830AE81-BC0E-4C80-99B3-0CD805B95D3B}" type="pres">
      <dgm:prSet presAssocID="{9BCE2830-A376-40A5-AD17-93B2FA1914A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Office Worker"/>
        </a:ext>
      </dgm:extLst>
    </dgm:pt>
    <dgm:pt modelId="{F44DF364-A57F-46C7-A137-36117DA3DD47}" type="pres">
      <dgm:prSet presAssocID="{9BCE2830-A376-40A5-AD17-93B2FA1914A8}" presName="iconSpace" presStyleCnt="0"/>
      <dgm:spPr/>
    </dgm:pt>
    <dgm:pt modelId="{B645FA06-1204-499A-9816-AE949E239658}" type="pres">
      <dgm:prSet presAssocID="{9BCE2830-A376-40A5-AD17-93B2FA1914A8}" presName="parTx" presStyleLbl="revTx" presStyleIdx="6" presStyleCnt="8">
        <dgm:presLayoutVars>
          <dgm:chMax val="0"/>
          <dgm:chPref val="0"/>
        </dgm:presLayoutVars>
      </dgm:prSet>
      <dgm:spPr/>
    </dgm:pt>
    <dgm:pt modelId="{C7938183-1DC1-4F23-ABD3-3A518FD98B88}" type="pres">
      <dgm:prSet presAssocID="{9BCE2830-A376-40A5-AD17-93B2FA1914A8}" presName="txSpace" presStyleCnt="0"/>
      <dgm:spPr/>
    </dgm:pt>
    <dgm:pt modelId="{0718CE89-1D81-468A-84C5-CE2BF778F91E}" type="pres">
      <dgm:prSet presAssocID="{9BCE2830-A376-40A5-AD17-93B2FA1914A8}" presName="desTx" presStyleLbl="revTx" presStyleIdx="7" presStyleCnt="8">
        <dgm:presLayoutVars/>
      </dgm:prSet>
      <dgm:spPr/>
    </dgm:pt>
  </dgm:ptLst>
  <dgm:cxnLst>
    <dgm:cxn modelId="{51F4C40A-63AC-4A29-8A79-3F2E6255BE81}" srcId="{D71731B7-F584-4197-A6D9-D1336C0BE465}" destId="{2BF5D602-6D8E-431B-9DA7-5971CE8EF2D5}" srcOrd="0" destOrd="0" parTransId="{62EB99B9-EC7E-403C-8BFF-88779104E7B1}" sibTransId="{D3CF1A7E-37A1-4D32-974D-CDF5A95F4071}"/>
    <dgm:cxn modelId="{7CF3EA14-D91F-45EA-A003-68B2E98940F9}" srcId="{11C27BD7-2E7E-465D-91E2-6D8F538A14E3}" destId="{3C06A7C0-D496-434A-AE8A-CF7DD245C847}" srcOrd="0" destOrd="0" parTransId="{21577865-FE59-4F2E-B1CD-3AEF2B41A4FF}" sibTransId="{FF770832-A6D3-4B63-9555-2CAEE9BAD6A7}"/>
    <dgm:cxn modelId="{562FB016-2F9A-44B2-96F3-F14C17793A69}" type="presOf" srcId="{2BF5D602-6D8E-431B-9DA7-5971CE8EF2D5}" destId="{FC6C99DC-4B4C-4B40-B09E-B5FEB56869A7}" srcOrd="0" destOrd="0" presId="urn:microsoft.com/office/officeart/2018/2/layout/IconLabelDescriptionList"/>
    <dgm:cxn modelId="{988F8229-7221-407A-8FAD-8605486B55E4}" type="presOf" srcId="{3C06A7C0-D496-434A-AE8A-CF7DD245C847}" destId="{3B3A79A5-941A-4DE0-97B3-A0BEB62DEA70}" srcOrd="0" destOrd="0" presId="urn:microsoft.com/office/officeart/2018/2/layout/IconLabelDescriptionList"/>
    <dgm:cxn modelId="{8144942D-2327-42CE-BDA2-5302E3AD6E09}" type="presOf" srcId="{9BCE2830-A376-40A5-AD17-93B2FA1914A8}" destId="{B645FA06-1204-499A-9816-AE949E239658}" srcOrd="0" destOrd="0" presId="urn:microsoft.com/office/officeart/2018/2/layout/IconLabelDescriptionList"/>
    <dgm:cxn modelId="{CEE7CB35-C5B8-42B4-82E4-0581D0FD36CB}" type="presOf" srcId="{042426FD-57D0-4C04-B1D2-923CA9C136F3}" destId="{4CB1DEAC-0CED-41DC-9C65-DC46FA033E07}" srcOrd="0" destOrd="0" presId="urn:microsoft.com/office/officeart/2018/2/layout/IconLabelDescriptionList"/>
    <dgm:cxn modelId="{43F14836-7EF6-4921-9334-4D1C76356B64}" type="presOf" srcId="{11C27BD7-2E7E-465D-91E2-6D8F538A14E3}" destId="{1E27FFBB-3566-4E3A-935C-1EEE0F0FD2C1}" srcOrd="0" destOrd="0" presId="urn:microsoft.com/office/officeart/2018/2/layout/IconLabelDescriptionList"/>
    <dgm:cxn modelId="{08113552-F230-4C74-AD97-C1F62AF78AB4}" srcId="{5854DCE2-D948-4401-8364-6459C9F14F8B}" destId="{042426FD-57D0-4C04-B1D2-923CA9C136F3}" srcOrd="0" destOrd="0" parTransId="{526D9C6A-CD84-4D3C-AC8D-A0421073B923}" sibTransId="{32853FA3-CB5C-452B-B3C2-A82D108B62A7}"/>
    <dgm:cxn modelId="{45A58384-70E7-4470-8676-741CD47180BA}" srcId="{6CF0818F-98AC-408D-9D20-0BE3AD4DBFE7}" destId="{11C27BD7-2E7E-465D-91E2-6D8F538A14E3}" srcOrd="1" destOrd="0" parTransId="{90D4509F-C8A0-4A6D-873B-9D6563ECC0CD}" sibTransId="{AE124205-E0B6-4787-9CD4-3A1D5E19AEDB}"/>
    <dgm:cxn modelId="{1A940297-18F8-428B-97F5-B21B35E26B85}" srcId="{6CF0818F-98AC-408D-9D20-0BE3AD4DBFE7}" destId="{5854DCE2-D948-4401-8364-6459C9F14F8B}" srcOrd="2" destOrd="0" parTransId="{13257A71-BAD9-470F-A308-9D4ACAD63F55}" sibTransId="{BD513527-B4F2-4905-8A16-42FBA43A756A}"/>
    <dgm:cxn modelId="{24436A97-58A6-404D-AFF5-CF6878B11232}" type="presOf" srcId="{97F9C768-F8F4-4F16-8F17-9CF151655F06}" destId="{0718CE89-1D81-468A-84C5-CE2BF778F91E}" srcOrd="0" destOrd="0" presId="urn:microsoft.com/office/officeart/2018/2/layout/IconLabelDescriptionList"/>
    <dgm:cxn modelId="{1B264BA8-8716-4013-BE98-632554C118B3}" srcId="{9BCE2830-A376-40A5-AD17-93B2FA1914A8}" destId="{97F9C768-F8F4-4F16-8F17-9CF151655F06}" srcOrd="0" destOrd="0" parTransId="{AA08C97D-1D82-45AB-BCB4-19C6613A79DF}" sibTransId="{DB5C2BB3-5E5E-44FE-BA18-F1B760778900}"/>
    <dgm:cxn modelId="{2BB026CE-DC6E-467D-87D8-9A313B23E36C}" srcId="{6CF0818F-98AC-408D-9D20-0BE3AD4DBFE7}" destId="{9BCE2830-A376-40A5-AD17-93B2FA1914A8}" srcOrd="3" destOrd="0" parTransId="{83BFFB19-80ED-434C-A94F-0FEEF436FE16}" sibTransId="{1E845EFE-E56F-43D4-8A51-4504A28B0606}"/>
    <dgm:cxn modelId="{111680EA-EFF3-46F3-833B-D2B90511C542}" type="presOf" srcId="{D71731B7-F584-4197-A6D9-D1336C0BE465}" destId="{73274746-E1B4-49EF-B4EA-891E5D84562E}" srcOrd="0" destOrd="0" presId="urn:microsoft.com/office/officeart/2018/2/layout/IconLabelDescriptionList"/>
    <dgm:cxn modelId="{4B7AB0EB-01B5-404E-B0A9-85DD16533B52}" srcId="{6CF0818F-98AC-408D-9D20-0BE3AD4DBFE7}" destId="{D71731B7-F584-4197-A6D9-D1336C0BE465}" srcOrd="0" destOrd="0" parTransId="{A752104A-F6A6-438E-9817-89CB78D36B1D}" sibTransId="{4FD20854-2AD3-48FF-B14E-CF97EB64B038}"/>
    <dgm:cxn modelId="{A3DA67F0-90F9-471E-935E-7DDEE7E71272}" type="presOf" srcId="{6CF0818F-98AC-408D-9D20-0BE3AD4DBFE7}" destId="{5DE3282B-966C-4A11-A124-2D2E52B044B9}" srcOrd="0" destOrd="0" presId="urn:microsoft.com/office/officeart/2018/2/layout/IconLabelDescriptionList"/>
    <dgm:cxn modelId="{CE98B1F3-4EB3-482A-AFDB-124F43D16356}" type="presOf" srcId="{5854DCE2-D948-4401-8364-6459C9F14F8B}" destId="{3769490A-688A-44A3-A187-66A2E771B172}" srcOrd="0" destOrd="0" presId="urn:microsoft.com/office/officeart/2018/2/layout/IconLabelDescriptionList"/>
    <dgm:cxn modelId="{FD3CFFC5-A1F8-402B-BF75-3EF06CD032F3}" type="presParOf" srcId="{5DE3282B-966C-4A11-A124-2D2E52B044B9}" destId="{F2506086-4428-4A40-AB4B-8DF4263E5F35}" srcOrd="0" destOrd="0" presId="urn:microsoft.com/office/officeart/2018/2/layout/IconLabelDescriptionList"/>
    <dgm:cxn modelId="{1BB6E2E1-E9F9-4E55-8596-3AB6632F3063}" type="presParOf" srcId="{F2506086-4428-4A40-AB4B-8DF4263E5F35}" destId="{B6B1FC28-E96F-4294-B7A4-A10ADE76E125}" srcOrd="0" destOrd="0" presId="urn:microsoft.com/office/officeart/2018/2/layout/IconLabelDescriptionList"/>
    <dgm:cxn modelId="{2667BD03-0A2C-4E42-ABD0-60D859C03C0C}" type="presParOf" srcId="{F2506086-4428-4A40-AB4B-8DF4263E5F35}" destId="{78EC47AB-D039-4FD9-B285-48360B310795}" srcOrd="1" destOrd="0" presId="urn:microsoft.com/office/officeart/2018/2/layout/IconLabelDescriptionList"/>
    <dgm:cxn modelId="{98810907-42E3-4ABD-9ACF-2522FFA9FF25}" type="presParOf" srcId="{F2506086-4428-4A40-AB4B-8DF4263E5F35}" destId="{73274746-E1B4-49EF-B4EA-891E5D84562E}" srcOrd="2" destOrd="0" presId="urn:microsoft.com/office/officeart/2018/2/layout/IconLabelDescriptionList"/>
    <dgm:cxn modelId="{F836FE09-036F-4AA4-A5CE-C53C88113D48}" type="presParOf" srcId="{F2506086-4428-4A40-AB4B-8DF4263E5F35}" destId="{1FF64D96-05FF-42E4-8660-7AFEF0BA1E58}" srcOrd="3" destOrd="0" presId="urn:microsoft.com/office/officeart/2018/2/layout/IconLabelDescriptionList"/>
    <dgm:cxn modelId="{06C7771F-5EA4-4BC0-9A89-A6C6AC8045E0}" type="presParOf" srcId="{F2506086-4428-4A40-AB4B-8DF4263E5F35}" destId="{FC6C99DC-4B4C-4B40-B09E-B5FEB56869A7}" srcOrd="4" destOrd="0" presId="urn:microsoft.com/office/officeart/2018/2/layout/IconLabelDescriptionList"/>
    <dgm:cxn modelId="{A3C77E2A-35E3-49A1-9D05-5270197B95C9}" type="presParOf" srcId="{5DE3282B-966C-4A11-A124-2D2E52B044B9}" destId="{211E0DB9-8553-4A6B-A734-829ED49C8AE4}" srcOrd="1" destOrd="0" presId="urn:microsoft.com/office/officeart/2018/2/layout/IconLabelDescriptionList"/>
    <dgm:cxn modelId="{6E09D6B7-C8D6-43E6-983A-6BF07EA7C03E}" type="presParOf" srcId="{5DE3282B-966C-4A11-A124-2D2E52B044B9}" destId="{7061C064-8BFD-4C8D-A837-7E40BB730353}" srcOrd="2" destOrd="0" presId="urn:microsoft.com/office/officeart/2018/2/layout/IconLabelDescriptionList"/>
    <dgm:cxn modelId="{022E5851-4B46-4048-A966-4DE31920C825}" type="presParOf" srcId="{7061C064-8BFD-4C8D-A837-7E40BB730353}" destId="{EB3894E0-E0CE-4A86-B143-9CE4B7DF9EB1}" srcOrd="0" destOrd="0" presId="urn:microsoft.com/office/officeart/2018/2/layout/IconLabelDescriptionList"/>
    <dgm:cxn modelId="{6D1D7B8C-346A-4E7B-8986-F2AB95E2BE91}" type="presParOf" srcId="{7061C064-8BFD-4C8D-A837-7E40BB730353}" destId="{CBD6E3B2-7FF0-4F12-912B-204167C5F80B}" srcOrd="1" destOrd="0" presId="urn:microsoft.com/office/officeart/2018/2/layout/IconLabelDescriptionList"/>
    <dgm:cxn modelId="{C3EDABB9-43F7-4D43-81CA-8975A360F08B}" type="presParOf" srcId="{7061C064-8BFD-4C8D-A837-7E40BB730353}" destId="{1E27FFBB-3566-4E3A-935C-1EEE0F0FD2C1}" srcOrd="2" destOrd="0" presId="urn:microsoft.com/office/officeart/2018/2/layout/IconLabelDescriptionList"/>
    <dgm:cxn modelId="{8BCCC25B-2C3E-4FF8-9B26-B1F99D805339}" type="presParOf" srcId="{7061C064-8BFD-4C8D-A837-7E40BB730353}" destId="{9D82E6E8-8068-4DD8-A949-6BB2AC620284}" srcOrd="3" destOrd="0" presId="urn:microsoft.com/office/officeart/2018/2/layout/IconLabelDescriptionList"/>
    <dgm:cxn modelId="{833E2BAA-2B67-44C2-8869-83D9DE1C0225}" type="presParOf" srcId="{7061C064-8BFD-4C8D-A837-7E40BB730353}" destId="{3B3A79A5-941A-4DE0-97B3-A0BEB62DEA70}" srcOrd="4" destOrd="0" presId="urn:microsoft.com/office/officeart/2018/2/layout/IconLabelDescriptionList"/>
    <dgm:cxn modelId="{4978E419-AC19-4C1D-9AE0-91FB2F01A040}" type="presParOf" srcId="{5DE3282B-966C-4A11-A124-2D2E52B044B9}" destId="{E7ACEDC6-A7E9-4A7F-A8A7-E2A07B04FC26}" srcOrd="3" destOrd="0" presId="urn:microsoft.com/office/officeart/2018/2/layout/IconLabelDescriptionList"/>
    <dgm:cxn modelId="{589728B3-CBC8-4E8D-9E4F-4CEFDEF8EF02}" type="presParOf" srcId="{5DE3282B-966C-4A11-A124-2D2E52B044B9}" destId="{B056244E-C320-48E8-9D10-748BFEDA2482}" srcOrd="4" destOrd="0" presId="urn:microsoft.com/office/officeart/2018/2/layout/IconLabelDescriptionList"/>
    <dgm:cxn modelId="{729CC04D-4C64-47EA-918A-5DA25B87D221}" type="presParOf" srcId="{B056244E-C320-48E8-9D10-748BFEDA2482}" destId="{D3FC9E41-18D2-4624-A147-B9980DB87E69}" srcOrd="0" destOrd="0" presId="urn:microsoft.com/office/officeart/2018/2/layout/IconLabelDescriptionList"/>
    <dgm:cxn modelId="{259EBA24-BE5F-42A3-90BA-844805CB755C}" type="presParOf" srcId="{B056244E-C320-48E8-9D10-748BFEDA2482}" destId="{F7E415F6-C206-4B7D-BCF2-53571EB3304C}" srcOrd="1" destOrd="0" presId="urn:microsoft.com/office/officeart/2018/2/layout/IconLabelDescriptionList"/>
    <dgm:cxn modelId="{C8A82CDF-4EB2-4FC8-87E0-0951573AE55D}" type="presParOf" srcId="{B056244E-C320-48E8-9D10-748BFEDA2482}" destId="{3769490A-688A-44A3-A187-66A2E771B172}" srcOrd="2" destOrd="0" presId="urn:microsoft.com/office/officeart/2018/2/layout/IconLabelDescriptionList"/>
    <dgm:cxn modelId="{1A8A893E-8EED-445E-A396-0919CA695B22}" type="presParOf" srcId="{B056244E-C320-48E8-9D10-748BFEDA2482}" destId="{F9146504-7943-4AA0-BC49-C91AEF5D8744}" srcOrd="3" destOrd="0" presId="urn:microsoft.com/office/officeart/2018/2/layout/IconLabelDescriptionList"/>
    <dgm:cxn modelId="{81BBD362-3DD4-4789-827F-576553AD3322}" type="presParOf" srcId="{B056244E-C320-48E8-9D10-748BFEDA2482}" destId="{4CB1DEAC-0CED-41DC-9C65-DC46FA033E07}" srcOrd="4" destOrd="0" presId="urn:microsoft.com/office/officeart/2018/2/layout/IconLabelDescriptionList"/>
    <dgm:cxn modelId="{8513819A-5899-43B5-B2D9-05C89E29AB27}" type="presParOf" srcId="{5DE3282B-966C-4A11-A124-2D2E52B044B9}" destId="{28586E61-553C-43A9-8DC4-30D645223CFD}" srcOrd="5" destOrd="0" presId="urn:microsoft.com/office/officeart/2018/2/layout/IconLabelDescriptionList"/>
    <dgm:cxn modelId="{EC58CB11-BB91-4F83-82B3-F5A580D6E246}" type="presParOf" srcId="{5DE3282B-966C-4A11-A124-2D2E52B044B9}" destId="{9C246BE4-4D60-4C27-9D71-E352B8A0F1F4}" srcOrd="6" destOrd="0" presId="urn:microsoft.com/office/officeart/2018/2/layout/IconLabelDescriptionList"/>
    <dgm:cxn modelId="{8A21D4BA-8337-459F-82B2-A8EA3974E3A4}" type="presParOf" srcId="{9C246BE4-4D60-4C27-9D71-E352B8A0F1F4}" destId="{F830AE81-BC0E-4C80-99B3-0CD805B95D3B}" srcOrd="0" destOrd="0" presId="urn:microsoft.com/office/officeart/2018/2/layout/IconLabelDescriptionList"/>
    <dgm:cxn modelId="{0CCCD980-93ED-4156-98CF-31E3008CDA70}" type="presParOf" srcId="{9C246BE4-4D60-4C27-9D71-E352B8A0F1F4}" destId="{F44DF364-A57F-46C7-A137-36117DA3DD47}" srcOrd="1" destOrd="0" presId="urn:microsoft.com/office/officeart/2018/2/layout/IconLabelDescriptionList"/>
    <dgm:cxn modelId="{10CB6B99-6A2F-4CC7-94E2-0A86731ECA7E}" type="presParOf" srcId="{9C246BE4-4D60-4C27-9D71-E352B8A0F1F4}" destId="{B645FA06-1204-499A-9816-AE949E239658}" srcOrd="2" destOrd="0" presId="urn:microsoft.com/office/officeart/2018/2/layout/IconLabelDescriptionList"/>
    <dgm:cxn modelId="{E2DBDBEF-9AA1-47B7-B925-519E70B69951}" type="presParOf" srcId="{9C246BE4-4D60-4C27-9D71-E352B8A0F1F4}" destId="{C7938183-1DC1-4F23-ABD3-3A518FD98B88}" srcOrd="3" destOrd="0" presId="urn:microsoft.com/office/officeart/2018/2/layout/IconLabelDescriptionList"/>
    <dgm:cxn modelId="{531E3C29-F78B-4D2C-88B5-EBA998F8ECE8}" type="presParOf" srcId="{9C246BE4-4D60-4C27-9D71-E352B8A0F1F4}" destId="{0718CE89-1D81-468A-84C5-CE2BF778F91E}" srcOrd="4" destOrd="0" presId="urn:microsoft.com/office/officeart/2018/2/layout/IconLabelDescriptionList"/>
  </dgm:cxnLst>
  <dgm:bg>
    <a:noFill/>
  </dgm:bg>
  <dgm:whole>
    <a:ln>
      <a:solidFill>
        <a:schemeClr val="accent4"/>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AA89A-2280-491B-A295-2171E73B5B53}">
      <dsp:nvSpPr>
        <dsp:cNvPr id="0" name=""/>
        <dsp:cNvSpPr/>
      </dsp:nvSpPr>
      <dsp:spPr>
        <a:xfrm>
          <a:off x="0" y="1726"/>
          <a:ext cx="8543925"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B5DBDE-F988-45FE-81BF-E7BB8E4F7660}">
      <dsp:nvSpPr>
        <dsp:cNvPr id="0" name=""/>
        <dsp:cNvSpPr/>
      </dsp:nvSpPr>
      <dsp:spPr>
        <a:xfrm>
          <a:off x="0" y="0"/>
          <a:ext cx="8543925" cy="1177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just" defTabSz="666750">
            <a:lnSpc>
              <a:spcPct val="90000"/>
            </a:lnSpc>
            <a:spcBef>
              <a:spcPct val="0"/>
            </a:spcBef>
            <a:spcAft>
              <a:spcPct val="35000"/>
            </a:spcAft>
            <a:buNone/>
          </a:pPr>
          <a:r>
            <a:rPr lang="en-US" sz="1500" b="1" u="sng" kern="1200" dirty="0">
              <a:latin typeface="Arial" panose="020B0604020202020204" pitchFamily="34" charset="0"/>
              <a:ea typeface="Tahoma" panose="020B0604030504040204" pitchFamily="34" charset="0"/>
              <a:cs typeface="Arial" panose="020B0604020202020204" pitchFamily="34" charset="0"/>
            </a:rPr>
            <a:t>Introduction of Inspector-cum-Facilitator</a:t>
          </a:r>
          <a:r>
            <a:rPr lang="en-US" sz="1500" kern="1200" dirty="0">
              <a:latin typeface="Arial" panose="020B0604020202020204" pitchFamily="34" charset="0"/>
              <a:ea typeface="Tahoma" panose="020B0604030504040204" pitchFamily="34" charset="0"/>
              <a:cs typeface="Arial" panose="020B0604020202020204" pitchFamily="34" charset="0"/>
            </a:rPr>
            <a:t> - The traditional role of the “Inspector” has been replaced with that of an Inspector-cum-Facilitator, whose role includes both enforcement and facilitation, with a focus on guidance, support and voluntary compliance.</a:t>
          </a:r>
        </a:p>
      </dsp:txBody>
      <dsp:txXfrm>
        <a:off x="0" y="0"/>
        <a:ext cx="8543925" cy="1177336"/>
      </dsp:txXfrm>
    </dsp:sp>
    <dsp:sp modelId="{AFA715D5-E697-4DAF-9495-EBC2B76866A5}">
      <dsp:nvSpPr>
        <dsp:cNvPr id="0" name=""/>
        <dsp:cNvSpPr/>
      </dsp:nvSpPr>
      <dsp:spPr>
        <a:xfrm>
          <a:off x="0" y="1179062"/>
          <a:ext cx="8543925"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7E5BB7-45AE-467A-BCFC-E77EA3E8BAC5}">
      <dsp:nvSpPr>
        <dsp:cNvPr id="0" name=""/>
        <dsp:cNvSpPr/>
      </dsp:nvSpPr>
      <dsp:spPr>
        <a:xfrm>
          <a:off x="0" y="1179062"/>
          <a:ext cx="8543925" cy="1177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just" defTabSz="666750">
            <a:lnSpc>
              <a:spcPct val="90000"/>
            </a:lnSpc>
            <a:spcBef>
              <a:spcPct val="0"/>
            </a:spcBef>
            <a:spcAft>
              <a:spcPct val="35000"/>
            </a:spcAft>
            <a:buNone/>
          </a:pPr>
          <a:r>
            <a:rPr lang="en-US" sz="1500" b="1" u="sng" kern="1200" dirty="0">
              <a:latin typeface="Arial" panose="020B0604020202020204" pitchFamily="34" charset="0"/>
              <a:ea typeface="Tahoma" panose="020B0604030504040204" pitchFamily="34" charset="0"/>
              <a:cs typeface="Arial" panose="020B0604020202020204" pitchFamily="34" charset="0"/>
            </a:rPr>
            <a:t>Rectification opportunity before initiation of prosecution</a:t>
          </a:r>
          <a:r>
            <a:rPr lang="en-US" sz="1500" kern="1200" dirty="0">
              <a:latin typeface="Arial" panose="020B0604020202020204" pitchFamily="34" charset="0"/>
              <a:ea typeface="Tahoma" panose="020B0604030504040204" pitchFamily="34" charset="0"/>
              <a:cs typeface="Arial" panose="020B0604020202020204" pitchFamily="34" charset="0"/>
            </a:rPr>
            <a:t> – For certain first-time offences, such as non-maintenance of prescribed registers, the Inspector-cum-Facilitator must issue a written direction granting the employer an opportunity to rectify the non-compliance before initiating prosecution. If the employer remedies the lapse in accordance with the direction, prosecution will not be pursued. </a:t>
          </a:r>
        </a:p>
      </dsp:txBody>
      <dsp:txXfrm>
        <a:off x="0" y="1179062"/>
        <a:ext cx="8543925" cy="1177336"/>
      </dsp:txXfrm>
    </dsp:sp>
    <dsp:sp modelId="{8117DAAD-E504-484C-82C3-069C8BB02825}">
      <dsp:nvSpPr>
        <dsp:cNvPr id="0" name=""/>
        <dsp:cNvSpPr/>
      </dsp:nvSpPr>
      <dsp:spPr>
        <a:xfrm>
          <a:off x="0" y="2356399"/>
          <a:ext cx="8543925"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7B58A4-F361-4FED-8E44-E1F6D572340D}">
      <dsp:nvSpPr>
        <dsp:cNvPr id="0" name=""/>
        <dsp:cNvSpPr/>
      </dsp:nvSpPr>
      <dsp:spPr>
        <a:xfrm>
          <a:off x="0" y="2356399"/>
          <a:ext cx="8543925" cy="1177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just" defTabSz="666750">
            <a:lnSpc>
              <a:spcPct val="90000"/>
            </a:lnSpc>
            <a:spcBef>
              <a:spcPct val="0"/>
            </a:spcBef>
            <a:spcAft>
              <a:spcPct val="35000"/>
            </a:spcAft>
            <a:buNone/>
          </a:pPr>
          <a:r>
            <a:rPr lang="en-US" sz="1500" b="1" u="sng" kern="1200" dirty="0">
              <a:latin typeface="Arial" panose="020B0604020202020204" pitchFamily="34" charset="0"/>
              <a:ea typeface="Tahoma" panose="020B0604030504040204" pitchFamily="34" charset="0"/>
              <a:cs typeface="Arial" panose="020B0604020202020204" pitchFamily="34" charset="0"/>
            </a:rPr>
            <a:t>Composition of offences</a:t>
          </a:r>
          <a:r>
            <a:rPr lang="en-US" sz="1500" b="1" kern="1200" dirty="0">
              <a:latin typeface="Arial" panose="020B0604020202020204" pitchFamily="34" charset="0"/>
              <a:ea typeface="Tahoma" panose="020B0604030504040204" pitchFamily="34" charset="0"/>
              <a:cs typeface="Arial" panose="020B0604020202020204" pitchFamily="34" charset="0"/>
            </a:rPr>
            <a:t> </a:t>
          </a:r>
          <a:r>
            <a:rPr lang="en-US" sz="1500" kern="1200" dirty="0">
              <a:latin typeface="Arial" panose="020B0604020202020204" pitchFamily="34" charset="0"/>
              <a:ea typeface="Tahoma" panose="020B0604030504040204" pitchFamily="34" charset="0"/>
              <a:cs typeface="Arial" panose="020B0604020202020204" pitchFamily="34" charset="0"/>
            </a:rPr>
            <a:t>– The Wages Code allows for the composition of certain offences that are not punishable with imprisonment. For first-time violations, employers may file an application for compounding the offence (either before or after initiation of prosecution), by paying 50% of the maximum prescribed penalty, thereby avoiding prolonged proceedings.</a:t>
          </a:r>
        </a:p>
      </dsp:txBody>
      <dsp:txXfrm>
        <a:off x="0" y="2356399"/>
        <a:ext cx="8543925" cy="11773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BFA6E-17C3-4E34-8F77-15BF535AC7C0}">
      <dsp:nvSpPr>
        <dsp:cNvPr id="0" name=""/>
        <dsp:cNvSpPr/>
      </dsp:nvSpPr>
      <dsp:spPr>
        <a:xfrm>
          <a:off x="3853" y="719003"/>
          <a:ext cx="891843" cy="8918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55000" cap="flat" cmpd="thickThin"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sp>
    <dsp:sp modelId="{624AAD23-9163-4263-96BD-67A5D96F7ED7}">
      <dsp:nvSpPr>
        <dsp:cNvPr id="0" name=""/>
        <dsp:cNvSpPr/>
      </dsp:nvSpPr>
      <dsp:spPr>
        <a:xfrm>
          <a:off x="3853" y="1701038"/>
          <a:ext cx="2548125" cy="836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622300">
            <a:lnSpc>
              <a:spcPct val="100000"/>
            </a:lnSpc>
            <a:spcBef>
              <a:spcPct val="0"/>
            </a:spcBef>
            <a:spcAft>
              <a:spcPct val="35000"/>
            </a:spcAft>
            <a:buNone/>
            <a:defRPr b="1"/>
          </a:pPr>
          <a:r>
            <a:rPr lang="en-US" sz="1400" b="1" kern="1200" dirty="0">
              <a:latin typeface="Arial" panose="020B0604020202020204" pitchFamily="34" charset="0"/>
              <a:ea typeface="Tahoma" panose="020B0604030504040204" pitchFamily="34" charset="0"/>
              <a:cs typeface="Arial" panose="020B0604020202020204" pitchFamily="34" charset="0"/>
            </a:rPr>
            <a:t>Factories employing more than 20 or more workers (using power) and 40 or more workers (not using power) </a:t>
          </a:r>
        </a:p>
      </dsp:txBody>
      <dsp:txXfrm>
        <a:off x="3853" y="1701038"/>
        <a:ext cx="2548125" cy="836103"/>
      </dsp:txXfrm>
    </dsp:sp>
    <dsp:sp modelId="{9B6B2753-8901-4F7A-9C34-09455DA8BF95}">
      <dsp:nvSpPr>
        <dsp:cNvPr id="0" name=""/>
        <dsp:cNvSpPr/>
      </dsp:nvSpPr>
      <dsp:spPr>
        <a:xfrm>
          <a:off x="3853" y="2579090"/>
          <a:ext cx="2548125" cy="237367"/>
        </a:xfrm>
        <a:prstGeom prst="rect">
          <a:avLst/>
        </a:prstGeom>
        <a:noFill/>
        <a:ln>
          <a:noFill/>
        </a:ln>
        <a:effectLst/>
      </dsp:spPr>
      <dsp:style>
        <a:lnRef idx="0">
          <a:scrgbClr r="0" g="0" b="0"/>
        </a:lnRef>
        <a:fillRef idx="0">
          <a:scrgbClr r="0" g="0" b="0"/>
        </a:fillRef>
        <a:effectRef idx="0">
          <a:scrgbClr r="0" g="0" b="0"/>
        </a:effectRef>
        <a:fontRef idx="minor"/>
      </dsp:style>
    </dsp:sp>
    <dsp:sp modelId="{81A2D45B-98C2-4FE5-AA4E-375C25C3C150}">
      <dsp:nvSpPr>
        <dsp:cNvPr id="0" name=""/>
        <dsp:cNvSpPr/>
      </dsp:nvSpPr>
      <dsp:spPr>
        <a:xfrm>
          <a:off x="2997899" y="719003"/>
          <a:ext cx="891843" cy="8918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55000" cap="flat" cmpd="thickThin"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sp>
    <dsp:sp modelId="{24D849E7-958D-4398-9E2A-74C872955841}">
      <dsp:nvSpPr>
        <dsp:cNvPr id="0" name=""/>
        <dsp:cNvSpPr/>
      </dsp:nvSpPr>
      <dsp:spPr>
        <a:xfrm>
          <a:off x="2997899" y="1701038"/>
          <a:ext cx="2548125" cy="836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622300">
            <a:lnSpc>
              <a:spcPct val="100000"/>
            </a:lnSpc>
            <a:spcBef>
              <a:spcPct val="0"/>
            </a:spcBef>
            <a:spcAft>
              <a:spcPct val="35000"/>
            </a:spcAft>
            <a:buNone/>
            <a:defRPr b="1"/>
          </a:pPr>
          <a:r>
            <a:rPr lang="en-US" sz="1400" b="1"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Commercial establishments which employ 10 or more workers</a:t>
          </a:r>
        </a:p>
      </dsp:txBody>
      <dsp:txXfrm>
        <a:off x="2997899" y="1701038"/>
        <a:ext cx="2548125" cy="836103"/>
      </dsp:txXfrm>
    </dsp:sp>
    <dsp:sp modelId="{DAD4BD0D-9579-44E2-BAD0-B41B22ABD3F9}">
      <dsp:nvSpPr>
        <dsp:cNvPr id="0" name=""/>
        <dsp:cNvSpPr/>
      </dsp:nvSpPr>
      <dsp:spPr>
        <a:xfrm>
          <a:off x="2997899" y="2579090"/>
          <a:ext cx="2548125" cy="237367"/>
        </a:xfrm>
        <a:prstGeom prst="rect">
          <a:avLst/>
        </a:prstGeom>
        <a:noFill/>
        <a:ln>
          <a:noFill/>
        </a:ln>
        <a:effectLst/>
      </dsp:spPr>
      <dsp:style>
        <a:lnRef idx="0">
          <a:scrgbClr r="0" g="0" b="0"/>
        </a:lnRef>
        <a:fillRef idx="0">
          <a:scrgbClr r="0" g="0" b="0"/>
        </a:fillRef>
        <a:effectRef idx="0">
          <a:scrgbClr r="0" g="0" b="0"/>
        </a:effectRef>
        <a:fontRef idx="minor"/>
      </dsp:style>
    </dsp:sp>
    <dsp:sp modelId="{9B2EE708-5A3F-4B26-B62C-CD0744EFD9BF}">
      <dsp:nvSpPr>
        <dsp:cNvPr id="0" name=""/>
        <dsp:cNvSpPr/>
      </dsp:nvSpPr>
      <dsp:spPr>
        <a:xfrm>
          <a:off x="5991946" y="719003"/>
          <a:ext cx="891843" cy="8918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55000" cap="flat" cmpd="thickThin"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sp>
    <dsp:sp modelId="{AE3783A3-ACE1-4B3B-9BA9-EAFD8AF01360}">
      <dsp:nvSpPr>
        <dsp:cNvPr id="0" name=""/>
        <dsp:cNvSpPr/>
      </dsp:nvSpPr>
      <dsp:spPr>
        <a:xfrm>
          <a:off x="5991946" y="1701038"/>
          <a:ext cx="2548125" cy="836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622300">
            <a:lnSpc>
              <a:spcPct val="100000"/>
            </a:lnSpc>
            <a:spcBef>
              <a:spcPct val="0"/>
            </a:spcBef>
            <a:spcAft>
              <a:spcPct val="35000"/>
            </a:spcAft>
            <a:buNone/>
            <a:defRPr b="1"/>
          </a:pPr>
          <a:r>
            <a:rPr lang="en-US" sz="1400" b="1"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Mines and Docks covered irrespective of the workers headcount</a:t>
          </a:r>
        </a:p>
      </dsp:txBody>
      <dsp:txXfrm>
        <a:off x="5991946" y="1701038"/>
        <a:ext cx="2548125" cy="836103"/>
      </dsp:txXfrm>
    </dsp:sp>
    <dsp:sp modelId="{22A71585-EE37-408C-9A32-DB2DD2410AA4}">
      <dsp:nvSpPr>
        <dsp:cNvPr id="0" name=""/>
        <dsp:cNvSpPr/>
      </dsp:nvSpPr>
      <dsp:spPr>
        <a:xfrm>
          <a:off x="5991946" y="2579090"/>
          <a:ext cx="2548125" cy="23736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17FE2-B5FA-485E-80F6-28A2E7471E74}">
      <dsp:nvSpPr>
        <dsp:cNvPr id="0" name=""/>
        <dsp:cNvSpPr/>
      </dsp:nvSpPr>
      <dsp:spPr>
        <a:xfrm>
          <a:off x="4781" y="17446"/>
          <a:ext cx="660116" cy="6601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CD41DE-E30A-4072-92EC-44FE5F9962D6}">
      <dsp:nvSpPr>
        <dsp:cNvPr id="0" name=""/>
        <dsp:cNvSpPr/>
      </dsp:nvSpPr>
      <dsp:spPr>
        <a:xfrm>
          <a:off x="4781" y="828087"/>
          <a:ext cx="1886046" cy="2463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622300">
            <a:lnSpc>
              <a:spcPct val="100000"/>
            </a:lnSpc>
            <a:spcBef>
              <a:spcPct val="0"/>
            </a:spcBef>
            <a:spcAft>
              <a:spcPct val="35000"/>
            </a:spcAft>
            <a:buNone/>
            <a:defRPr b="1"/>
          </a:pPr>
          <a:r>
            <a:rPr lang="en-US" sz="1400" b="1" u="sng" kern="1200" dirty="0">
              <a:latin typeface="Arial" panose="020B0604020202020204" pitchFamily="34" charset="0"/>
              <a:ea typeface="Tahoma" panose="020B0604030504040204" pitchFamily="34" charset="0"/>
              <a:cs typeface="Arial" panose="020B0604020202020204" pitchFamily="34" charset="0"/>
            </a:rPr>
            <a:t>Hazard-Free Workplace</a:t>
          </a:r>
          <a:r>
            <a:rPr lang="en-US" sz="1400" b="1" kern="1200" dirty="0">
              <a:latin typeface="Arial" panose="020B0604020202020204" pitchFamily="34" charset="0"/>
              <a:ea typeface="Tahoma" panose="020B0604030504040204" pitchFamily="34" charset="0"/>
              <a:cs typeface="Arial" panose="020B0604020202020204" pitchFamily="34" charset="0"/>
            </a:rPr>
            <a:t> - </a:t>
          </a:r>
          <a:r>
            <a:rPr lang="en-US" sz="1400" b="0" kern="1200" dirty="0">
              <a:latin typeface="Arial" panose="020B0604020202020204" pitchFamily="34" charset="0"/>
              <a:ea typeface="Tahoma" panose="020B0604030504040204" pitchFamily="34" charset="0"/>
              <a:cs typeface="Arial" panose="020B0604020202020204" pitchFamily="34" charset="0"/>
            </a:rPr>
            <a:t>Ensure that workplace is free from hazards which cause or are likely to cause injury or occupational disease</a:t>
          </a:r>
        </a:p>
      </dsp:txBody>
      <dsp:txXfrm>
        <a:off x="4781" y="828087"/>
        <a:ext cx="1886046" cy="2463453"/>
      </dsp:txXfrm>
    </dsp:sp>
    <dsp:sp modelId="{9A30E5B9-5882-479E-860F-1AC87BF51F66}">
      <dsp:nvSpPr>
        <dsp:cNvPr id="0" name=""/>
        <dsp:cNvSpPr/>
      </dsp:nvSpPr>
      <dsp:spPr>
        <a:xfrm>
          <a:off x="4781" y="3361552"/>
          <a:ext cx="1886046" cy="156462"/>
        </a:xfrm>
        <a:prstGeom prst="rect">
          <a:avLst/>
        </a:prstGeom>
        <a:noFill/>
        <a:ln>
          <a:noFill/>
        </a:ln>
        <a:effectLst/>
      </dsp:spPr>
      <dsp:style>
        <a:lnRef idx="0">
          <a:scrgbClr r="0" g="0" b="0"/>
        </a:lnRef>
        <a:fillRef idx="0">
          <a:scrgbClr r="0" g="0" b="0"/>
        </a:fillRef>
        <a:effectRef idx="0">
          <a:scrgbClr r="0" g="0" b="0"/>
        </a:effectRef>
        <a:fontRef idx="minor"/>
      </dsp:style>
    </dsp:sp>
    <dsp:sp modelId="{9097D505-A55E-4E14-8645-ADFEE79B1546}">
      <dsp:nvSpPr>
        <dsp:cNvPr id="0" name=""/>
        <dsp:cNvSpPr/>
      </dsp:nvSpPr>
      <dsp:spPr>
        <a:xfrm>
          <a:off x="2220886" y="17446"/>
          <a:ext cx="660116" cy="6601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8D85DC-2E92-48F2-A868-C5F41DEAAA3F}">
      <dsp:nvSpPr>
        <dsp:cNvPr id="0" name=""/>
        <dsp:cNvSpPr/>
      </dsp:nvSpPr>
      <dsp:spPr>
        <a:xfrm>
          <a:off x="2220886" y="828087"/>
          <a:ext cx="1886046" cy="2463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622300">
            <a:lnSpc>
              <a:spcPct val="100000"/>
            </a:lnSpc>
            <a:spcBef>
              <a:spcPct val="0"/>
            </a:spcBef>
            <a:spcAft>
              <a:spcPct val="35000"/>
            </a:spcAft>
            <a:buNone/>
            <a:defRPr b="1"/>
          </a:pPr>
          <a:r>
            <a:rPr lang="en-US" sz="1400" b="1" u="sng"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Compliance with OSH Standards </a:t>
          </a:r>
          <a:r>
            <a:rPr lang="en-US" sz="1400" b="1"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 </a:t>
          </a:r>
          <a:r>
            <a:rPr lang="en-US" sz="1400" b="0"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Comply with the occupational safety and health standards provided under Section 18 of the OSH Code</a:t>
          </a:r>
        </a:p>
      </dsp:txBody>
      <dsp:txXfrm>
        <a:off x="2220886" y="828087"/>
        <a:ext cx="1886046" cy="2463453"/>
      </dsp:txXfrm>
    </dsp:sp>
    <dsp:sp modelId="{ADA55CB3-9FC5-4E2D-A38A-604989455938}">
      <dsp:nvSpPr>
        <dsp:cNvPr id="0" name=""/>
        <dsp:cNvSpPr/>
      </dsp:nvSpPr>
      <dsp:spPr>
        <a:xfrm>
          <a:off x="2220886" y="3361552"/>
          <a:ext cx="1886046" cy="156462"/>
        </a:xfrm>
        <a:prstGeom prst="rect">
          <a:avLst/>
        </a:prstGeom>
        <a:noFill/>
        <a:ln>
          <a:noFill/>
        </a:ln>
        <a:effectLst/>
      </dsp:spPr>
      <dsp:style>
        <a:lnRef idx="0">
          <a:scrgbClr r="0" g="0" b="0"/>
        </a:lnRef>
        <a:fillRef idx="0">
          <a:scrgbClr r="0" g="0" b="0"/>
        </a:fillRef>
        <a:effectRef idx="0">
          <a:scrgbClr r="0" g="0" b="0"/>
        </a:effectRef>
        <a:fontRef idx="minor"/>
      </dsp:style>
    </dsp:sp>
    <dsp:sp modelId="{2BA062D4-01BA-449E-81C0-3DA47F9E6274}">
      <dsp:nvSpPr>
        <dsp:cNvPr id="0" name=""/>
        <dsp:cNvSpPr/>
      </dsp:nvSpPr>
      <dsp:spPr>
        <a:xfrm>
          <a:off x="4436991" y="17446"/>
          <a:ext cx="660116" cy="6601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AD94FF-9F1C-4163-A43A-57C5003A93C6}">
      <dsp:nvSpPr>
        <dsp:cNvPr id="0" name=""/>
        <dsp:cNvSpPr/>
      </dsp:nvSpPr>
      <dsp:spPr>
        <a:xfrm>
          <a:off x="4436991" y="828087"/>
          <a:ext cx="1886046" cy="2463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622300">
            <a:lnSpc>
              <a:spcPct val="100000"/>
            </a:lnSpc>
            <a:spcBef>
              <a:spcPct val="0"/>
            </a:spcBef>
            <a:spcAft>
              <a:spcPct val="35000"/>
            </a:spcAft>
            <a:buNone/>
            <a:defRPr b="1"/>
          </a:pPr>
          <a:r>
            <a:rPr lang="en-US" sz="1400" b="1" u="sng"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Annual Health Examination</a:t>
          </a:r>
          <a:r>
            <a:rPr lang="en-US" sz="1400" b="1"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 – </a:t>
          </a:r>
          <a:r>
            <a:rPr lang="en-US" sz="1400" b="0"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Employer of every factory, dock, mine, building and other construction work shall arrange to conduct free annual health examination within 120 days for all employees who have completed 40 years </a:t>
          </a:r>
          <a:endParaRPr lang="en-US" sz="1400" b="0" kern="1200" dirty="0">
            <a:solidFill>
              <a:prstClr val="black">
                <a:hueOff val="0"/>
                <a:satOff val="0"/>
                <a:lumOff val="0"/>
                <a:alphaOff val="0"/>
              </a:prstClr>
            </a:solidFill>
            <a:highlight>
              <a:srgbClr val="FFFF00"/>
            </a:highlight>
            <a:latin typeface="Arial" panose="020B0604020202020204" pitchFamily="34" charset="0"/>
            <a:ea typeface="Tahoma" panose="020B0604030504040204" pitchFamily="34" charset="0"/>
            <a:cs typeface="Arial" panose="020B0604020202020204" pitchFamily="34" charset="0"/>
          </a:endParaRPr>
        </a:p>
      </dsp:txBody>
      <dsp:txXfrm>
        <a:off x="4436991" y="828087"/>
        <a:ext cx="1886046" cy="2463453"/>
      </dsp:txXfrm>
    </dsp:sp>
    <dsp:sp modelId="{72834BE9-5C23-46E2-BB9A-40AF5C78CF5B}">
      <dsp:nvSpPr>
        <dsp:cNvPr id="0" name=""/>
        <dsp:cNvSpPr/>
      </dsp:nvSpPr>
      <dsp:spPr>
        <a:xfrm>
          <a:off x="4436991" y="3361552"/>
          <a:ext cx="1886046" cy="156462"/>
        </a:xfrm>
        <a:prstGeom prst="rect">
          <a:avLst/>
        </a:prstGeom>
        <a:noFill/>
        <a:ln>
          <a:noFill/>
        </a:ln>
        <a:effectLst/>
      </dsp:spPr>
      <dsp:style>
        <a:lnRef idx="0">
          <a:scrgbClr r="0" g="0" b="0"/>
        </a:lnRef>
        <a:fillRef idx="0">
          <a:scrgbClr r="0" g="0" b="0"/>
        </a:fillRef>
        <a:effectRef idx="0">
          <a:scrgbClr r="0" g="0" b="0"/>
        </a:effectRef>
        <a:fontRef idx="minor"/>
      </dsp:style>
    </dsp:sp>
    <dsp:sp modelId="{F4E68BF9-44D1-4B18-BF88-7817558A79F1}">
      <dsp:nvSpPr>
        <dsp:cNvPr id="0" name=""/>
        <dsp:cNvSpPr/>
      </dsp:nvSpPr>
      <dsp:spPr>
        <a:xfrm>
          <a:off x="6653096" y="17446"/>
          <a:ext cx="660116" cy="6601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E7F474-32FE-49D4-93B9-042C9F17DC36}">
      <dsp:nvSpPr>
        <dsp:cNvPr id="0" name=""/>
        <dsp:cNvSpPr/>
      </dsp:nvSpPr>
      <dsp:spPr>
        <a:xfrm>
          <a:off x="6653096" y="828087"/>
          <a:ext cx="1886046" cy="2463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622300">
            <a:lnSpc>
              <a:spcPct val="100000"/>
            </a:lnSpc>
            <a:spcBef>
              <a:spcPct val="0"/>
            </a:spcBef>
            <a:spcAft>
              <a:spcPct val="35000"/>
            </a:spcAft>
            <a:buNone/>
            <a:defRPr b="1"/>
          </a:pPr>
          <a:r>
            <a:rPr lang="en-US" sz="1400" b="1" u="sng"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Safe Working Environment</a:t>
          </a:r>
          <a:r>
            <a:rPr lang="en-US" sz="1400" b="1"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 - </a:t>
          </a:r>
          <a:r>
            <a:rPr lang="en-US" sz="1400" b="0"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Provide and maintain a working environment that is safe and free from any risk to the health of the employees</a:t>
          </a:r>
        </a:p>
      </dsp:txBody>
      <dsp:txXfrm>
        <a:off x="6653096" y="828087"/>
        <a:ext cx="1886046" cy="2463453"/>
      </dsp:txXfrm>
    </dsp:sp>
    <dsp:sp modelId="{29AB537D-E2C6-4058-BEA8-0AE2E762306C}">
      <dsp:nvSpPr>
        <dsp:cNvPr id="0" name=""/>
        <dsp:cNvSpPr/>
      </dsp:nvSpPr>
      <dsp:spPr>
        <a:xfrm>
          <a:off x="6653096" y="3361552"/>
          <a:ext cx="1886046" cy="156462"/>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0B07E-5E68-4FB2-B660-803551D1BF92}">
      <dsp:nvSpPr>
        <dsp:cNvPr id="0" name=""/>
        <dsp:cNvSpPr/>
      </dsp:nvSpPr>
      <dsp:spPr>
        <a:xfrm>
          <a:off x="710478" y="702095"/>
          <a:ext cx="565704" cy="71"/>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FAC1B1-17D5-459E-B925-3A2EF0E272C0}">
      <dsp:nvSpPr>
        <dsp:cNvPr id="0" name=""/>
        <dsp:cNvSpPr/>
      </dsp:nvSpPr>
      <dsp:spPr>
        <a:xfrm>
          <a:off x="1310124" y="654332"/>
          <a:ext cx="65056" cy="122911"/>
        </a:xfrm>
        <a:prstGeom prst="chevron">
          <a:avLst>
            <a:gd name="adj" fmla="val 9000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9592CA-8DD8-4E71-AC59-8784E9ED315E}">
      <dsp:nvSpPr>
        <dsp:cNvPr id="0" name=""/>
        <dsp:cNvSpPr/>
      </dsp:nvSpPr>
      <dsp:spPr>
        <a:xfrm>
          <a:off x="381141" y="443508"/>
          <a:ext cx="517246" cy="517246"/>
        </a:xfrm>
        <a:prstGeom prst="ellipse">
          <a:avLst/>
        </a:prstGeom>
        <a:solidFill>
          <a:schemeClr val="accent4"/>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72" tIns="20072" rIns="20072" bIns="20072" numCol="1" spcCol="1270" anchor="ctr" anchorCtr="0">
          <a:noAutofit/>
        </a:bodyPr>
        <a:lstStyle/>
        <a:p>
          <a:pPr marL="0" lvl="0" indent="0" algn="ctr" defTabSz="800100">
            <a:lnSpc>
              <a:spcPct val="90000"/>
            </a:lnSpc>
            <a:spcBef>
              <a:spcPct val="0"/>
            </a:spcBef>
            <a:spcAft>
              <a:spcPct val="35000"/>
            </a:spcAft>
            <a:buNone/>
          </a:pPr>
          <a:r>
            <a:rPr lang="en-US" sz="1800" kern="1200"/>
            <a:t>1</a:t>
          </a:r>
          <a:endParaRPr lang="en-US" sz="1800" kern="1200" dirty="0"/>
        </a:p>
      </dsp:txBody>
      <dsp:txXfrm>
        <a:off x="456890" y="519257"/>
        <a:ext cx="365748" cy="365748"/>
      </dsp:txXfrm>
    </dsp:sp>
    <dsp:sp modelId="{49402DF8-F66F-4E77-BBE4-DC75E2D6A866}">
      <dsp:nvSpPr>
        <dsp:cNvPr id="0" name=""/>
        <dsp:cNvSpPr/>
      </dsp:nvSpPr>
      <dsp:spPr>
        <a:xfrm>
          <a:off x="3347" y="1126354"/>
          <a:ext cx="1272835"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0403" tIns="165100" rIns="100403" bIns="165100" numCol="1" spcCol="1270" anchor="t" anchorCtr="0">
          <a:noAutofit/>
        </a:bodyPr>
        <a:lstStyle/>
        <a:p>
          <a:pPr marL="0" lvl="0" indent="0" algn="just" defTabSz="488950">
            <a:lnSpc>
              <a:spcPct val="90000"/>
            </a:lnSpc>
            <a:spcBef>
              <a:spcPct val="0"/>
            </a:spcBef>
            <a:spcAft>
              <a:spcPct val="35000"/>
            </a:spcAft>
            <a:buNone/>
          </a:pPr>
          <a:r>
            <a:rPr lang="en-US" sz="1100" b="1" kern="1200" dirty="0">
              <a:latin typeface="Arial" panose="020B0604020202020204" pitchFamily="34" charset="0"/>
              <a:ea typeface="Tahoma" panose="020B0604030504040204" pitchFamily="34" charset="0"/>
              <a:cs typeface="Arial" panose="020B0604020202020204" pitchFamily="34" charset="0"/>
            </a:rPr>
            <a:t>Daily Limit -</a:t>
          </a:r>
          <a:r>
            <a:rPr lang="en-US" sz="1100" kern="1200" dirty="0">
              <a:latin typeface="Arial" panose="020B0604020202020204" pitchFamily="34" charset="0"/>
              <a:ea typeface="Tahoma" panose="020B0604030504040204" pitchFamily="34" charset="0"/>
              <a:cs typeface="Arial" panose="020B0604020202020204" pitchFamily="34" charset="0"/>
            </a:rPr>
            <a:t>  8 hours in a day with such intervals and spread overs, as may be notified by the appropriate Government</a:t>
          </a:r>
        </a:p>
      </dsp:txBody>
      <dsp:txXfrm>
        <a:off x="3347" y="1380921"/>
        <a:ext cx="1272835" cy="1711033"/>
      </dsp:txXfrm>
    </dsp:sp>
    <dsp:sp modelId="{F6CE6B3D-104A-476A-9D9A-2890198A60AB}">
      <dsp:nvSpPr>
        <dsp:cNvPr id="0" name=""/>
        <dsp:cNvSpPr/>
      </dsp:nvSpPr>
      <dsp:spPr>
        <a:xfrm>
          <a:off x="1417608" y="702095"/>
          <a:ext cx="1272835" cy="71"/>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51ACCB-9502-475D-9451-9C4F8CDA6F35}">
      <dsp:nvSpPr>
        <dsp:cNvPr id="0" name=""/>
        <dsp:cNvSpPr/>
      </dsp:nvSpPr>
      <dsp:spPr>
        <a:xfrm>
          <a:off x="2724386" y="654331"/>
          <a:ext cx="65056" cy="122912"/>
        </a:xfrm>
        <a:prstGeom prst="chevron">
          <a:avLst>
            <a:gd name="adj" fmla="val 9000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84F269-1F54-443B-9D0B-C4BC6E68544A}">
      <dsp:nvSpPr>
        <dsp:cNvPr id="0" name=""/>
        <dsp:cNvSpPr/>
      </dsp:nvSpPr>
      <dsp:spPr>
        <a:xfrm>
          <a:off x="1795403" y="443507"/>
          <a:ext cx="517246" cy="517246"/>
        </a:xfrm>
        <a:prstGeom prst="ellipse">
          <a:avLst/>
        </a:prstGeom>
        <a:solidFill>
          <a:schemeClr val="accent4"/>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72" tIns="20072" rIns="20072" bIns="20072" numCol="1" spcCol="1270" anchor="ctr" anchorCtr="0">
          <a:noAutofit/>
        </a:bodyPr>
        <a:lstStyle/>
        <a:p>
          <a:pPr marL="0" lvl="0" indent="0" algn="ctr" defTabSz="800100">
            <a:lnSpc>
              <a:spcPct val="90000"/>
            </a:lnSpc>
            <a:spcBef>
              <a:spcPct val="0"/>
            </a:spcBef>
            <a:spcAft>
              <a:spcPct val="35000"/>
            </a:spcAft>
            <a:buNone/>
          </a:pPr>
          <a:r>
            <a:rPr lang="en-US" sz="1800" kern="1200"/>
            <a:t>2</a:t>
          </a:r>
          <a:endParaRPr lang="en-US" sz="1800" kern="1200" dirty="0"/>
        </a:p>
      </dsp:txBody>
      <dsp:txXfrm>
        <a:off x="1871152" y="519256"/>
        <a:ext cx="365748" cy="365748"/>
      </dsp:txXfrm>
    </dsp:sp>
    <dsp:sp modelId="{4F00D70B-6E38-4FD5-8D98-3782950CE698}">
      <dsp:nvSpPr>
        <dsp:cNvPr id="0" name=""/>
        <dsp:cNvSpPr/>
      </dsp:nvSpPr>
      <dsp:spPr>
        <a:xfrm>
          <a:off x="1417608" y="1126354"/>
          <a:ext cx="1272835"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0403" tIns="165100" rIns="100403" bIns="165100" numCol="1" spcCol="1270" anchor="t" anchorCtr="0">
          <a:noAutofit/>
        </a:bodyPr>
        <a:lstStyle/>
        <a:p>
          <a:pPr marL="0" lvl="0" indent="0" algn="just" defTabSz="488950">
            <a:lnSpc>
              <a:spcPct val="90000"/>
            </a:lnSpc>
            <a:spcBef>
              <a:spcPct val="0"/>
            </a:spcBef>
            <a:spcAft>
              <a:spcPct val="35000"/>
            </a:spcAft>
            <a:buNone/>
          </a:pPr>
          <a:r>
            <a:rPr lang="en-US" sz="1100" b="1"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Weekly Off - </a:t>
          </a:r>
          <a:r>
            <a:rPr lang="en-US" sz="1100" b="0"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No worker shall be allowed to work in an establishment for more than 6 days in any one week</a:t>
          </a:r>
          <a:endParaRPr lang="en-US" sz="1100" b="1"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endParaRPr>
        </a:p>
      </dsp:txBody>
      <dsp:txXfrm>
        <a:off x="1417608" y="1380921"/>
        <a:ext cx="1272835" cy="1711033"/>
      </dsp:txXfrm>
    </dsp:sp>
    <dsp:sp modelId="{6EDE5BEE-257A-43FA-A950-979FCF1D433D}">
      <dsp:nvSpPr>
        <dsp:cNvPr id="0" name=""/>
        <dsp:cNvSpPr/>
      </dsp:nvSpPr>
      <dsp:spPr>
        <a:xfrm>
          <a:off x="2833267" y="702095"/>
          <a:ext cx="1280337" cy="71"/>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07718F-6D07-4552-B40E-7606D457B6F5}">
      <dsp:nvSpPr>
        <dsp:cNvPr id="0" name=""/>
        <dsp:cNvSpPr/>
      </dsp:nvSpPr>
      <dsp:spPr>
        <a:xfrm>
          <a:off x="4147746" y="654331"/>
          <a:ext cx="65439" cy="122912"/>
        </a:xfrm>
        <a:prstGeom prst="chevron">
          <a:avLst>
            <a:gd name="adj" fmla="val 9000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15CD77-9F9C-4625-9FFF-E5C74B2E7D5D}">
      <dsp:nvSpPr>
        <dsp:cNvPr id="0" name=""/>
        <dsp:cNvSpPr/>
      </dsp:nvSpPr>
      <dsp:spPr>
        <a:xfrm>
          <a:off x="3214812" y="443507"/>
          <a:ext cx="517246" cy="517246"/>
        </a:xfrm>
        <a:prstGeom prst="ellipse">
          <a:avLst/>
        </a:prstGeom>
        <a:solidFill>
          <a:schemeClr val="accent4"/>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72" tIns="20072" rIns="20072" bIns="20072" numCol="1" spcCol="1270" anchor="ctr" anchorCtr="0">
          <a:noAutofit/>
        </a:bodyPr>
        <a:lstStyle/>
        <a:p>
          <a:pPr marL="0" lvl="0" indent="0" algn="ctr" defTabSz="800100">
            <a:lnSpc>
              <a:spcPct val="90000"/>
            </a:lnSpc>
            <a:spcBef>
              <a:spcPct val="0"/>
            </a:spcBef>
            <a:spcAft>
              <a:spcPct val="35000"/>
            </a:spcAft>
            <a:buNone/>
          </a:pPr>
          <a:r>
            <a:rPr lang="en-US" sz="1800" kern="1200"/>
            <a:t>3</a:t>
          </a:r>
        </a:p>
      </dsp:txBody>
      <dsp:txXfrm>
        <a:off x="3290561" y="519256"/>
        <a:ext cx="365748" cy="365748"/>
      </dsp:txXfrm>
    </dsp:sp>
    <dsp:sp modelId="{81D0DD3D-8A5B-49F4-B63A-F5F01B04FB27}">
      <dsp:nvSpPr>
        <dsp:cNvPr id="0" name=""/>
        <dsp:cNvSpPr/>
      </dsp:nvSpPr>
      <dsp:spPr>
        <a:xfrm>
          <a:off x="2831870" y="1126354"/>
          <a:ext cx="1320867"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3971" tIns="165100" rIns="103971" bIns="165100" numCol="1" spcCol="1270" anchor="t" anchorCtr="0">
          <a:noAutofit/>
        </a:bodyPr>
        <a:lstStyle/>
        <a:p>
          <a:pPr marL="0" lvl="0" indent="0" algn="just" defTabSz="488950">
            <a:lnSpc>
              <a:spcPct val="90000"/>
            </a:lnSpc>
            <a:spcBef>
              <a:spcPct val="0"/>
            </a:spcBef>
            <a:spcAft>
              <a:spcPct val="35000"/>
            </a:spcAft>
            <a:buNone/>
          </a:pPr>
          <a:r>
            <a:rPr lang="en-US" sz="1050" b="1"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Compensatory Holidays - </a:t>
          </a:r>
          <a:r>
            <a:rPr lang="en-US" sz="1050" b="0"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Where deprived of any of the weekly holidays, the worker shall be allowed compensatory holidays of equal number within 2 months</a:t>
          </a:r>
          <a:r>
            <a:rPr lang="en-US" sz="1050" b="1"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 </a:t>
          </a:r>
        </a:p>
      </dsp:txBody>
      <dsp:txXfrm>
        <a:off x="2831870" y="1390527"/>
        <a:ext cx="1320867" cy="1701427"/>
      </dsp:txXfrm>
    </dsp:sp>
    <dsp:sp modelId="{87027FE3-0A9A-45F8-AFDE-27B805AF43A4}">
      <dsp:nvSpPr>
        <dsp:cNvPr id="0" name=""/>
        <dsp:cNvSpPr/>
      </dsp:nvSpPr>
      <dsp:spPr>
        <a:xfrm>
          <a:off x="4297793" y="702095"/>
          <a:ext cx="1272835" cy="72"/>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79C616-1E00-4F24-8F93-9C4CCBC45BF5}">
      <dsp:nvSpPr>
        <dsp:cNvPr id="0" name=""/>
        <dsp:cNvSpPr/>
      </dsp:nvSpPr>
      <dsp:spPr>
        <a:xfrm>
          <a:off x="5604571" y="654331"/>
          <a:ext cx="65056" cy="122912"/>
        </a:xfrm>
        <a:prstGeom prst="chevron">
          <a:avLst>
            <a:gd name="adj" fmla="val 9000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972E52-CD38-4E4D-8016-0358B0576525}">
      <dsp:nvSpPr>
        <dsp:cNvPr id="0" name=""/>
        <dsp:cNvSpPr/>
      </dsp:nvSpPr>
      <dsp:spPr>
        <a:xfrm>
          <a:off x="4675587" y="443507"/>
          <a:ext cx="517246" cy="517246"/>
        </a:xfrm>
        <a:prstGeom prst="ellipse">
          <a:avLst/>
        </a:prstGeom>
        <a:solidFill>
          <a:schemeClr val="accent4"/>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72" tIns="20072" rIns="20072" bIns="20072" numCol="1" spcCol="1270" anchor="ctr" anchorCtr="0">
          <a:noAutofit/>
        </a:bodyPr>
        <a:lstStyle/>
        <a:p>
          <a:pPr marL="0" lvl="0" indent="0" algn="ctr" defTabSz="800100">
            <a:lnSpc>
              <a:spcPct val="90000"/>
            </a:lnSpc>
            <a:spcBef>
              <a:spcPct val="0"/>
            </a:spcBef>
            <a:spcAft>
              <a:spcPct val="35000"/>
            </a:spcAft>
            <a:buNone/>
          </a:pPr>
          <a:r>
            <a:rPr lang="en-US" sz="1800" kern="1200"/>
            <a:t>4</a:t>
          </a:r>
        </a:p>
      </dsp:txBody>
      <dsp:txXfrm>
        <a:off x="4751336" y="519256"/>
        <a:ext cx="365748" cy="365748"/>
      </dsp:txXfrm>
    </dsp:sp>
    <dsp:sp modelId="{04B260B7-D270-4CE0-A56C-2442E86E49D8}">
      <dsp:nvSpPr>
        <dsp:cNvPr id="0" name=""/>
        <dsp:cNvSpPr/>
      </dsp:nvSpPr>
      <dsp:spPr>
        <a:xfrm>
          <a:off x="4297793" y="1126354"/>
          <a:ext cx="1272835"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0403" tIns="165100" rIns="100403" bIns="165100" numCol="1" spcCol="1270" anchor="t" anchorCtr="0">
          <a:noAutofit/>
        </a:bodyPr>
        <a:lstStyle/>
        <a:p>
          <a:pPr marL="0" lvl="0" indent="0" algn="just" defTabSz="488950">
            <a:lnSpc>
              <a:spcPct val="90000"/>
            </a:lnSpc>
            <a:spcBef>
              <a:spcPct val="0"/>
            </a:spcBef>
            <a:spcAft>
              <a:spcPct val="35000"/>
            </a:spcAft>
            <a:buNone/>
          </a:pPr>
          <a:r>
            <a:rPr lang="en-US" sz="1100" b="1"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Double Wages for Overtime</a:t>
          </a:r>
          <a:r>
            <a:rPr lang="en-US" sz="1100" b="0"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 - Wages at the rate of twice the rate of wages in respect of overtime work</a:t>
          </a:r>
        </a:p>
      </dsp:txBody>
      <dsp:txXfrm>
        <a:off x="4297793" y="1380921"/>
        <a:ext cx="1272835" cy="1711033"/>
      </dsp:txXfrm>
    </dsp:sp>
    <dsp:sp modelId="{6F16DE9F-A2EE-410D-B90A-BF4C7FBDAE6B}">
      <dsp:nvSpPr>
        <dsp:cNvPr id="0" name=""/>
        <dsp:cNvSpPr/>
      </dsp:nvSpPr>
      <dsp:spPr>
        <a:xfrm>
          <a:off x="5712054" y="702095"/>
          <a:ext cx="1272835" cy="72"/>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B7139B-961E-4AA3-B9D6-E72EA8269F81}">
      <dsp:nvSpPr>
        <dsp:cNvPr id="0" name=""/>
        <dsp:cNvSpPr/>
      </dsp:nvSpPr>
      <dsp:spPr>
        <a:xfrm>
          <a:off x="7018832" y="654331"/>
          <a:ext cx="65056" cy="122912"/>
        </a:xfrm>
        <a:prstGeom prst="chevron">
          <a:avLst>
            <a:gd name="adj" fmla="val 9000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15FDB2-F09F-469C-8B55-3A5859C77F71}">
      <dsp:nvSpPr>
        <dsp:cNvPr id="0" name=""/>
        <dsp:cNvSpPr/>
      </dsp:nvSpPr>
      <dsp:spPr>
        <a:xfrm>
          <a:off x="6089849" y="443507"/>
          <a:ext cx="517246" cy="517246"/>
        </a:xfrm>
        <a:prstGeom prst="ellipse">
          <a:avLst/>
        </a:prstGeom>
        <a:solidFill>
          <a:schemeClr val="accent4"/>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72" tIns="20072" rIns="20072" bIns="20072" numCol="1" spcCol="1270" anchor="ctr" anchorCtr="0">
          <a:noAutofit/>
        </a:bodyPr>
        <a:lstStyle/>
        <a:p>
          <a:pPr marL="0" lvl="0" indent="0" algn="ctr" defTabSz="800100">
            <a:lnSpc>
              <a:spcPct val="90000"/>
            </a:lnSpc>
            <a:spcBef>
              <a:spcPct val="0"/>
            </a:spcBef>
            <a:spcAft>
              <a:spcPct val="35000"/>
            </a:spcAft>
            <a:buNone/>
          </a:pPr>
          <a:r>
            <a:rPr lang="en-US" sz="1800" kern="1200"/>
            <a:t>5</a:t>
          </a:r>
        </a:p>
      </dsp:txBody>
      <dsp:txXfrm>
        <a:off x="6165598" y="519256"/>
        <a:ext cx="365748" cy="365748"/>
      </dsp:txXfrm>
    </dsp:sp>
    <dsp:sp modelId="{0C6C6F3F-D908-42DD-8138-778147495D28}">
      <dsp:nvSpPr>
        <dsp:cNvPr id="0" name=""/>
        <dsp:cNvSpPr/>
      </dsp:nvSpPr>
      <dsp:spPr>
        <a:xfrm>
          <a:off x="5712054" y="1126354"/>
          <a:ext cx="1272835"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0403" tIns="165100" rIns="100403" bIns="165100" numCol="1" spcCol="1270" anchor="t" anchorCtr="0">
          <a:noAutofit/>
        </a:bodyPr>
        <a:lstStyle/>
        <a:p>
          <a:pPr marL="0" lvl="0" indent="0" algn="just" defTabSz="488950">
            <a:lnSpc>
              <a:spcPct val="90000"/>
            </a:lnSpc>
            <a:spcBef>
              <a:spcPct val="0"/>
            </a:spcBef>
            <a:spcAft>
              <a:spcPct val="35000"/>
            </a:spcAft>
            <a:buNone/>
          </a:pPr>
          <a:r>
            <a:rPr lang="en-US" sz="1100" b="1"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Mandatory Consent for Overtime</a:t>
          </a:r>
          <a:r>
            <a:rPr lang="en-US" sz="1100" b="0"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 - A worker shall be required to work overtime by the employer subject to the consent of such worker for such work</a:t>
          </a:r>
        </a:p>
      </dsp:txBody>
      <dsp:txXfrm>
        <a:off x="5712054" y="1380921"/>
        <a:ext cx="1272835" cy="1711033"/>
      </dsp:txXfrm>
    </dsp:sp>
    <dsp:sp modelId="{896EB769-F2F2-4E88-8B65-B07AC60245BE}">
      <dsp:nvSpPr>
        <dsp:cNvPr id="0" name=""/>
        <dsp:cNvSpPr/>
      </dsp:nvSpPr>
      <dsp:spPr>
        <a:xfrm>
          <a:off x="7126316" y="702094"/>
          <a:ext cx="636417" cy="72"/>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8B8E87-32A6-4E31-B5DB-B1F2CE0F73B0}">
      <dsp:nvSpPr>
        <dsp:cNvPr id="0" name=""/>
        <dsp:cNvSpPr/>
      </dsp:nvSpPr>
      <dsp:spPr>
        <a:xfrm>
          <a:off x="7504110" y="443507"/>
          <a:ext cx="517246" cy="517246"/>
        </a:xfrm>
        <a:prstGeom prst="ellipse">
          <a:avLst/>
        </a:prstGeom>
        <a:solidFill>
          <a:schemeClr val="accent4"/>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72" tIns="20072" rIns="20072" bIns="20072" numCol="1" spcCol="1270" anchor="ctr" anchorCtr="0">
          <a:noAutofit/>
        </a:bodyPr>
        <a:lstStyle/>
        <a:p>
          <a:pPr marL="0" lvl="0" indent="0" algn="ctr" defTabSz="800100">
            <a:lnSpc>
              <a:spcPct val="90000"/>
            </a:lnSpc>
            <a:spcBef>
              <a:spcPct val="0"/>
            </a:spcBef>
            <a:spcAft>
              <a:spcPct val="35000"/>
            </a:spcAft>
            <a:buNone/>
          </a:pPr>
          <a:r>
            <a:rPr lang="en-US" sz="1800" kern="1200"/>
            <a:t>6</a:t>
          </a:r>
        </a:p>
      </dsp:txBody>
      <dsp:txXfrm>
        <a:off x="7579859" y="519256"/>
        <a:ext cx="365748" cy="365748"/>
      </dsp:txXfrm>
    </dsp:sp>
    <dsp:sp modelId="{F060BA3C-2CA5-40EA-B7B3-49F624273D3F}">
      <dsp:nvSpPr>
        <dsp:cNvPr id="0" name=""/>
        <dsp:cNvSpPr/>
      </dsp:nvSpPr>
      <dsp:spPr>
        <a:xfrm>
          <a:off x="7126316" y="1126354"/>
          <a:ext cx="1272835"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0403" tIns="165100" rIns="100403" bIns="165100" numCol="1" spcCol="1270" anchor="t" anchorCtr="0">
          <a:noAutofit/>
        </a:bodyPr>
        <a:lstStyle/>
        <a:p>
          <a:pPr marL="0" lvl="0" indent="0" algn="just" defTabSz="488950">
            <a:lnSpc>
              <a:spcPct val="90000"/>
            </a:lnSpc>
            <a:spcBef>
              <a:spcPct val="0"/>
            </a:spcBef>
            <a:spcAft>
              <a:spcPct val="35000"/>
            </a:spcAft>
            <a:buNone/>
          </a:pPr>
          <a:r>
            <a:rPr lang="en-US" sz="1100" b="1" kern="1200" dirty="0">
              <a:latin typeface="Arial" panose="020B0604020202020204" pitchFamily="34" charset="0"/>
              <a:ea typeface="Tahoma" panose="020B0604030504040204" pitchFamily="34" charset="0"/>
              <a:cs typeface="Arial" panose="020B0604020202020204" pitchFamily="34" charset="0"/>
            </a:rPr>
            <a:t>Maximum Overtime Hours -</a:t>
          </a:r>
          <a:r>
            <a:rPr lang="en-US" sz="1100" kern="1200" dirty="0">
              <a:latin typeface="Arial" panose="020B0604020202020204" pitchFamily="34" charset="0"/>
              <a:ea typeface="Tahoma" panose="020B0604030504040204" pitchFamily="34" charset="0"/>
              <a:cs typeface="Arial" panose="020B0604020202020204" pitchFamily="34" charset="0"/>
            </a:rPr>
            <a:t> The appropriate Government may prescribe the total number of permissible hours of overtime</a:t>
          </a:r>
        </a:p>
      </dsp:txBody>
      <dsp:txXfrm>
        <a:off x="7126316" y="1380921"/>
        <a:ext cx="1272835" cy="17110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68663-68F4-41B6-B679-F9EC7AD18105}">
      <dsp:nvSpPr>
        <dsp:cNvPr id="0" name=""/>
        <dsp:cNvSpPr/>
      </dsp:nvSpPr>
      <dsp:spPr>
        <a:xfrm>
          <a:off x="0" y="3450"/>
          <a:ext cx="8543925" cy="7490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1B5957-D230-46BB-AB88-233F85FBAA6F}">
      <dsp:nvSpPr>
        <dsp:cNvPr id="0" name=""/>
        <dsp:cNvSpPr/>
      </dsp:nvSpPr>
      <dsp:spPr>
        <a:xfrm>
          <a:off x="226598" y="171995"/>
          <a:ext cx="412400" cy="4119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55000" cap="flat" cmpd="thickThin"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sp>
    <dsp:sp modelId="{9016BAC7-8455-49E0-8830-358896E8D7C0}">
      <dsp:nvSpPr>
        <dsp:cNvPr id="0" name=""/>
        <dsp:cNvSpPr/>
      </dsp:nvSpPr>
      <dsp:spPr>
        <a:xfrm>
          <a:off x="865597" y="3450"/>
          <a:ext cx="7470030" cy="749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356" tIns="79356" rIns="79356" bIns="79356" numCol="1" spcCol="1270" anchor="ctr" anchorCtr="0">
          <a:noAutofit/>
        </a:bodyPr>
        <a:lstStyle/>
        <a:p>
          <a:pPr marL="0" lvl="0" indent="0" algn="just" defTabSz="622300">
            <a:lnSpc>
              <a:spcPct val="100000"/>
            </a:lnSpc>
            <a:spcBef>
              <a:spcPct val="0"/>
            </a:spcBef>
            <a:spcAft>
              <a:spcPct val="35000"/>
            </a:spcAft>
            <a:buNone/>
          </a:pPr>
          <a:r>
            <a:rPr lang="en-US" sz="1400" b="1" kern="1200" dirty="0">
              <a:latin typeface="Arial" panose="020B0604020202020204" pitchFamily="34" charset="0"/>
              <a:ea typeface="Tahoma" panose="020B0604030504040204" pitchFamily="34" charset="0"/>
              <a:cs typeface="Arial" panose="020B0604020202020204" pitchFamily="34" charset="0"/>
            </a:rPr>
            <a:t>Entitlement Criteria - </a:t>
          </a:r>
          <a:r>
            <a:rPr lang="en-US" sz="1400" kern="1200" dirty="0">
              <a:latin typeface="Arial" panose="020B0604020202020204" pitchFamily="34" charset="0"/>
              <a:ea typeface="Tahoma" panose="020B0604030504040204" pitchFamily="34" charset="0"/>
              <a:cs typeface="Arial" panose="020B0604020202020204" pitchFamily="34" charset="0"/>
            </a:rPr>
            <a:t> Every worker employed in an establishment shall be entitled for leave in a calendar year with wages provided (</a:t>
          </a:r>
          <a:r>
            <a:rPr lang="en-US" sz="1400" kern="1200" dirty="0" err="1">
              <a:latin typeface="Arial" panose="020B0604020202020204" pitchFamily="34" charset="0"/>
              <a:ea typeface="Tahoma" panose="020B0604030504040204" pitchFamily="34" charset="0"/>
              <a:cs typeface="Arial" panose="020B0604020202020204" pitchFamily="34" charset="0"/>
            </a:rPr>
            <a:t>i</a:t>
          </a:r>
          <a:r>
            <a:rPr lang="en-US" sz="1400" kern="1200" dirty="0">
              <a:latin typeface="Arial" panose="020B0604020202020204" pitchFamily="34" charset="0"/>
              <a:ea typeface="Tahoma" panose="020B0604030504040204" pitchFamily="34" charset="0"/>
              <a:cs typeface="Arial" panose="020B0604020202020204" pitchFamily="34" charset="0"/>
            </a:rPr>
            <a:t>) he has worked for 180 days or more in such calendar year; and (ii) he shall be entitled for 1 day leave for every 20 days of his work.</a:t>
          </a:r>
        </a:p>
      </dsp:txBody>
      <dsp:txXfrm>
        <a:off x="865597" y="3450"/>
        <a:ext cx="7470030" cy="749819"/>
      </dsp:txXfrm>
    </dsp:sp>
    <dsp:sp modelId="{1010A809-9974-4EF0-AE6C-29D6ADF89602}">
      <dsp:nvSpPr>
        <dsp:cNvPr id="0" name=""/>
        <dsp:cNvSpPr/>
      </dsp:nvSpPr>
      <dsp:spPr>
        <a:xfrm>
          <a:off x="0" y="929697"/>
          <a:ext cx="8543925" cy="7490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F3919E-9611-4326-96E0-81CB190B32B5}">
      <dsp:nvSpPr>
        <dsp:cNvPr id="0" name=""/>
        <dsp:cNvSpPr/>
      </dsp:nvSpPr>
      <dsp:spPr>
        <a:xfrm>
          <a:off x="226598" y="1098242"/>
          <a:ext cx="412400" cy="4119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55000" cap="flat" cmpd="thickThin"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sp>
    <dsp:sp modelId="{0A159D3C-A87B-44AB-971F-E51540C56004}">
      <dsp:nvSpPr>
        <dsp:cNvPr id="0" name=""/>
        <dsp:cNvSpPr/>
      </dsp:nvSpPr>
      <dsp:spPr>
        <a:xfrm>
          <a:off x="865597" y="929697"/>
          <a:ext cx="7470030" cy="749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356" tIns="79356" rIns="79356" bIns="79356" numCol="1" spcCol="1270" anchor="ctr" anchorCtr="0">
          <a:noAutofit/>
        </a:bodyPr>
        <a:lstStyle/>
        <a:p>
          <a:pPr marL="0" lvl="0" indent="0" algn="just" defTabSz="577850">
            <a:lnSpc>
              <a:spcPct val="100000"/>
            </a:lnSpc>
            <a:spcBef>
              <a:spcPct val="0"/>
            </a:spcBef>
            <a:spcAft>
              <a:spcPct val="35000"/>
            </a:spcAft>
            <a:buNone/>
          </a:pPr>
          <a:r>
            <a:rPr lang="en-US" sz="1300" b="1"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Carry Forward</a:t>
          </a:r>
          <a:r>
            <a:rPr lang="en-US" sz="1300"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 -  If such a worker does not take the whole of the leave allowed, then any leave not taken shall be added to the leave to be allowed in the succeeding calendar year, so that the total number of days of leave that may be carried forward shall not exceed 30 days.</a:t>
          </a:r>
        </a:p>
      </dsp:txBody>
      <dsp:txXfrm>
        <a:off x="865597" y="929697"/>
        <a:ext cx="7470030" cy="749819"/>
      </dsp:txXfrm>
    </dsp:sp>
    <dsp:sp modelId="{D0CF975E-EA00-482C-B26C-4D0FF226C76D}">
      <dsp:nvSpPr>
        <dsp:cNvPr id="0" name=""/>
        <dsp:cNvSpPr/>
      </dsp:nvSpPr>
      <dsp:spPr>
        <a:xfrm>
          <a:off x="0" y="1855945"/>
          <a:ext cx="8543925" cy="7490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519D7A-030F-49C5-B176-03332D781AF9}">
      <dsp:nvSpPr>
        <dsp:cNvPr id="0" name=""/>
        <dsp:cNvSpPr/>
      </dsp:nvSpPr>
      <dsp:spPr>
        <a:xfrm>
          <a:off x="226598" y="2024489"/>
          <a:ext cx="412400" cy="4119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55000" cap="flat" cmpd="thickThin"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sp>
    <dsp:sp modelId="{11D73EDA-282A-477A-999B-BD41743BB562}">
      <dsp:nvSpPr>
        <dsp:cNvPr id="0" name=""/>
        <dsp:cNvSpPr/>
      </dsp:nvSpPr>
      <dsp:spPr>
        <a:xfrm>
          <a:off x="865597" y="1855945"/>
          <a:ext cx="7470030" cy="749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356" tIns="79356" rIns="79356" bIns="79356" numCol="1" spcCol="1270" anchor="ctr" anchorCtr="0">
          <a:noAutofit/>
        </a:bodyPr>
        <a:lstStyle/>
        <a:p>
          <a:pPr marL="0" lvl="0" indent="0" algn="just" defTabSz="666750">
            <a:lnSpc>
              <a:spcPct val="100000"/>
            </a:lnSpc>
            <a:spcBef>
              <a:spcPct val="0"/>
            </a:spcBef>
            <a:spcAft>
              <a:spcPct val="35000"/>
            </a:spcAft>
            <a:buNone/>
          </a:pPr>
          <a:r>
            <a:rPr lang="en-US" sz="1500" b="1"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Encashment on Separation</a:t>
          </a:r>
          <a:r>
            <a:rPr lang="en-US" sz="1500"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 - In case such worker is discharged or dismissed from service or quits employment or is superannuated or dies while in service, such worker or his heir or nominee, shall be entitled to wages in lieu of the quantum of leave.</a:t>
          </a:r>
        </a:p>
      </dsp:txBody>
      <dsp:txXfrm>
        <a:off x="865597" y="1855945"/>
        <a:ext cx="7470030" cy="749819"/>
      </dsp:txXfrm>
    </dsp:sp>
    <dsp:sp modelId="{53ECC03B-DD3A-4620-8AE1-A3A196A91AEF}">
      <dsp:nvSpPr>
        <dsp:cNvPr id="0" name=""/>
        <dsp:cNvSpPr/>
      </dsp:nvSpPr>
      <dsp:spPr>
        <a:xfrm>
          <a:off x="0" y="2782192"/>
          <a:ext cx="8543925" cy="7490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82A235-58F0-4E8E-BD9E-E0DB98CDE83E}">
      <dsp:nvSpPr>
        <dsp:cNvPr id="0" name=""/>
        <dsp:cNvSpPr/>
      </dsp:nvSpPr>
      <dsp:spPr>
        <a:xfrm>
          <a:off x="226598" y="2950736"/>
          <a:ext cx="412400" cy="4119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55000" cap="flat" cmpd="thickThin"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sp>
    <dsp:sp modelId="{4A7649EB-0402-47F3-9EC0-33E744E658F8}">
      <dsp:nvSpPr>
        <dsp:cNvPr id="0" name=""/>
        <dsp:cNvSpPr/>
      </dsp:nvSpPr>
      <dsp:spPr>
        <a:xfrm>
          <a:off x="865597" y="2782192"/>
          <a:ext cx="7470030" cy="749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356" tIns="79356" rIns="79356" bIns="79356" numCol="1" spcCol="1270" anchor="ctr" anchorCtr="0">
          <a:noAutofit/>
        </a:bodyPr>
        <a:lstStyle/>
        <a:p>
          <a:pPr marL="0" lvl="0" indent="0" algn="just" defTabSz="622300">
            <a:lnSpc>
              <a:spcPct val="100000"/>
            </a:lnSpc>
            <a:spcBef>
              <a:spcPct val="0"/>
            </a:spcBef>
            <a:spcAft>
              <a:spcPct val="35000"/>
            </a:spcAft>
            <a:buNone/>
          </a:pPr>
          <a:r>
            <a:rPr lang="en-US" sz="1400" b="1" kern="1200" dirty="0">
              <a:latin typeface="Arial" panose="020B0604020202020204" pitchFamily="34" charset="0"/>
              <a:ea typeface="Tahoma" panose="020B0604030504040204" pitchFamily="34" charset="0"/>
              <a:cs typeface="Arial" panose="020B0604020202020204" pitchFamily="34" charset="0"/>
            </a:rPr>
            <a:t>Annual Encashment - </a:t>
          </a:r>
          <a:r>
            <a:rPr lang="en-US" sz="1400" kern="1200" dirty="0">
              <a:latin typeface="Arial" panose="020B0604020202020204" pitchFamily="34" charset="0"/>
              <a:ea typeface="Tahoma" panose="020B0604030504040204" pitchFamily="34" charset="0"/>
              <a:cs typeface="Arial" panose="020B0604020202020204" pitchFamily="34" charset="0"/>
            </a:rPr>
            <a:t> Worker shall be entitled on his demand for encashment of leave at the end of calendar year. </a:t>
          </a:r>
        </a:p>
      </dsp:txBody>
      <dsp:txXfrm>
        <a:off x="865597" y="2782192"/>
        <a:ext cx="7470030" cy="7498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1FC28-E96F-4294-B7A4-A10ADE76E125}">
      <dsp:nvSpPr>
        <dsp:cNvPr id="0" name=""/>
        <dsp:cNvSpPr/>
      </dsp:nvSpPr>
      <dsp:spPr>
        <a:xfrm>
          <a:off x="609" y="137210"/>
          <a:ext cx="660761" cy="6607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274746-E1B4-49EF-B4EA-891E5D84562E}">
      <dsp:nvSpPr>
        <dsp:cNvPr id="0" name=""/>
        <dsp:cNvSpPr/>
      </dsp:nvSpPr>
      <dsp:spPr>
        <a:xfrm>
          <a:off x="609" y="1004764"/>
          <a:ext cx="1887890" cy="619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en-US" sz="1600" b="1" kern="1200" dirty="0">
              <a:solidFill>
                <a:schemeClr val="accent4"/>
              </a:solidFill>
              <a:latin typeface="Arial" panose="020B0604020202020204" pitchFamily="34" charset="0"/>
              <a:ea typeface="Tahoma" panose="020B0604030504040204" pitchFamily="34" charset="0"/>
              <a:cs typeface="Arial" panose="020B0604020202020204" pitchFamily="34" charset="0"/>
            </a:rPr>
            <a:t>Single Registration</a:t>
          </a:r>
          <a:r>
            <a:rPr lang="en-US" sz="1600" b="1" kern="1200" dirty="0">
              <a:solidFill>
                <a:srgbClr val="C00000"/>
              </a:solidFill>
              <a:latin typeface="Arial" panose="020B0604020202020204" pitchFamily="34" charset="0"/>
              <a:ea typeface="Tahoma" panose="020B0604030504040204" pitchFamily="34" charset="0"/>
              <a:cs typeface="Arial" panose="020B0604020202020204" pitchFamily="34" charset="0"/>
            </a:rPr>
            <a:t> </a:t>
          </a:r>
          <a:r>
            <a:rPr lang="en-US" sz="1600" b="1" kern="1200" dirty="0">
              <a:latin typeface="Arial" panose="020B0604020202020204" pitchFamily="34" charset="0"/>
              <a:cs typeface="Arial" panose="020B0604020202020204" pitchFamily="34" charset="0"/>
            </a:rPr>
            <a:t> </a:t>
          </a:r>
          <a:endParaRPr lang="en-US" sz="1600" kern="1200" dirty="0">
            <a:latin typeface="Arial" panose="020B0604020202020204" pitchFamily="34" charset="0"/>
            <a:cs typeface="Arial" panose="020B0604020202020204" pitchFamily="34" charset="0"/>
          </a:endParaRPr>
        </a:p>
      </dsp:txBody>
      <dsp:txXfrm>
        <a:off x="609" y="1004764"/>
        <a:ext cx="1887890" cy="619464"/>
      </dsp:txXfrm>
    </dsp:sp>
    <dsp:sp modelId="{FC6C99DC-4B4C-4B40-B09E-B5FEB56869A7}">
      <dsp:nvSpPr>
        <dsp:cNvPr id="0" name=""/>
        <dsp:cNvSpPr/>
      </dsp:nvSpPr>
      <dsp:spPr>
        <a:xfrm>
          <a:off x="609" y="1720411"/>
          <a:ext cx="1887890" cy="3225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533400">
            <a:lnSpc>
              <a:spcPct val="100000"/>
            </a:lnSpc>
            <a:spcBef>
              <a:spcPct val="0"/>
            </a:spcBef>
            <a:spcAft>
              <a:spcPct val="35000"/>
            </a:spcAft>
            <a:buNone/>
          </a:pPr>
          <a:r>
            <a:rPr lang="en-US" sz="1200" kern="1200" dirty="0">
              <a:latin typeface="Arial" panose="020B0604020202020204" pitchFamily="34" charset="0"/>
              <a:ea typeface="Tahoma" panose="020B0604030504040204" pitchFamily="34" charset="0"/>
              <a:cs typeface="Arial" panose="020B0604020202020204" pitchFamily="34" charset="0"/>
            </a:rPr>
            <a:t>The OSH Code introduces a unified registration framework to replace the multiple registrations required under earlier </a:t>
          </a:r>
          <a:r>
            <a:rPr lang="en-US" sz="1200" kern="1200" dirty="0" err="1">
              <a:latin typeface="Arial" panose="020B0604020202020204" pitchFamily="34" charset="0"/>
              <a:ea typeface="Tahoma" panose="020B0604030504040204" pitchFamily="34" charset="0"/>
              <a:cs typeface="Arial" panose="020B0604020202020204" pitchFamily="34" charset="0"/>
            </a:rPr>
            <a:t>labour</a:t>
          </a:r>
          <a:r>
            <a:rPr lang="en-US" sz="1200" kern="1200" dirty="0">
              <a:latin typeface="Arial" panose="020B0604020202020204" pitchFamily="34" charset="0"/>
              <a:ea typeface="Tahoma" panose="020B0604030504040204" pitchFamily="34" charset="0"/>
              <a:cs typeface="Arial" panose="020B0604020202020204" pitchFamily="34" charset="0"/>
            </a:rPr>
            <a:t> laws. Establishments covered by the Code and set up after its commencement must obtain a single registration by applying within 60 days from the date the Code becomes applicable to them.</a:t>
          </a:r>
        </a:p>
      </dsp:txBody>
      <dsp:txXfrm>
        <a:off x="609" y="1720411"/>
        <a:ext cx="1887890" cy="3225916"/>
      </dsp:txXfrm>
    </dsp:sp>
    <dsp:sp modelId="{EB3894E0-E0CE-4A86-B143-9CE4B7DF9EB1}">
      <dsp:nvSpPr>
        <dsp:cNvPr id="0" name=""/>
        <dsp:cNvSpPr/>
      </dsp:nvSpPr>
      <dsp:spPr>
        <a:xfrm>
          <a:off x="2218881" y="137210"/>
          <a:ext cx="660761" cy="6607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27FFBB-3566-4E3A-935C-1EEE0F0FD2C1}">
      <dsp:nvSpPr>
        <dsp:cNvPr id="0" name=""/>
        <dsp:cNvSpPr/>
      </dsp:nvSpPr>
      <dsp:spPr>
        <a:xfrm>
          <a:off x="2218881" y="1004764"/>
          <a:ext cx="1887890" cy="619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kern="1200" dirty="0">
              <a:solidFill>
                <a:schemeClr val="accent4"/>
              </a:solidFill>
              <a:latin typeface="Arial" panose="020B0604020202020204" pitchFamily="34" charset="0"/>
              <a:ea typeface="Tahoma" panose="020B0604030504040204" pitchFamily="34" charset="0"/>
              <a:cs typeface="Arial" panose="020B0604020202020204" pitchFamily="34" charset="0"/>
            </a:rPr>
            <a:t>Concept of ‘Core Activity of an Establishment’</a:t>
          </a:r>
        </a:p>
      </dsp:txBody>
      <dsp:txXfrm>
        <a:off x="2218881" y="1004764"/>
        <a:ext cx="1887890" cy="619464"/>
      </dsp:txXfrm>
    </dsp:sp>
    <dsp:sp modelId="{3B3A79A5-941A-4DE0-97B3-A0BEB62DEA70}">
      <dsp:nvSpPr>
        <dsp:cNvPr id="0" name=""/>
        <dsp:cNvSpPr/>
      </dsp:nvSpPr>
      <dsp:spPr>
        <a:xfrm>
          <a:off x="2218881" y="1720411"/>
          <a:ext cx="1887890" cy="3225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488950">
            <a:lnSpc>
              <a:spcPct val="100000"/>
            </a:lnSpc>
            <a:spcBef>
              <a:spcPct val="0"/>
            </a:spcBef>
            <a:spcAft>
              <a:spcPct val="35000"/>
            </a:spcAft>
            <a:buNone/>
          </a:pPr>
          <a:r>
            <a:rPr lang="en-US" sz="1100"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The OSH Code formally introduces the concept of core activity and generally prohibits engagement of contract </a:t>
          </a:r>
          <a:r>
            <a:rPr lang="en-US" sz="1100" kern="1200" dirty="0" err="1">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labour</a:t>
          </a:r>
          <a:r>
            <a:rPr lang="en-US" sz="1100"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 in such activities. Unlike the erstwhile CLRA Act, which only enabled governments to impose prohibitions, the Code lays down a uniform rule while excluding ancillary activities like housekeeping, transport, and sanitation. Contract </a:t>
          </a:r>
          <a:r>
            <a:rPr lang="en-US" sz="1100" kern="1200" dirty="0" err="1">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labour</a:t>
          </a:r>
          <a:r>
            <a:rPr lang="en-US" sz="1100"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 may be engaged in core activities only in limited situations, such as where outsourcing is customary, full-time workers are not required, or there is a temporary surge in workload.</a:t>
          </a:r>
        </a:p>
      </dsp:txBody>
      <dsp:txXfrm>
        <a:off x="2218881" y="1720411"/>
        <a:ext cx="1887890" cy="3225916"/>
      </dsp:txXfrm>
    </dsp:sp>
    <dsp:sp modelId="{D3FC9E41-18D2-4624-A147-B9980DB87E69}">
      <dsp:nvSpPr>
        <dsp:cNvPr id="0" name=""/>
        <dsp:cNvSpPr/>
      </dsp:nvSpPr>
      <dsp:spPr>
        <a:xfrm>
          <a:off x="4437152" y="137210"/>
          <a:ext cx="660761" cy="6607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9490A-688A-44A3-A187-66A2E771B172}">
      <dsp:nvSpPr>
        <dsp:cNvPr id="0" name=""/>
        <dsp:cNvSpPr/>
      </dsp:nvSpPr>
      <dsp:spPr>
        <a:xfrm>
          <a:off x="4437152" y="1004764"/>
          <a:ext cx="1887890" cy="619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kern="1200" dirty="0">
              <a:solidFill>
                <a:schemeClr val="accent4"/>
              </a:solidFill>
              <a:latin typeface="Arial" panose="020B0604020202020204" pitchFamily="34" charset="0"/>
              <a:ea typeface="Tahoma" panose="020B0604030504040204" pitchFamily="34" charset="0"/>
              <a:cs typeface="Arial" panose="020B0604020202020204" pitchFamily="34" charset="0"/>
            </a:rPr>
            <a:t>Issuance of Appointment Letter </a:t>
          </a:r>
        </a:p>
      </dsp:txBody>
      <dsp:txXfrm>
        <a:off x="4437152" y="1004764"/>
        <a:ext cx="1887890" cy="619464"/>
      </dsp:txXfrm>
    </dsp:sp>
    <dsp:sp modelId="{4CB1DEAC-0CED-41DC-9C65-DC46FA033E07}">
      <dsp:nvSpPr>
        <dsp:cNvPr id="0" name=""/>
        <dsp:cNvSpPr/>
      </dsp:nvSpPr>
      <dsp:spPr>
        <a:xfrm>
          <a:off x="4437152" y="1720411"/>
          <a:ext cx="1887890" cy="3225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488950">
            <a:lnSpc>
              <a:spcPct val="100000"/>
            </a:lnSpc>
            <a:spcBef>
              <a:spcPct val="0"/>
            </a:spcBef>
            <a:spcAft>
              <a:spcPct val="35000"/>
            </a:spcAft>
            <a:buNone/>
          </a:pPr>
          <a:r>
            <a:rPr lang="en-US" sz="1100"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Earlier, issuing a written appointment letter was largely left to employer practice, with only a few state-specific laws prescribing formats. The Code now makes it mandatory for every employer to issue an appointment letter to employees, containing particulars as may be prescribed by the appropriate government.</a:t>
          </a:r>
        </a:p>
      </dsp:txBody>
      <dsp:txXfrm>
        <a:off x="4437152" y="1720411"/>
        <a:ext cx="1887890" cy="3225916"/>
      </dsp:txXfrm>
    </dsp:sp>
    <dsp:sp modelId="{F830AE81-BC0E-4C80-99B3-0CD805B95D3B}">
      <dsp:nvSpPr>
        <dsp:cNvPr id="0" name=""/>
        <dsp:cNvSpPr/>
      </dsp:nvSpPr>
      <dsp:spPr>
        <a:xfrm>
          <a:off x="6655424" y="137210"/>
          <a:ext cx="660761" cy="66076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45FA06-1204-499A-9816-AE949E239658}">
      <dsp:nvSpPr>
        <dsp:cNvPr id="0" name=""/>
        <dsp:cNvSpPr/>
      </dsp:nvSpPr>
      <dsp:spPr>
        <a:xfrm>
          <a:off x="6655424" y="1004764"/>
          <a:ext cx="1887890" cy="619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kern="1200" dirty="0">
              <a:solidFill>
                <a:schemeClr val="accent4"/>
              </a:solidFill>
              <a:latin typeface="Arial" panose="020B0604020202020204" pitchFamily="34" charset="0"/>
              <a:ea typeface="Tahoma" panose="020B0604030504040204" pitchFamily="34" charset="0"/>
              <a:cs typeface="Arial" panose="020B0604020202020204" pitchFamily="34" charset="0"/>
            </a:rPr>
            <a:t>Employment of female workforce in night shift</a:t>
          </a:r>
        </a:p>
      </dsp:txBody>
      <dsp:txXfrm>
        <a:off x="6655424" y="1004764"/>
        <a:ext cx="1887890" cy="619464"/>
      </dsp:txXfrm>
    </dsp:sp>
    <dsp:sp modelId="{0718CE89-1D81-468A-84C5-CE2BF778F91E}">
      <dsp:nvSpPr>
        <dsp:cNvPr id="0" name=""/>
        <dsp:cNvSpPr/>
      </dsp:nvSpPr>
      <dsp:spPr>
        <a:xfrm>
          <a:off x="6655424" y="1720411"/>
          <a:ext cx="1887890" cy="3225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488950">
            <a:lnSpc>
              <a:spcPct val="100000"/>
            </a:lnSpc>
            <a:spcBef>
              <a:spcPct val="0"/>
            </a:spcBef>
            <a:spcAft>
              <a:spcPct val="35000"/>
            </a:spcAft>
            <a:buNone/>
          </a:pPr>
          <a:r>
            <a:rPr lang="en-US" sz="1100" kern="1200" dirty="0">
              <a:solidFill>
                <a:prstClr val="black">
                  <a:hueOff val="0"/>
                  <a:satOff val="0"/>
                  <a:lumOff val="0"/>
                  <a:alphaOff val="0"/>
                </a:prstClr>
              </a:solidFill>
              <a:latin typeface="Arial" panose="020B0604020202020204" pitchFamily="34" charset="0"/>
              <a:ea typeface="Tahoma" panose="020B0604030504040204" pitchFamily="34" charset="0"/>
              <a:cs typeface="Arial" panose="020B0604020202020204" pitchFamily="34" charset="0"/>
            </a:rPr>
            <a:t>The OSH Code, pursuant to Section 43, now permits the employment of women in night shifts, subject to obtaining their consent and ensuring compliance with prescribed conditions relating to safety, holidays, and working hours. This marks a significant shift from the current framework and aims at boosting women participation, thereby achieving a more inclusive workforce participation.</a:t>
          </a:r>
        </a:p>
      </dsp:txBody>
      <dsp:txXfrm>
        <a:off x="6655424" y="1720411"/>
        <a:ext cx="1887890" cy="322591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6653" tIns="48327" rIns="96653" bIns="48327"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wrap="square" lIns="96653" tIns="48327" rIns="96653" bIns="48327" numCol="1" anchor="t" anchorCtr="0" compatLnSpc="1">
            <a:prstTxWarp prst="textNoShape">
              <a:avLst/>
            </a:prstTxWarp>
          </a:bodyPr>
          <a:lstStyle>
            <a:lvl1pPr algn="r">
              <a:defRPr sz="1200">
                <a:ea typeface="ＭＳ Ｐゴシック" charset="0"/>
                <a:cs typeface="ＭＳ Ｐゴシック" charset="0"/>
              </a:defRPr>
            </a:lvl1pPr>
          </a:lstStyle>
          <a:p>
            <a:pPr>
              <a:defRPr/>
            </a:pPr>
            <a:fld id="{2E09E31F-A612-49FA-BC68-2E367AB3B6EC}" type="datetimeFigureOut">
              <a:rPr lang="en-US"/>
              <a:pPr>
                <a:defRPr/>
              </a:pPr>
              <a:t>1/28/2026</a:t>
            </a:fld>
            <a:endParaRPr lang="en-US"/>
          </a:p>
        </p:txBody>
      </p:sp>
      <p:sp>
        <p:nvSpPr>
          <p:cNvPr id="4" name="Footer Placeholder 3"/>
          <p:cNvSpPr>
            <a:spLocks noGrp="1"/>
          </p:cNvSpPr>
          <p:nvPr>
            <p:ph type="ftr" sz="quarter" idx="2"/>
          </p:nvPr>
        </p:nvSpPr>
        <p:spPr>
          <a:xfrm>
            <a:off x="0" y="9118600"/>
            <a:ext cx="3170238" cy="481013"/>
          </a:xfrm>
          <a:prstGeom prst="rect">
            <a:avLst/>
          </a:prstGeom>
        </p:spPr>
        <p:txBody>
          <a:bodyPr vert="horz" lIns="96653" tIns="48327" rIns="96653" bIns="48327" rtlCol="0" anchor="b"/>
          <a:lstStyle>
            <a:lvl1pPr algn="l">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4143375" y="9118600"/>
            <a:ext cx="3170238" cy="481013"/>
          </a:xfrm>
          <a:prstGeom prst="rect">
            <a:avLst/>
          </a:prstGeom>
        </p:spPr>
        <p:txBody>
          <a:bodyPr vert="horz" wrap="square" lIns="96653" tIns="48327" rIns="96653" bIns="48327" numCol="1" anchor="b" anchorCtr="0" compatLnSpc="1">
            <a:prstTxWarp prst="textNoShape">
              <a:avLst/>
            </a:prstTxWarp>
          </a:bodyPr>
          <a:lstStyle>
            <a:lvl1pPr algn="r">
              <a:defRPr sz="1200">
                <a:ea typeface="ＭＳ Ｐゴシック" charset="0"/>
                <a:cs typeface="ＭＳ Ｐゴシック" charset="0"/>
              </a:defRPr>
            </a:lvl1pPr>
          </a:lstStyle>
          <a:p>
            <a:pPr>
              <a:defRPr/>
            </a:pPr>
            <a:fld id="{754645BA-17F8-4839-8AEA-ABF63FA3240F}" type="slidenum">
              <a:rPr lang="en-US"/>
              <a:pPr>
                <a:defRPr/>
              </a:pPr>
              <a:t>‹#›</a:t>
            </a:fld>
            <a:endParaRPr lang="en-US"/>
          </a:p>
        </p:txBody>
      </p:sp>
    </p:spTree>
    <p:extLst>
      <p:ext uri="{BB962C8B-B14F-4D97-AF65-F5344CB8AC3E}">
        <p14:creationId xmlns:p14="http://schemas.microsoft.com/office/powerpoint/2010/main" val="33922009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6653" tIns="48327" rIns="96653" bIns="48327"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4143375" y="0"/>
            <a:ext cx="3170238" cy="481013"/>
          </a:xfrm>
          <a:prstGeom prst="rect">
            <a:avLst/>
          </a:prstGeom>
        </p:spPr>
        <p:txBody>
          <a:bodyPr vert="horz" wrap="square" lIns="96653" tIns="48327" rIns="96653" bIns="48327" numCol="1" anchor="t" anchorCtr="0" compatLnSpc="1">
            <a:prstTxWarp prst="textNoShape">
              <a:avLst/>
            </a:prstTxWarp>
          </a:bodyPr>
          <a:lstStyle>
            <a:lvl1pPr algn="r">
              <a:defRPr sz="1200">
                <a:ea typeface="ＭＳ Ｐゴシック" charset="0"/>
                <a:cs typeface="ＭＳ Ｐゴシック" charset="0"/>
              </a:defRPr>
            </a:lvl1pPr>
          </a:lstStyle>
          <a:p>
            <a:pPr>
              <a:defRPr/>
            </a:pPr>
            <a:fld id="{8568AADD-03D1-4AE5-97ED-A8A894D2D3B7}" type="datetimeFigureOut">
              <a:rPr lang="en-US"/>
              <a:pPr>
                <a:defRPr/>
              </a:pPr>
              <a:t>1/28/2026</a:t>
            </a:fld>
            <a:endParaRPr lang="en-US"/>
          </a:p>
        </p:txBody>
      </p:sp>
      <p:sp>
        <p:nvSpPr>
          <p:cNvPr id="4" name="Slide Image Placeholder 3"/>
          <p:cNvSpPr>
            <a:spLocks noGrp="1" noRot="1" noChangeAspect="1"/>
          </p:cNvSpPr>
          <p:nvPr>
            <p:ph type="sldImg" idx="2"/>
          </p:nvPr>
        </p:nvSpPr>
        <p:spPr>
          <a:xfrm>
            <a:off x="1057275" y="719138"/>
            <a:ext cx="5200650" cy="3600450"/>
          </a:xfrm>
          <a:prstGeom prst="rect">
            <a:avLst/>
          </a:prstGeom>
          <a:noFill/>
          <a:ln w="12700">
            <a:solidFill>
              <a:prstClr val="black"/>
            </a:solidFill>
          </a:ln>
        </p:spPr>
        <p:txBody>
          <a:bodyPr vert="horz" lIns="96653" tIns="48327" rIns="96653" bIns="48327" rtlCol="0" anchor="ctr"/>
          <a:lstStyle/>
          <a:p>
            <a:pPr lvl="0"/>
            <a:endParaRPr lang="en-US" noProof="0"/>
          </a:p>
        </p:txBody>
      </p:sp>
      <p:sp>
        <p:nvSpPr>
          <p:cNvPr id="5" name="Notes Placeholder 4"/>
          <p:cNvSpPr>
            <a:spLocks noGrp="1"/>
          </p:cNvSpPr>
          <p:nvPr>
            <p:ph type="body" sz="quarter" idx="3"/>
          </p:nvPr>
        </p:nvSpPr>
        <p:spPr>
          <a:xfrm>
            <a:off x="731838" y="4560888"/>
            <a:ext cx="5851525" cy="4321175"/>
          </a:xfrm>
          <a:prstGeom prst="rect">
            <a:avLst/>
          </a:prstGeom>
        </p:spPr>
        <p:txBody>
          <a:bodyPr vert="horz" lIns="96653" tIns="48327" rIns="96653" bIns="4832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8600"/>
            <a:ext cx="3170238" cy="481013"/>
          </a:xfrm>
          <a:prstGeom prst="rect">
            <a:avLst/>
          </a:prstGeom>
        </p:spPr>
        <p:txBody>
          <a:bodyPr vert="horz" lIns="96653" tIns="48327" rIns="96653" bIns="48327"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4143375" y="9118600"/>
            <a:ext cx="3170238" cy="481013"/>
          </a:xfrm>
          <a:prstGeom prst="rect">
            <a:avLst/>
          </a:prstGeom>
        </p:spPr>
        <p:txBody>
          <a:bodyPr vert="horz" wrap="square" lIns="96653" tIns="48327" rIns="96653" bIns="48327" numCol="1" anchor="b" anchorCtr="0" compatLnSpc="1">
            <a:prstTxWarp prst="textNoShape">
              <a:avLst/>
            </a:prstTxWarp>
          </a:bodyPr>
          <a:lstStyle>
            <a:lvl1pPr algn="r">
              <a:defRPr sz="1200">
                <a:ea typeface="ＭＳ Ｐゴシック" charset="0"/>
                <a:cs typeface="ＭＳ Ｐゴシック" charset="0"/>
              </a:defRPr>
            </a:lvl1pPr>
          </a:lstStyle>
          <a:p>
            <a:pPr>
              <a:defRPr/>
            </a:pPr>
            <a:fld id="{652E424E-C533-4AFD-ACB2-45AC61FCCBE7}" type="slidenum">
              <a:rPr lang="en-US"/>
              <a:pPr>
                <a:defRPr/>
              </a:pPr>
              <a:t>‹#›</a:t>
            </a:fld>
            <a:endParaRPr lang="en-US"/>
          </a:p>
        </p:txBody>
      </p:sp>
    </p:spTree>
    <p:extLst>
      <p:ext uri="{BB962C8B-B14F-4D97-AF65-F5344CB8AC3E}">
        <p14:creationId xmlns:p14="http://schemas.microsoft.com/office/powerpoint/2010/main" val="312321315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EB45F-C537-3487-ED16-DACE427D03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6FF979-4F4A-D150-4F42-8513E851DE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D79BB1-B613-F933-8F17-DE11F80C928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730970C-A2D4-76E8-7BEC-2F157EEE88E2}"/>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52E424E-C533-4AFD-ACB2-45AC61FCCBE7}"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530886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DE9D8-EC50-431F-F81A-2BB1DB7DA6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41A94-FD6B-810A-9A4D-6908B97E64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865F42-8F47-9063-B3C2-4C5CAC2A02BA}"/>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0B06DB92-4F7C-0A0E-DA4F-AF1D66B93361}"/>
              </a:ext>
            </a:extLst>
          </p:cNvPr>
          <p:cNvSpPr>
            <a:spLocks noGrp="1"/>
          </p:cNvSpPr>
          <p:nvPr>
            <p:ph type="sldNum" sz="quarter" idx="5"/>
          </p:nvPr>
        </p:nvSpPr>
        <p:spPr/>
        <p:txBody>
          <a:bodyPr/>
          <a:lstStyle/>
          <a:p>
            <a:pPr>
              <a:defRPr/>
            </a:pPr>
            <a:fld id="{652E424E-C533-4AFD-ACB2-45AC61FCCBE7}" type="slidenum">
              <a:rPr lang="en-US" smtClean="0"/>
              <a:pPr>
                <a:defRPr/>
              </a:pPr>
              <a:t>25</a:t>
            </a:fld>
            <a:endParaRPr lang="en-US"/>
          </a:p>
        </p:txBody>
      </p:sp>
    </p:spTree>
    <p:extLst>
      <p:ext uri="{BB962C8B-B14F-4D97-AF65-F5344CB8AC3E}">
        <p14:creationId xmlns:p14="http://schemas.microsoft.com/office/powerpoint/2010/main" val="1830085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2D815-3D28-99C9-9E6E-4F1D3F1725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829BA2-19D7-4271-8D51-241D731E56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60C036-7047-3BF4-6727-511B7467B53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C202418-E2CB-39C1-99C1-D5571100B59F}"/>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52E424E-C533-4AFD-ACB2-45AC61FCCBE7}"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94868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9DC66-371C-B5F0-2962-0C949A9281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62DBE8-AD6A-B8AD-0B90-4EF3D9A4C3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54185C-FD1E-2124-032E-003969166AD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41F11C8-6A87-550B-8D8F-4D63EDC379EE}"/>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52E424E-C533-4AFD-ACB2-45AC61FCCBE7}"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599216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B3A27-0DA0-6EAF-5457-F70D7A3115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C0CE22-692D-140A-F00F-D18660DDA9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857573-52D7-A125-E367-A6C394BF919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DCD6295-3760-0E34-1A9D-8D0738239E99}"/>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52E424E-C533-4AFD-ACB2-45AC61FCCBE7}"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441874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2E424E-C533-4AFD-ACB2-45AC61FCCBE7}" type="slidenum">
              <a:rPr lang="en-US" smtClean="0"/>
              <a:pPr>
                <a:defRPr/>
              </a:pPr>
              <a:t>6</a:t>
            </a:fld>
            <a:endParaRPr lang="en-US"/>
          </a:p>
        </p:txBody>
      </p:sp>
    </p:spTree>
    <p:extLst>
      <p:ext uri="{BB962C8B-B14F-4D97-AF65-F5344CB8AC3E}">
        <p14:creationId xmlns:p14="http://schemas.microsoft.com/office/powerpoint/2010/main" val="2560108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E64C0-87CF-CBD9-C169-2310660709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60A904-6C31-DA78-C64F-9F4D664B68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B49513-710F-D983-2E93-E367EF51AA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5CCE4A-92A4-CEC5-285A-14537F11E6B1}"/>
              </a:ext>
            </a:extLst>
          </p:cNvPr>
          <p:cNvSpPr>
            <a:spLocks noGrp="1"/>
          </p:cNvSpPr>
          <p:nvPr>
            <p:ph type="sldNum" sz="quarter" idx="10"/>
          </p:nvPr>
        </p:nvSpPr>
        <p:spPr/>
        <p:txBody>
          <a:bodyPr/>
          <a:lstStyle/>
          <a:p>
            <a:pPr>
              <a:defRPr/>
            </a:pPr>
            <a:fld id="{652E424E-C533-4AFD-ACB2-45AC61FCCBE7}" type="slidenum">
              <a:rPr lang="en-US" smtClean="0"/>
              <a:pPr>
                <a:defRPr/>
              </a:pPr>
              <a:t>7</a:t>
            </a:fld>
            <a:endParaRPr lang="en-US"/>
          </a:p>
        </p:txBody>
      </p:sp>
    </p:spTree>
    <p:extLst>
      <p:ext uri="{BB962C8B-B14F-4D97-AF65-F5344CB8AC3E}">
        <p14:creationId xmlns:p14="http://schemas.microsoft.com/office/powerpoint/2010/main" val="4163851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EB45F-C537-3487-ED16-DACE427D03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6FF979-4F4A-D150-4F42-8513E851DE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D79BB1-B613-F933-8F17-DE11F80C928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730970C-A2D4-76E8-7BEC-2F157EEE88E2}"/>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52E424E-C533-4AFD-ACB2-45AC61FCCBE7}"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731834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0F3B4-C8FE-F1C4-5B3B-659EC108DA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C9C9A8-BD3D-3B71-9BA2-4B5EF0B9B9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02A3D0-AD67-59B9-CE95-A1B4BC2CF75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A6C0AA-8AC2-19A5-BC3D-F5AE079B8A36}"/>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52E424E-C533-4AFD-ACB2-45AC61FCCBE7}"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500012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652E424E-C533-4AFD-ACB2-45AC61FCCBE7}" type="slidenum">
              <a:rPr lang="en-US" smtClean="0"/>
              <a:pPr>
                <a:defRPr/>
              </a:pPr>
              <a:t>24</a:t>
            </a:fld>
            <a:endParaRPr lang="en-US"/>
          </a:p>
        </p:txBody>
      </p:sp>
    </p:spTree>
    <p:extLst>
      <p:ext uri="{BB962C8B-B14F-4D97-AF65-F5344CB8AC3E}">
        <p14:creationId xmlns:p14="http://schemas.microsoft.com/office/powerpoint/2010/main" val="2217895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912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Title 8"/>
          <p:cNvSpPr>
            <a:spLocks noGrp="1"/>
          </p:cNvSpPr>
          <p:nvPr>
            <p:ph type="ctrTitle"/>
          </p:nvPr>
        </p:nvSpPr>
        <p:spPr>
          <a:xfrm>
            <a:off x="742950" y="1752602"/>
            <a:ext cx="84201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742950" y="3611607"/>
            <a:ext cx="84201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29"/>
          <p:cNvSpPr>
            <a:spLocks noGrp="1"/>
          </p:cNvSpPr>
          <p:nvPr>
            <p:ph type="dt" sz="half" idx="10"/>
          </p:nvPr>
        </p:nvSpPr>
        <p:spPr/>
        <p:txBody>
          <a:bodyPr/>
          <a:lstStyle>
            <a:lvl1pPr algn="l">
              <a:defRPr>
                <a:solidFill>
                  <a:srgbClr val="FFFFFF"/>
                </a:solidFill>
              </a:defRPr>
            </a:lvl1pPr>
          </a:lstStyle>
          <a:p>
            <a:pPr>
              <a:defRPr/>
            </a:pPr>
            <a:endParaRPr lang="en-US"/>
          </a:p>
        </p:txBody>
      </p:sp>
      <p:sp>
        <p:nvSpPr>
          <p:cNvPr id="6" name="Footer Placeholder 18"/>
          <p:cNvSpPr>
            <a:spLocks noGrp="1"/>
          </p:cNvSpPr>
          <p:nvPr>
            <p:ph type="ftr" sz="quarter" idx="11"/>
          </p:nvPr>
        </p:nvSpPr>
        <p:spPr/>
        <p:txBody>
          <a:bodyPr/>
          <a:lstStyle>
            <a:lvl1pPr>
              <a:defRPr sz="1000">
                <a:solidFill>
                  <a:schemeClr val="accent1">
                    <a:tint val="20000"/>
                  </a:schemeClr>
                </a:solidFill>
              </a:defRPr>
            </a:lvl1pPr>
            <a:extLst/>
          </a:lstStyle>
          <a:p>
            <a:pPr>
              <a:defRPr/>
            </a:pPr>
            <a:endParaRPr lang="en-US"/>
          </a:p>
        </p:txBody>
      </p:sp>
      <p:sp>
        <p:nvSpPr>
          <p:cNvPr id="7" name="Slide Number Placeholder 26"/>
          <p:cNvSpPr>
            <a:spLocks noGrp="1"/>
          </p:cNvSpPr>
          <p:nvPr>
            <p:ph type="sldNum" sz="quarter" idx="12"/>
          </p:nvPr>
        </p:nvSpPr>
        <p:spPr/>
        <p:txBody>
          <a:bodyPr/>
          <a:lstStyle>
            <a:lvl1pPr algn="r">
              <a:defRPr>
                <a:solidFill>
                  <a:schemeClr val="tx1"/>
                </a:solidFill>
              </a:defRPr>
            </a:lvl1pPr>
          </a:lstStyle>
          <a:p>
            <a:pPr>
              <a:defRPr/>
            </a:pPr>
            <a:fld id="{7EDC2BC9-568F-46BE-81A6-6F323C27B765}"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Slide Number Placeholder 4"/>
          <p:cNvSpPr>
            <a:spLocks noGrp="1"/>
          </p:cNvSpPr>
          <p:nvPr>
            <p:ph type="sldNum" sz="quarter" idx="12"/>
          </p:nvPr>
        </p:nvSpPr>
        <p:spPr>
          <a:xfrm>
            <a:off x="9367838" y="6408738"/>
            <a:ext cx="395287" cy="365125"/>
          </a:xfrm>
        </p:spPr>
        <p:txBody>
          <a:bodyPr/>
          <a:lstStyle>
            <a:lvl1pPr algn="r">
              <a:defRPr/>
            </a:lvl1pPr>
          </a:lstStyle>
          <a:p>
            <a:pPr>
              <a:defRPr/>
            </a:pPr>
            <a:fld id="{2643FF82-B339-42F5-B1A3-2D4DC3F5F5E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duotone>
              <a:schemeClr val="accent4">
                <a:shade val="45000"/>
                <a:satMod val="135000"/>
              </a:schemeClr>
              <a:prstClr val="white"/>
            </a:duotone>
          </a:blip>
          <a:srcRect l="9750" t="7820" b="7901"/>
          <a:stretch>
            <a:fillRect/>
          </a:stretch>
        </p:blipFill>
        <p:spPr bwMode="auto">
          <a:xfrm>
            <a:off x="-27517" y="0"/>
            <a:ext cx="1320800" cy="6858000"/>
          </a:xfrm>
          <a:prstGeom prst="rect">
            <a:avLst/>
          </a:prstGeom>
          <a:noFill/>
          <a:ln w="9525">
            <a:noFill/>
            <a:miter lim="800000"/>
            <a:headEnd/>
            <a:tailEnd/>
          </a:ln>
          <a:effectLst/>
        </p:spPr>
      </p:pic>
      <p:sp>
        <p:nvSpPr>
          <p:cNvPr id="4" name="Text Placeholder 11"/>
          <p:cNvSpPr>
            <a:spLocks noGrp="1"/>
          </p:cNvSpPr>
          <p:nvPr>
            <p:ph type="body" sz="quarter" idx="10"/>
          </p:nvPr>
        </p:nvSpPr>
        <p:spPr>
          <a:xfrm>
            <a:off x="2421467" y="2848708"/>
            <a:ext cx="5943600" cy="896815"/>
          </a:xfrm>
        </p:spPr>
        <p:txBody>
          <a:bodyPr anchor="ctr"/>
          <a:lstStyle>
            <a:lvl1pPr marL="0" indent="0">
              <a:buNone/>
              <a:defRPr sz="2400" b="1">
                <a:solidFill>
                  <a:schemeClr val="bg2"/>
                </a:solidFill>
              </a:defRPr>
            </a:lvl1pPr>
          </a:lstStyle>
          <a:p>
            <a:pPr lvl="0"/>
            <a:r>
              <a:rPr lang="en-US"/>
              <a:t>Click to edit Master text styles</a:t>
            </a:r>
          </a:p>
        </p:txBody>
      </p:sp>
      <p:sp>
        <p:nvSpPr>
          <p:cNvPr id="5" name="Slide Number Placeholder 4"/>
          <p:cNvSpPr>
            <a:spLocks noGrp="1"/>
          </p:cNvSpPr>
          <p:nvPr>
            <p:ph type="sldNum" sz="quarter" idx="12"/>
          </p:nvPr>
        </p:nvSpPr>
        <p:spPr>
          <a:xfrm>
            <a:off x="9367838" y="6408738"/>
            <a:ext cx="395287" cy="365125"/>
          </a:xfrm>
        </p:spPr>
        <p:txBody>
          <a:bodyPr/>
          <a:lstStyle>
            <a:lvl1pPr algn="r">
              <a:defRPr/>
            </a:lvl1pPr>
          </a:lstStyle>
          <a:p>
            <a:pPr>
              <a:defRPr/>
            </a:pPr>
            <a:fld id="{2643FF82-B339-42F5-B1A3-2D4DC3F5F5E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Slide Number Placeholder 4"/>
          <p:cNvSpPr>
            <a:spLocks noGrp="1"/>
          </p:cNvSpPr>
          <p:nvPr>
            <p:ph type="sldNum" sz="quarter" idx="12"/>
          </p:nvPr>
        </p:nvSpPr>
        <p:spPr>
          <a:xfrm>
            <a:off x="9367838" y="6408738"/>
            <a:ext cx="395287" cy="365125"/>
          </a:xfrm>
        </p:spPr>
        <p:txBody>
          <a:bodyPr/>
          <a:lstStyle>
            <a:lvl1pPr algn="r">
              <a:defRPr/>
            </a:lvl1pPr>
          </a:lstStyle>
          <a:p>
            <a:pPr>
              <a:defRPr/>
            </a:pPr>
            <a:fld id="{2643FF82-B339-42F5-B1A3-2D4DC3F5F5E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1143000"/>
          </a:xfrm>
        </p:spPr>
        <p:txBody>
          <a:bodyPr/>
          <a:lstStyle/>
          <a:p>
            <a:r>
              <a:rPr lang="en-US"/>
              <a:t>Click to edit Master title style</a:t>
            </a:r>
          </a:p>
        </p:txBody>
      </p:sp>
      <p:sp>
        <p:nvSpPr>
          <p:cNvPr id="3" name="Slide Number Placeholder 4"/>
          <p:cNvSpPr>
            <a:spLocks noGrp="1"/>
          </p:cNvSpPr>
          <p:nvPr>
            <p:ph type="sldNum" sz="quarter" idx="12"/>
          </p:nvPr>
        </p:nvSpPr>
        <p:spPr>
          <a:xfrm>
            <a:off x="9367838" y="6408738"/>
            <a:ext cx="395287" cy="365125"/>
          </a:xfrm>
        </p:spPr>
        <p:txBody>
          <a:bodyPr/>
          <a:lstStyle>
            <a:lvl1pPr algn="r">
              <a:defRPr/>
            </a:lvl1pPr>
          </a:lstStyle>
          <a:p>
            <a:pPr>
              <a:defRPr/>
            </a:pPr>
            <a:fld id="{2643FF82-B339-42F5-B1A3-2D4DC3F5F5E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3"/>
          <p:cNvSpPr>
            <a:spLocks noGrp="1"/>
          </p:cNvSpPr>
          <p:nvPr>
            <p:ph type="dt" sz="half" idx="10"/>
          </p:nvPr>
        </p:nvSpPr>
        <p:spPr/>
        <p:txBody>
          <a:bodyPr/>
          <a:lstStyle>
            <a:lvl1pPr algn="l">
              <a:defRPr/>
            </a:lvl1pPr>
          </a:lstStyle>
          <a:p>
            <a:pPr>
              <a:defRPr/>
            </a:pPr>
            <a:endParaRPr lang="en-US"/>
          </a:p>
        </p:txBody>
      </p:sp>
      <p:sp>
        <p:nvSpPr>
          <p:cNvPr id="5" name="Footer Placeholder 4"/>
          <p:cNvSpPr>
            <a:spLocks noGrp="1"/>
          </p:cNvSpPr>
          <p:nvPr>
            <p:ph type="ftr" sz="quarter" idx="11"/>
          </p:nvPr>
        </p:nvSpPr>
        <p:spPr/>
        <p:txBody>
          <a:bodyPr/>
          <a:lstStyle>
            <a:lvl1pPr>
              <a:defRPr sz="1000">
                <a:solidFill>
                  <a:schemeClr val="tx1"/>
                </a:solidFill>
              </a:defRPr>
            </a:lvl1pPr>
            <a:extLst/>
          </a:lstStyle>
          <a:p>
            <a:pPr>
              <a:defRPr/>
            </a:pPr>
            <a:endParaRPr lang="en-US"/>
          </a:p>
        </p:txBody>
      </p:sp>
      <p:sp>
        <p:nvSpPr>
          <p:cNvPr id="6" name="Slide Number Placeholder 5"/>
          <p:cNvSpPr>
            <a:spLocks noGrp="1"/>
          </p:cNvSpPr>
          <p:nvPr>
            <p:ph type="sldNum" sz="quarter" idx="12"/>
          </p:nvPr>
        </p:nvSpPr>
        <p:spPr/>
        <p:txBody>
          <a:bodyPr/>
          <a:lstStyle>
            <a:lvl1pPr algn="r">
              <a:defRPr/>
            </a:lvl1pPr>
          </a:lstStyle>
          <a:p>
            <a:pPr>
              <a:defRPr/>
            </a:pPr>
            <a:fld id="{E47A53FE-48F5-4E8C-A06D-2ACCE7A4A85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a:spLocks noChangeArrowheads="1"/>
          </p:cNvSpPr>
          <p:nvPr/>
        </p:nvSpPr>
        <p:spPr bwMode="auto">
          <a:xfrm>
            <a:off x="3940175" y="3005138"/>
            <a:ext cx="198438"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8"/>
              </a:srgbClr>
            </a:outerShdw>
          </a:effectLst>
        </p:spPr>
        <p:txBody>
          <a:bodyPr anchor="ctr"/>
          <a:lstStyle/>
          <a:p>
            <a:pPr>
              <a:defRPr/>
            </a:pPr>
            <a:endParaRPr lang="en-US">
              <a:solidFill>
                <a:schemeClr val="lt1"/>
              </a:solidFill>
              <a:latin typeface="+mn-lt"/>
              <a:ea typeface="+mn-ea"/>
            </a:endParaRPr>
          </a:p>
        </p:txBody>
      </p:sp>
      <p:sp>
        <p:nvSpPr>
          <p:cNvPr id="5" name="Chevron 4"/>
          <p:cNvSpPr>
            <a:spLocks noChangeArrowheads="1"/>
          </p:cNvSpPr>
          <p:nvPr/>
        </p:nvSpPr>
        <p:spPr bwMode="auto">
          <a:xfrm>
            <a:off x="3736975" y="3005138"/>
            <a:ext cx="198438"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8"/>
              </a:srgbClr>
            </a:outerShdw>
          </a:effectLst>
        </p:spPr>
        <p:txBody>
          <a:bodyPr anchor="ctr"/>
          <a:lstStyle/>
          <a:p>
            <a:pPr>
              <a:defRPr/>
            </a:pPr>
            <a:endParaRPr lang="en-US">
              <a:solidFill>
                <a:schemeClr val="lt1"/>
              </a:solidFill>
              <a:latin typeface="+mn-lt"/>
              <a:ea typeface="+mn-ea"/>
            </a:endParaRPr>
          </a:p>
        </p:txBody>
      </p:sp>
      <p:sp>
        <p:nvSpPr>
          <p:cNvPr id="2" name="Title 1"/>
          <p:cNvSpPr>
            <a:spLocks noGrp="1"/>
          </p:cNvSpPr>
          <p:nvPr>
            <p:ph type="title"/>
          </p:nvPr>
        </p:nvSpPr>
        <p:spPr>
          <a:xfrm>
            <a:off x="782574" y="1059712"/>
            <a:ext cx="84201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4249606" y="2931712"/>
            <a:ext cx="4953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lgn="l">
              <a:defRPr/>
            </a:lvl1pPr>
          </a:lstStyle>
          <a:p>
            <a:pPr>
              <a:defRPr/>
            </a:pPr>
            <a:endParaRPr lang="en-US"/>
          </a:p>
        </p:txBody>
      </p:sp>
      <p:sp>
        <p:nvSpPr>
          <p:cNvPr id="7" name="Footer Placeholder 4"/>
          <p:cNvSpPr>
            <a:spLocks noGrp="1"/>
          </p:cNvSpPr>
          <p:nvPr>
            <p:ph type="ftr" sz="quarter" idx="11"/>
          </p:nvPr>
        </p:nvSpPr>
        <p:spPr/>
        <p:txBody>
          <a:bodyPr/>
          <a:lstStyle>
            <a:lvl1pPr>
              <a:defRPr sz="1000">
                <a:solidFill>
                  <a:schemeClr val="tx1"/>
                </a:solidFill>
              </a:defRPr>
            </a:lvl1pPr>
            <a:extLst/>
          </a:lstStyle>
          <a:p>
            <a:pPr>
              <a:defRPr/>
            </a:pPr>
            <a:endParaRPr lang="en-US"/>
          </a:p>
        </p:txBody>
      </p:sp>
      <p:sp>
        <p:nvSpPr>
          <p:cNvPr id="8" name="Slide Number Placeholder 5"/>
          <p:cNvSpPr>
            <a:spLocks noGrp="1"/>
          </p:cNvSpPr>
          <p:nvPr>
            <p:ph type="sldNum" sz="quarter" idx="12"/>
          </p:nvPr>
        </p:nvSpPr>
        <p:spPr/>
        <p:txBody>
          <a:bodyPr/>
          <a:lstStyle>
            <a:lvl1pPr algn="r">
              <a:defRPr/>
            </a:lvl1pPr>
          </a:lstStyle>
          <a:p>
            <a:pPr>
              <a:defRPr/>
            </a:pPr>
            <a:fld id="{9AB1E1DF-1A17-42E6-979C-0EE48669ECB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1481329"/>
            <a:ext cx="437515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481329"/>
            <a:ext cx="437515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lgn="l">
              <a:defRPr/>
            </a:lvl1pPr>
          </a:lstStyle>
          <a:p>
            <a:pPr>
              <a:defRPr/>
            </a:pPr>
            <a:endParaRPr lang="en-US"/>
          </a:p>
        </p:txBody>
      </p:sp>
      <p:sp>
        <p:nvSpPr>
          <p:cNvPr id="6" name="Footer Placeholder 5"/>
          <p:cNvSpPr>
            <a:spLocks noGrp="1"/>
          </p:cNvSpPr>
          <p:nvPr>
            <p:ph type="ftr" sz="quarter" idx="11"/>
          </p:nvPr>
        </p:nvSpPr>
        <p:spPr/>
        <p:txBody>
          <a:bodyPr/>
          <a:lstStyle>
            <a:lvl1pPr>
              <a:defRPr sz="1000">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lgn="r">
              <a:defRPr/>
            </a:lvl1pPr>
          </a:lstStyle>
          <a:p>
            <a:pPr>
              <a:defRPr/>
            </a:pPr>
            <a:fld id="{C9399DDE-7A81-4926-B0E9-5A86DB7D110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89154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95301" y="5410200"/>
            <a:ext cx="4376870"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5032113" y="5410200"/>
            <a:ext cx="4378589"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95301" y="1444295"/>
            <a:ext cx="4376870"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032112" y="1444295"/>
            <a:ext cx="4378589"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lgn="l">
              <a:defRPr/>
            </a:lvl1pPr>
          </a:lstStyle>
          <a:p>
            <a:pPr>
              <a:defRPr/>
            </a:pPr>
            <a:endParaRPr lang="en-US"/>
          </a:p>
        </p:txBody>
      </p:sp>
      <p:sp>
        <p:nvSpPr>
          <p:cNvPr id="8" name="Footer Placeholder 7"/>
          <p:cNvSpPr>
            <a:spLocks noGrp="1"/>
          </p:cNvSpPr>
          <p:nvPr>
            <p:ph type="ftr" sz="quarter" idx="11"/>
          </p:nvPr>
        </p:nvSpPr>
        <p:spPr/>
        <p:txBody>
          <a:bodyPr/>
          <a:lstStyle>
            <a:lvl1pPr>
              <a:defRPr sz="1000">
                <a:solidFill>
                  <a:schemeClr val="tx1"/>
                </a:solidFill>
              </a:defRPr>
            </a:lvl1pPr>
            <a:extLst/>
          </a:lstStyle>
          <a:p>
            <a:pPr>
              <a:defRPr/>
            </a:pPr>
            <a:endParaRPr lang="en-US"/>
          </a:p>
        </p:txBody>
      </p:sp>
      <p:sp>
        <p:nvSpPr>
          <p:cNvPr id="9" name="Slide Number Placeholder 8"/>
          <p:cNvSpPr>
            <a:spLocks noGrp="1"/>
          </p:cNvSpPr>
          <p:nvPr>
            <p:ph type="sldNum" sz="quarter" idx="12"/>
          </p:nvPr>
        </p:nvSpPr>
        <p:spPr/>
        <p:txBody>
          <a:bodyPr/>
          <a:lstStyle>
            <a:lvl1pPr algn="r">
              <a:defRPr/>
            </a:lvl1pPr>
          </a:lstStyle>
          <a:p>
            <a:pPr>
              <a:defRPr/>
            </a:pPr>
            <a:fld id="{1DF47025-8850-4C99-86A1-FA5D1F0AE47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lgn="l">
              <a:defRPr/>
            </a:lvl1pPr>
          </a:lstStyle>
          <a:p>
            <a:pPr>
              <a:defRPr/>
            </a:pPr>
            <a:endParaRPr lang="en-US"/>
          </a:p>
        </p:txBody>
      </p:sp>
      <p:sp>
        <p:nvSpPr>
          <p:cNvPr id="4" name="Footer Placeholder 3"/>
          <p:cNvSpPr>
            <a:spLocks noGrp="1"/>
          </p:cNvSpPr>
          <p:nvPr>
            <p:ph type="ftr" sz="quarter" idx="11"/>
          </p:nvPr>
        </p:nvSpPr>
        <p:spPr/>
        <p:txBody>
          <a:bodyPr/>
          <a:lstStyle>
            <a:lvl1pPr>
              <a:defRPr sz="1000">
                <a:solidFill>
                  <a:schemeClr val="tx1"/>
                </a:solidFill>
              </a:defRPr>
            </a:lvl1pPr>
            <a:extLst/>
          </a:lstStyle>
          <a:p>
            <a:pPr>
              <a:defRPr/>
            </a:pPr>
            <a:endParaRPr lang="en-US"/>
          </a:p>
        </p:txBody>
      </p:sp>
      <p:sp>
        <p:nvSpPr>
          <p:cNvPr id="5" name="Slide Number Placeholder 4"/>
          <p:cNvSpPr>
            <a:spLocks noGrp="1"/>
          </p:cNvSpPr>
          <p:nvPr>
            <p:ph type="sldNum" sz="quarter" idx="12"/>
          </p:nvPr>
        </p:nvSpPr>
        <p:spPr/>
        <p:txBody>
          <a:bodyPr/>
          <a:lstStyle>
            <a:lvl1pPr algn="r">
              <a:defRPr/>
            </a:lvl1pPr>
          </a:lstStyle>
          <a:p>
            <a:pPr>
              <a:defRPr/>
            </a:pPr>
            <a:fld id="{2643FF82-B339-42F5-B1A3-2D4DC3F5F5E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l">
              <a:defRPr/>
            </a:lvl1pPr>
          </a:lstStyle>
          <a:p>
            <a:pPr>
              <a:defRPr/>
            </a:pPr>
            <a:endParaRPr lang="en-US"/>
          </a:p>
        </p:txBody>
      </p:sp>
      <p:sp>
        <p:nvSpPr>
          <p:cNvPr id="3" name="Footer Placeholder 2"/>
          <p:cNvSpPr>
            <a:spLocks noGrp="1"/>
          </p:cNvSpPr>
          <p:nvPr>
            <p:ph type="ftr" sz="quarter" idx="11"/>
          </p:nvPr>
        </p:nvSpPr>
        <p:spPr/>
        <p:txBody>
          <a:bodyPr/>
          <a:lstStyle>
            <a:lvl1pPr>
              <a:defRPr sz="1000">
                <a:solidFill>
                  <a:schemeClr val="tx1"/>
                </a:solidFill>
              </a:defRPr>
            </a:lvl1pPr>
            <a:extLst/>
          </a:lstStyle>
          <a:p>
            <a:pPr>
              <a:defRPr/>
            </a:pPr>
            <a:endParaRPr lang="en-US"/>
          </a:p>
        </p:txBody>
      </p:sp>
      <p:sp>
        <p:nvSpPr>
          <p:cNvPr id="4" name="Slide Number Placeholder 4"/>
          <p:cNvSpPr>
            <a:spLocks noGrp="1"/>
          </p:cNvSpPr>
          <p:nvPr>
            <p:ph type="sldNum" sz="quarter" idx="12"/>
          </p:nvPr>
        </p:nvSpPr>
        <p:spPr>
          <a:xfrm>
            <a:off x="9367838" y="6408738"/>
            <a:ext cx="395287" cy="365125"/>
          </a:xfrm>
        </p:spPr>
        <p:txBody>
          <a:bodyPr/>
          <a:lstStyle>
            <a:lvl1pPr algn="r">
              <a:defRPr/>
            </a:lvl1pPr>
          </a:lstStyle>
          <a:p>
            <a:pPr>
              <a:defRPr/>
            </a:pPr>
            <a:fld id="{2643FF82-B339-42F5-B1A3-2D4DC3F5F5E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600" y="4876800"/>
            <a:ext cx="8105257"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787900" y="5355102"/>
            <a:ext cx="4305808"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90600" y="274320"/>
            <a:ext cx="8103108"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lgn="l">
              <a:defRPr/>
            </a:lvl1pPr>
          </a:lstStyle>
          <a:p>
            <a:pPr>
              <a:defRPr/>
            </a:pPr>
            <a:endParaRPr lang="en-US"/>
          </a:p>
        </p:txBody>
      </p:sp>
      <p:sp>
        <p:nvSpPr>
          <p:cNvPr id="6" name="Footer Placeholder 5"/>
          <p:cNvSpPr>
            <a:spLocks noGrp="1"/>
          </p:cNvSpPr>
          <p:nvPr>
            <p:ph type="ftr" sz="quarter" idx="11"/>
          </p:nvPr>
        </p:nvSpPr>
        <p:spPr/>
        <p:txBody>
          <a:bodyPr/>
          <a:lstStyle>
            <a:lvl1pPr>
              <a:defRPr sz="1000">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lgn="r">
              <a:defRPr/>
            </a:lvl1pPr>
          </a:lstStyle>
          <a:p>
            <a:pPr>
              <a:defRPr/>
            </a:pPr>
            <a:fld id="{98690BE7-02D1-4905-BADE-C9B91BB13E6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41338" y="5945188"/>
            <a:ext cx="5351462"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latin typeface="Arial" pitchFamily="34" charset="0"/>
              <a:ea typeface="+mn-ea"/>
            </a:endParaRPr>
          </a:p>
        </p:txBody>
      </p:sp>
      <p:sp>
        <p:nvSpPr>
          <p:cNvPr id="6" name="Freeform 15"/>
          <p:cNvSpPr>
            <a:spLocks/>
          </p:cNvSpPr>
          <p:nvPr/>
        </p:nvSpPr>
        <p:spPr bwMode="auto">
          <a:xfrm>
            <a:off x="525463" y="5938838"/>
            <a:ext cx="3998912"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noFill/>
            <a:prstDash val="solid"/>
            <a:round/>
            <a:headEnd type="none" w="med" len="med"/>
            <a:tailEnd type="none" w="med" len="med"/>
          </a:ln>
        </p:spPr>
        <p:txBody>
          <a:bodyPr/>
          <a:lstStyle/>
          <a:p>
            <a:endParaRPr lang="en-IN"/>
          </a:p>
        </p:txBody>
      </p:sp>
      <p:sp>
        <p:nvSpPr>
          <p:cNvPr id="7" name="Right Triangle 6"/>
          <p:cNvSpPr>
            <a:spLocks/>
          </p:cNvSpPr>
          <p:nvPr/>
        </p:nvSpPr>
        <p:spPr bwMode="auto">
          <a:xfrm>
            <a:off x="-6546" y="5791253"/>
            <a:ext cx="3685841"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a:off x="-10006" y="5787739"/>
            <a:ext cx="3689302"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9385300" y="4987925"/>
            <a:ext cx="200025"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8"/>
              </a:srgbClr>
            </a:outerShdw>
          </a:effectLst>
        </p:spPr>
        <p:txBody>
          <a:bodyPr anchor="ctr"/>
          <a:lstStyle/>
          <a:p>
            <a:pPr>
              <a:defRPr/>
            </a:pPr>
            <a:endParaRPr lang="en-US">
              <a:solidFill>
                <a:schemeClr val="lt1"/>
              </a:solidFill>
              <a:latin typeface="+mn-lt"/>
              <a:ea typeface="+mn-ea"/>
            </a:endParaRPr>
          </a:p>
        </p:txBody>
      </p:sp>
      <p:sp>
        <p:nvSpPr>
          <p:cNvPr id="10" name="Chevron 9"/>
          <p:cNvSpPr>
            <a:spLocks noChangeArrowheads="1"/>
          </p:cNvSpPr>
          <p:nvPr/>
        </p:nvSpPr>
        <p:spPr bwMode="auto">
          <a:xfrm>
            <a:off x="9183688" y="4987925"/>
            <a:ext cx="200025"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8"/>
              </a:srgbClr>
            </a:outerShdw>
          </a:effectLst>
        </p:spPr>
        <p:txBody>
          <a:bodyPr anchor="ctr"/>
          <a:lstStyle/>
          <a:p>
            <a:pPr>
              <a:defRPr/>
            </a:pPr>
            <a:endParaRPr lang="en-US">
              <a:solidFill>
                <a:schemeClr val="lt1"/>
              </a:solidFill>
              <a:latin typeface="+mn-lt"/>
              <a:ea typeface="+mn-ea"/>
            </a:endParaRPr>
          </a:p>
        </p:txBody>
      </p:sp>
      <p:sp>
        <p:nvSpPr>
          <p:cNvPr id="4" name="Text Placeholder 3"/>
          <p:cNvSpPr>
            <a:spLocks noGrp="1"/>
          </p:cNvSpPr>
          <p:nvPr>
            <p:ph type="body" sz="half" idx="2"/>
          </p:nvPr>
        </p:nvSpPr>
        <p:spPr>
          <a:xfrm>
            <a:off x="1236335" y="5443402"/>
            <a:ext cx="77597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47650" y="189968"/>
            <a:ext cx="94107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p>
        </p:txBody>
      </p:sp>
      <p:sp>
        <p:nvSpPr>
          <p:cNvPr id="2" name="Title 1"/>
          <p:cNvSpPr>
            <a:spLocks noGrp="1"/>
          </p:cNvSpPr>
          <p:nvPr>
            <p:ph type="title"/>
          </p:nvPr>
        </p:nvSpPr>
        <p:spPr>
          <a:xfrm>
            <a:off x="247650" y="4865122"/>
            <a:ext cx="8748385"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lgn="l">
              <a:defRPr/>
            </a:lvl1pPr>
          </a:lstStyle>
          <a:p>
            <a:pPr>
              <a:defRPr/>
            </a:pPr>
            <a:endParaRPr lang="en-US"/>
          </a:p>
        </p:txBody>
      </p:sp>
      <p:sp>
        <p:nvSpPr>
          <p:cNvPr id="12" name="Footer Placeholder 5"/>
          <p:cNvSpPr>
            <a:spLocks noGrp="1"/>
          </p:cNvSpPr>
          <p:nvPr>
            <p:ph type="ftr" sz="quarter" idx="11"/>
          </p:nvPr>
        </p:nvSpPr>
        <p:spPr/>
        <p:txBody>
          <a:bodyPr/>
          <a:lstStyle>
            <a:lvl1pPr>
              <a:defRPr sz="1000">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lgn="r">
              <a:defRPr/>
            </a:lvl1pPr>
          </a:lstStyle>
          <a:p>
            <a:pPr>
              <a:defRPr/>
            </a:pPr>
            <a:fld id="{4BAA0122-5AAF-4DF9-9176-A9398A87CDD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95300" y="274638"/>
            <a:ext cx="89154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27" name="Text Placeholder 29"/>
          <p:cNvSpPr>
            <a:spLocks noGrp="1"/>
          </p:cNvSpPr>
          <p:nvPr>
            <p:ph type="body" idx="1"/>
          </p:nvPr>
        </p:nvSpPr>
        <p:spPr bwMode="auto">
          <a:xfrm>
            <a:off x="495300" y="1481138"/>
            <a:ext cx="89154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7286625" y="6408738"/>
            <a:ext cx="2081213" cy="365125"/>
          </a:xfrm>
          <a:prstGeom prst="rect">
            <a:avLst/>
          </a:prstGeom>
        </p:spPr>
        <p:txBody>
          <a:bodyPr vert="horz" wrap="square" lIns="91440" tIns="45720" rIns="91440" bIns="45720" numCol="1" anchor="b" anchorCtr="0" compatLnSpc="1">
            <a:prstTxWarp prst="textNoShape">
              <a:avLst/>
            </a:prstTxWarp>
          </a:bodyPr>
          <a:lstStyle>
            <a:lvl1pPr algn="r">
              <a:defRPr sz="1000">
                <a:ea typeface="ＭＳ Ｐゴシック" charset="0"/>
                <a:cs typeface="ＭＳ Ｐゴシック" charset="0"/>
              </a:defRPr>
            </a:lvl1pPr>
          </a:lstStyle>
          <a:p>
            <a:pPr>
              <a:defRPr/>
            </a:pPr>
            <a:endParaRPr lang="en-US" sz="1200">
              <a:solidFill>
                <a:srgbClr val="A3B4B8"/>
              </a:solidFill>
            </a:endParaRPr>
          </a:p>
        </p:txBody>
      </p:sp>
      <p:sp>
        <p:nvSpPr>
          <p:cNvPr id="22" name="Footer Placeholder 21"/>
          <p:cNvSpPr>
            <a:spLocks noGrp="1"/>
          </p:cNvSpPr>
          <p:nvPr>
            <p:ph type="ftr" sz="quarter" idx="3"/>
          </p:nvPr>
        </p:nvSpPr>
        <p:spPr>
          <a:xfrm>
            <a:off x="4745038" y="6408738"/>
            <a:ext cx="2546350" cy="365125"/>
          </a:xfrm>
          <a:prstGeom prst="rect">
            <a:avLst/>
          </a:prstGeom>
        </p:spPr>
        <p:txBody>
          <a:bodyPr vert="horz" anchor="b"/>
          <a:lstStyle>
            <a:lvl1pPr algn="r" eaLnBrk="1" latinLnBrk="0" hangingPunct="1">
              <a:defRPr kumimoji="0" sz="1200">
                <a:solidFill>
                  <a:schemeClr val="bg2">
                    <a:shade val="50000"/>
                  </a:schemeClr>
                </a:solidFill>
                <a:latin typeface="Arial" pitchFamily="34" charset="0"/>
                <a:ea typeface="+mn-ea"/>
                <a:cs typeface="+mn-cs"/>
              </a:defRPr>
            </a:lvl1pPr>
            <a:extLst/>
          </a:lstStyle>
          <a:p>
            <a:pPr>
              <a:defRPr/>
            </a:pPr>
            <a:endParaRPr lang="en-US"/>
          </a:p>
        </p:txBody>
      </p:sp>
      <p:sp>
        <p:nvSpPr>
          <p:cNvPr id="18" name="Slide Number Placeholder 17"/>
          <p:cNvSpPr>
            <a:spLocks noGrp="1"/>
          </p:cNvSpPr>
          <p:nvPr>
            <p:ph type="sldNum" sz="quarter" idx="4"/>
          </p:nvPr>
        </p:nvSpPr>
        <p:spPr>
          <a:xfrm>
            <a:off x="9367838" y="6408738"/>
            <a:ext cx="395287" cy="365125"/>
          </a:xfrm>
          <a:prstGeom prst="rect">
            <a:avLst/>
          </a:prstGeom>
        </p:spPr>
        <p:txBody>
          <a:bodyPr vert="horz" wrap="square" lIns="91440" tIns="45720" rIns="91440" bIns="45720" numCol="1" anchor="b" anchorCtr="0" compatLnSpc="1">
            <a:prstTxWarp prst="textNoShape">
              <a:avLst/>
            </a:prstTxWarp>
          </a:bodyPr>
          <a:lstStyle>
            <a:lvl1pPr algn="ctr">
              <a:defRPr sz="1000">
                <a:ea typeface="ＭＳ Ｐゴシック" charset="0"/>
                <a:cs typeface="ＭＳ Ｐゴシック" charset="0"/>
              </a:defRPr>
            </a:lvl1pPr>
          </a:lstStyle>
          <a:p>
            <a:pPr>
              <a:defRPr/>
            </a:pPr>
            <a:fld id="{BE87DB6B-7564-4145-9837-52A49CFEE105}" type="slidenum">
              <a:rPr lang="en-US" smtClean="0"/>
              <a:pPr>
                <a:defRPr/>
              </a:pPr>
              <a:t>‹#›</a:t>
            </a:fld>
            <a:endParaRPr lang="en-US" sz="1200">
              <a:solidFill>
                <a:srgbClr val="A3B4B8"/>
              </a:solidFill>
            </a:endParaRPr>
          </a:p>
        </p:txBody>
      </p:sp>
    </p:spTree>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 id="2147484357" r:id="rId12"/>
    <p:sldLayoutId id="2147484358" r:id="rId13"/>
  </p:sldLayoutIdLst>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ＭＳ Ｐゴシック" charset="0"/>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cs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cs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cs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cs typeface="ＭＳ Ｐゴシック"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ＭＳ Ｐゴシック" charset="0"/>
          <a:cs typeface="ＭＳ Ｐゴシック" charset="0"/>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ＭＳ Ｐゴシック" charset="0"/>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ＭＳ Ｐゴシック" charset="0"/>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ＭＳ Ｐゴシック" charset="0"/>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ＭＳ Ｐゴシック" charset="0"/>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6.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hyperlink" Target="https://aliantplus.com/" TargetMode="External"/><Relationship Id="rId5" Type="http://schemas.openxmlformats.org/officeDocument/2006/relationships/image" Target="../media/image35.sv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358F6-A6C2-B0EE-1972-60C33BEDE32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0AC06AA-CC1B-6D74-484F-549FB304E5A6}"/>
              </a:ext>
            </a:extLst>
          </p:cNvPr>
          <p:cNvSpPr/>
          <p:nvPr/>
        </p:nvSpPr>
        <p:spPr>
          <a:xfrm>
            <a:off x="0" y="742"/>
            <a:ext cx="10553913" cy="6857257"/>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en-IN" sz="1517">
              <a:latin typeface="Arial" panose="020B0604020202020204" pitchFamily="34" charset="0"/>
              <a:cs typeface="Arial" panose="020B0604020202020204" pitchFamily="34" charset="0"/>
            </a:endParaRPr>
          </a:p>
        </p:txBody>
      </p:sp>
      <p:sp>
        <p:nvSpPr>
          <p:cNvPr id="9" name="Freeform 9">
            <a:extLst>
              <a:ext uri="{FF2B5EF4-FFF2-40B4-BE49-F238E27FC236}">
                <a16:creationId xmlns:a16="http://schemas.microsoft.com/office/drawing/2014/main" id="{6C800829-8AA3-062E-6A60-A4071B31CB96}"/>
              </a:ext>
            </a:extLst>
          </p:cNvPr>
          <p:cNvSpPr/>
          <p:nvPr/>
        </p:nvSpPr>
        <p:spPr>
          <a:xfrm>
            <a:off x="5771861" y="1390978"/>
            <a:ext cx="1221037" cy="1249044"/>
          </a:xfrm>
          <a:custGeom>
            <a:avLst/>
            <a:gdLst/>
            <a:ahLst/>
            <a:cxnLst/>
            <a:rect l="l" t="t" r="r" b="b"/>
            <a:pathLst>
              <a:path w="789162" h="711200">
                <a:moveTo>
                  <a:pt x="394581" y="711200"/>
                </a:moveTo>
                <a:lnTo>
                  <a:pt x="789162" y="0"/>
                </a:lnTo>
                <a:lnTo>
                  <a:pt x="0" y="0"/>
                </a:lnTo>
                <a:lnTo>
                  <a:pt x="394581" y="711200"/>
                </a:lnTo>
                <a:close/>
              </a:path>
            </a:pathLst>
          </a:custGeom>
          <a:solidFill>
            <a:srgbClr val="548DD4"/>
          </a:solidFill>
        </p:spPr>
        <p:txBody>
          <a:bodyPr/>
          <a:lstStyle/>
          <a:p>
            <a:endParaRPr lang="en-IN" sz="1517">
              <a:latin typeface="Arial" panose="020B0604020202020204" pitchFamily="34" charset="0"/>
              <a:cs typeface="Arial" panose="020B0604020202020204" pitchFamily="34" charset="0"/>
            </a:endParaRPr>
          </a:p>
        </p:txBody>
      </p:sp>
      <p:sp>
        <p:nvSpPr>
          <p:cNvPr id="12" name="Freeform 12">
            <a:extLst>
              <a:ext uri="{FF2B5EF4-FFF2-40B4-BE49-F238E27FC236}">
                <a16:creationId xmlns:a16="http://schemas.microsoft.com/office/drawing/2014/main" id="{4E6B6FDA-0CA9-631D-F7D7-F85FECBE7BFA}"/>
              </a:ext>
            </a:extLst>
          </p:cNvPr>
          <p:cNvSpPr/>
          <p:nvPr/>
        </p:nvSpPr>
        <p:spPr>
          <a:xfrm>
            <a:off x="4902870" y="5287536"/>
            <a:ext cx="1296241" cy="1249044"/>
          </a:xfrm>
          <a:custGeom>
            <a:avLst/>
            <a:gdLst/>
            <a:ahLst/>
            <a:cxnLst/>
            <a:rect l="l" t="t" r="r" b="b"/>
            <a:pathLst>
              <a:path w="837766" h="711200">
                <a:moveTo>
                  <a:pt x="418883" y="711200"/>
                </a:moveTo>
                <a:lnTo>
                  <a:pt x="837766" y="0"/>
                </a:lnTo>
                <a:lnTo>
                  <a:pt x="0" y="0"/>
                </a:lnTo>
                <a:lnTo>
                  <a:pt x="418883" y="711200"/>
                </a:lnTo>
                <a:close/>
              </a:path>
            </a:pathLst>
          </a:custGeom>
          <a:solidFill>
            <a:srgbClr val="548DD4"/>
          </a:solidFill>
        </p:spPr>
        <p:txBody>
          <a:bodyPr/>
          <a:lstStyle/>
          <a:p>
            <a:endParaRPr lang="en-IN" sz="1517">
              <a:latin typeface="Arial" panose="020B0604020202020204" pitchFamily="34" charset="0"/>
              <a:cs typeface="Arial" panose="020B0604020202020204" pitchFamily="34" charset="0"/>
            </a:endParaRPr>
          </a:p>
        </p:txBody>
      </p:sp>
      <p:sp>
        <p:nvSpPr>
          <p:cNvPr id="15" name="Freeform 15">
            <a:extLst>
              <a:ext uri="{FF2B5EF4-FFF2-40B4-BE49-F238E27FC236}">
                <a16:creationId xmlns:a16="http://schemas.microsoft.com/office/drawing/2014/main" id="{775EAE1C-9305-9722-7257-CE1B7C2C031A}"/>
              </a:ext>
            </a:extLst>
          </p:cNvPr>
          <p:cNvSpPr/>
          <p:nvPr/>
        </p:nvSpPr>
        <p:spPr>
          <a:xfrm>
            <a:off x="6419981" y="-32236"/>
            <a:ext cx="4253355" cy="1392231"/>
          </a:xfrm>
          <a:custGeom>
            <a:avLst/>
            <a:gdLst/>
            <a:ahLst/>
            <a:cxnLst/>
            <a:rect l="l" t="t" r="r" b="b"/>
            <a:pathLst>
              <a:path w="1255833" h="362149">
                <a:moveTo>
                  <a:pt x="1052633" y="0"/>
                </a:moveTo>
                <a:lnTo>
                  <a:pt x="0" y="0"/>
                </a:lnTo>
                <a:lnTo>
                  <a:pt x="203200" y="362149"/>
                </a:lnTo>
                <a:lnTo>
                  <a:pt x="1255833" y="362149"/>
                </a:lnTo>
                <a:lnTo>
                  <a:pt x="1052633" y="0"/>
                </a:lnTo>
                <a:close/>
              </a:path>
            </a:pathLst>
          </a:custGeom>
          <a:solidFill>
            <a:srgbClr val="548DD4"/>
          </a:solidFill>
        </p:spPr>
        <p:txBody>
          <a:bodyPr/>
          <a:lstStyle/>
          <a:p>
            <a:endParaRPr lang="en-IN" sz="1517">
              <a:latin typeface="Arial" panose="020B0604020202020204" pitchFamily="34" charset="0"/>
              <a:cs typeface="Arial" panose="020B0604020202020204" pitchFamily="34" charset="0"/>
            </a:endParaRPr>
          </a:p>
        </p:txBody>
      </p:sp>
      <p:sp>
        <p:nvSpPr>
          <p:cNvPr id="16" name="TextBox 16">
            <a:extLst>
              <a:ext uri="{FF2B5EF4-FFF2-40B4-BE49-F238E27FC236}">
                <a16:creationId xmlns:a16="http://schemas.microsoft.com/office/drawing/2014/main" id="{36EF4476-6DC8-633A-51CD-69354C57B8C2}"/>
              </a:ext>
            </a:extLst>
          </p:cNvPr>
          <p:cNvSpPr txBox="1"/>
          <p:nvPr/>
        </p:nvSpPr>
        <p:spPr>
          <a:xfrm>
            <a:off x="6764088" y="-215324"/>
            <a:ext cx="3565141" cy="1575319"/>
          </a:xfrm>
          <a:prstGeom prst="rect">
            <a:avLst/>
          </a:prstGeom>
        </p:spPr>
        <p:txBody>
          <a:bodyPr lIns="27517" tIns="27517" rIns="27517" bIns="27517" rtlCol="0" anchor="ctr"/>
          <a:lstStyle/>
          <a:p>
            <a:pPr algn="ctr">
              <a:lnSpc>
                <a:spcPts val="1332"/>
              </a:lnSpc>
            </a:pPr>
            <a:endParaRPr sz="1517">
              <a:latin typeface="Arial" panose="020B0604020202020204" pitchFamily="34" charset="0"/>
              <a:cs typeface="Arial" panose="020B0604020202020204" pitchFamily="34" charset="0"/>
            </a:endParaRPr>
          </a:p>
        </p:txBody>
      </p:sp>
      <p:sp>
        <p:nvSpPr>
          <p:cNvPr id="19" name="Freeform 19">
            <a:extLst>
              <a:ext uri="{FF2B5EF4-FFF2-40B4-BE49-F238E27FC236}">
                <a16:creationId xmlns:a16="http://schemas.microsoft.com/office/drawing/2014/main" id="{61DAA8B7-C41A-D603-A301-2175263795DE}"/>
              </a:ext>
            </a:extLst>
          </p:cNvPr>
          <p:cNvSpPr/>
          <p:nvPr/>
        </p:nvSpPr>
        <p:spPr>
          <a:xfrm>
            <a:off x="5771861" y="94672"/>
            <a:ext cx="1221037" cy="1224376"/>
          </a:xfrm>
          <a:custGeom>
            <a:avLst/>
            <a:gdLst/>
            <a:ahLst/>
            <a:cxnLst/>
            <a:rect l="l" t="t" r="r" b="b"/>
            <a:pathLst>
              <a:path w="765645" h="676378">
                <a:moveTo>
                  <a:pt x="382822" y="0"/>
                </a:moveTo>
                <a:lnTo>
                  <a:pt x="765645" y="676378"/>
                </a:lnTo>
                <a:lnTo>
                  <a:pt x="0" y="676378"/>
                </a:lnTo>
                <a:lnTo>
                  <a:pt x="382822" y="0"/>
                </a:lnTo>
                <a:close/>
              </a:path>
            </a:pathLst>
          </a:custGeom>
          <a:solidFill>
            <a:srgbClr val="548DD4"/>
          </a:solidFill>
        </p:spPr>
        <p:txBody>
          <a:bodyPr/>
          <a:lstStyle/>
          <a:p>
            <a:endParaRPr lang="en-IN" sz="1517">
              <a:latin typeface="Arial" panose="020B0604020202020204" pitchFamily="34" charset="0"/>
              <a:cs typeface="Arial" panose="020B0604020202020204" pitchFamily="34" charset="0"/>
            </a:endParaRPr>
          </a:p>
        </p:txBody>
      </p:sp>
      <p:sp>
        <p:nvSpPr>
          <p:cNvPr id="22" name="TextBox 22">
            <a:extLst>
              <a:ext uri="{FF2B5EF4-FFF2-40B4-BE49-F238E27FC236}">
                <a16:creationId xmlns:a16="http://schemas.microsoft.com/office/drawing/2014/main" id="{11F4C40F-A70B-C076-CE53-329A73308343}"/>
              </a:ext>
            </a:extLst>
          </p:cNvPr>
          <p:cNvSpPr txBox="1"/>
          <p:nvPr/>
        </p:nvSpPr>
        <p:spPr>
          <a:xfrm>
            <a:off x="309416" y="3138147"/>
            <a:ext cx="4712683" cy="1354217"/>
          </a:xfrm>
          <a:prstGeom prst="rect">
            <a:avLst/>
          </a:prstGeom>
        </p:spPr>
        <p:txBody>
          <a:bodyPr lIns="0" tIns="0" rIns="0" bIns="0" rtlCol="0" anchor="t">
            <a:spAutoFit/>
          </a:bodyPr>
          <a:lstStyle/>
          <a:p>
            <a:r>
              <a:rPr lang="en-US" sz="4400" b="1" dirty="0">
                <a:solidFill>
                  <a:srgbClr val="275C9D"/>
                </a:solidFill>
                <a:latin typeface="Arial" panose="020B0604020202020204" pitchFamily="34" charset="0"/>
                <a:ea typeface="Poppins Ultra-Bold"/>
                <a:cs typeface="Arial" panose="020B0604020202020204" pitchFamily="34" charset="0"/>
                <a:sym typeface="Poppins Ultra-Bold"/>
              </a:rPr>
              <a:t>New Labour Codes</a:t>
            </a:r>
          </a:p>
        </p:txBody>
      </p:sp>
      <p:sp>
        <p:nvSpPr>
          <p:cNvPr id="25" name="Freeform 25">
            <a:extLst>
              <a:ext uri="{FF2B5EF4-FFF2-40B4-BE49-F238E27FC236}">
                <a16:creationId xmlns:a16="http://schemas.microsoft.com/office/drawing/2014/main" id="{BA2DBEE0-5EFD-E44F-9ECA-7CCBFD381E43}"/>
              </a:ext>
            </a:extLst>
          </p:cNvPr>
          <p:cNvSpPr/>
          <p:nvPr/>
        </p:nvSpPr>
        <p:spPr>
          <a:xfrm>
            <a:off x="4888122" y="3926386"/>
            <a:ext cx="1296239" cy="1287410"/>
          </a:xfrm>
          <a:custGeom>
            <a:avLst/>
            <a:gdLst/>
            <a:ahLst/>
            <a:cxnLst/>
            <a:rect l="l" t="t" r="r" b="b"/>
            <a:pathLst>
              <a:path w="812800" h="711200">
                <a:moveTo>
                  <a:pt x="406400" y="0"/>
                </a:moveTo>
                <a:lnTo>
                  <a:pt x="812800" y="711200"/>
                </a:lnTo>
                <a:lnTo>
                  <a:pt x="0" y="711200"/>
                </a:lnTo>
                <a:lnTo>
                  <a:pt x="406400" y="0"/>
                </a:lnTo>
                <a:close/>
              </a:path>
            </a:pathLst>
          </a:custGeom>
          <a:solidFill>
            <a:srgbClr val="548DD4"/>
          </a:solidFill>
        </p:spPr>
        <p:txBody>
          <a:bodyPr/>
          <a:lstStyle/>
          <a:p>
            <a:endParaRPr lang="en-IN" sz="1517">
              <a:latin typeface="Arial" panose="020B0604020202020204" pitchFamily="34" charset="0"/>
              <a:cs typeface="Arial" panose="020B0604020202020204" pitchFamily="34" charset="0"/>
            </a:endParaRPr>
          </a:p>
        </p:txBody>
      </p:sp>
      <p:sp>
        <p:nvSpPr>
          <p:cNvPr id="28" name="Freeform 28">
            <a:extLst>
              <a:ext uri="{FF2B5EF4-FFF2-40B4-BE49-F238E27FC236}">
                <a16:creationId xmlns:a16="http://schemas.microsoft.com/office/drawing/2014/main" id="{1C783920-DF6D-0E35-7DDE-B086CD2F599E}"/>
              </a:ext>
            </a:extLst>
          </p:cNvPr>
          <p:cNvSpPr/>
          <p:nvPr/>
        </p:nvSpPr>
        <p:spPr>
          <a:xfrm>
            <a:off x="-241832" y="5895997"/>
            <a:ext cx="5601065" cy="439411"/>
          </a:xfrm>
          <a:custGeom>
            <a:avLst/>
            <a:gdLst/>
            <a:ahLst/>
            <a:cxnLst/>
            <a:rect l="l" t="t" r="r" b="b"/>
            <a:pathLst>
              <a:path w="5288447" h="351837">
                <a:moveTo>
                  <a:pt x="5085247" y="0"/>
                </a:moveTo>
                <a:lnTo>
                  <a:pt x="0" y="0"/>
                </a:lnTo>
                <a:lnTo>
                  <a:pt x="203200" y="351837"/>
                </a:lnTo>
                <a:lnTo>
                  <a:pt x="5288447" y="351837"/>
                </a:lnTo>
                <a:lnTo>
                  <a:pt x="5085247" y="0"/>
                </a:lnTo>
                <a:close/>
              </a:path>
            </a:pathLst>
          </a:custGeom>
          <a:solidFill>
            <a:srgbClr val="548DD4"/>
          </a:solidFill>
        </p:spPr>
        <p:txBody>
          <a:bodyPr/>
          <a:lstStyle/>
          <a:p>
            <a:endParaRPr lang="en-IN" sz="1517">
              <a:latin typeface="Arial" panose="020B0604020202020204" pitchFamily="34" charset="0"/>
              <a:cs typeface="Arial" panose="020B0604020202020204" pitchFamily="34" charset="0"/>
            </a:endParaRPr>
          </a:p>
        </p:txBody>
      </p:sp>
      <p:sp>
        <p:nvSpPr>
          <p:cNvPr id="29" name="TextBox 29">
            <a:extLst>
              <a:ext uri="{FF2B5EF4-FFF2-40B4-BE49-F238E27FC236}">
                <a16:creationId xmlns:a16="http://schemas.microsoft.com/office/drawing/2014/main" id="{8CBC4A3D-CF17-9D1E-34A6-9AF12580806C}"/>
              </a:ext>
            </a:extLst>
          </p:cNvPr>
          <p:cNvSpPr txBox="1"/>
          <p:nvPr/>
        </p:nvSpPr>
        <p:spPr>
          <a:xfrm>
            <a:off x="-119478" y="5836518"/>
            <a:ext cx="5385853" cy="498890"/>
          </a:xfrm>
          <a:prstGeom prst="rect">
            <a:avLst/>
          </a:prstGeom>
        </p:spPr>
        <p:txBody>
          <a:bodyPr lIns="27517" tIns="27517" rIns="27517" bIns="27517" rtlCol="0" anchor="ctr"/>
          <a:lstStyle/>
          <a:p>
            <a:pPr algn="ctr">
              <a:lnSpc>
                <a:spcPts val="1332"/>
              </a:lnSpc>
            </a:pPr>
            <a:endParaRPr sz="1517">
              <a:latin typeface="Arial" panose="020B0604020202020204" pitchFamily="34" charset="0"/>
              <a:cs typeface="Arial" panose="020B0604020202020204" pitchFamily="34" charset="0"/>
            </a:endParaRPr>
          </a:p>
        </p:txBody>
      </p:sp>
      <p:sp>
        <p:nvSpPr>
          <p:cNvPr id="31" name="Freeform 31">
            <a:extLst>
              <a:ext uri="{FF2B5EF4-FFF2-40B4-BE49-F238E27FC236}">
                <a16:creationId xmlns:a16="http://schemas.microsoft.com/office/drawing/2014/main" id="{B60F23E7-46C9-49EB-34C9-6FF9309BBE2F}"/>
              </a:ext>
            </a:extLst>
          </p:cNvPr>
          <p:cNvSpPr/>
          <p:nvPr/>
        </p:nvSpPr>
        <p:spPr>
          <a:xfrm>
            <a:off x="5042520" y="2780679"/>
            <a:ext cx="1257611" cy="1249044"/>
          </a:xfrm>
          <a:custGeom>
            <a:avLst/>
            <a:gdLst/>
            <a:ahLst/>
            <a:cxnLst/>
            <a:rect l="l" t="t" r="r" b="b"/>
            <a:pathLst>
              <a:path w="812800" h="711200">
                <a:moveTo>
                  <a:pt x="406400" y="711200"/>
                </a:moveTo>
                <a:lnTo>
                  <a:pt x="812800" y="0"/>
                </a:lnTo>
                <a:lnTo>
                  <a:pt x="0" y="0"/>
                </a:lnTo>
                <a:lnTo>
                  <a:pt x="406400" y="711200"/>
                </a:lnTo>
                <a:close/>
              </a:path>
            </a:pathLst>
          </a:custGeom>
          <a:solidFill>
            <a:srgbClr val="548DD4"/>
          </a:solidFill>
        </p:spPr>
        <p:txBody>
          <a:bodyPr/>
          <a:lstStyle/>
          <a:p>
            <a:endParaRPr lang="en-IN" sz="1517">
              <a:latin typeface="Arial" panose="020B0604020202020204" pitchFamily="34" charset="0"/>
              <a:cs typeface="Arial" panose="020B0604020202020204" pitchFamily="34" charset="0"/>
            </a:endParaRPr>
          </a:p>
        </p:txBody>
      </p:sp>
      <p:sp>
        <p:nvSpPr>
          <p:cNvPr id="34" name="Freeform 34">
            <a:extLst>
              <a:ext uri="{FF2B5EF4-FFF2-40B4-BE49-F238E27FC236}">
                <a16:creationId xmlns:a16="http://schemas.microsoft.com/office/drawing/2014/main" id="{BD7F63C2-EB38-E935-9649-9EB0480AC347}"/>
              </a:ext>
            </a:extLst>
          </p:cNvPr>
          <p:cNvSpPr/>
          <p:nvPr/>
        </p:nvSpPr>
        <p:spPr>
          <a:xfrm>
            <a:off x="5590896" y="5361843"/>
            <a:ext cx="1296239" cy="1287410"/>
          </a:xfrm>
          <a:custGeom>
            <a:avLst/>
            <a:gdLst/>
            <a:ahLst/>
            <a:cxnLst/>
            <a:rect l="l" t="t" r="r" b="b"/>
            <a:pathLst>
              <a:path w="812800" h="711200">
                <a:moveTo>
                  <a:pt x="406400" y="0"/>
                </a:moveTo>
                <a:lnTo>
                  <a:pt x="812800" y="711200"/>
                </a:lnTo>
                <a:lnTo>
                  <a:pt x="0" y="711200"/>
                </a:lnTo>
                <a:lnTo>
                  <a:pt x="406400" y="0"/>
                </a:lnTo>
                <a:close/>
              </a:path>
            </a:pathLst>
          </a:custGeom>
          <a:solidFill>
            <a:srgbClr val="548DD4"/>
          </a:solidFill>
        </p:spPr>
        <p:txBody>
          <a:bodyPr/>
          <a:lstStyle/>
          <a:p>
            <a:endParaRPr lang="en-IN" sz="1517">
              <a:latin typeface="Arial" panose="020B0604020202020204" pitchFamily="34" charset="0"/>
              <a:cs typeface="Arial" panose="020B0604020202020204" pitchFamily="34" charset="0"/>
            </a:endParaRPr>
          </a:p>
        </p:txBody>
      </p:sp>
      <p:sp>
        <p:nvSpPr>
          <p:cNvPr id="38" name="Freeform 38">
            <a:extLst>
              <a:ext uri="{FF2B5EF4-FFF2-40B4-BE49-F238E27FC236}">
                <a16:creationId xmlns:a16="http://schemas.microsoft.com/office/drawing/2014/main" id="{B1C56ABE-3F41-85E5-3EDC-AA3A125C5DB4}"/>
              </a:ext>
            </a:extLst>
          </p:cNvPr>
          <p:cNvSpPr/>
          <p:nvPr/>
        </p:nvSpPr>
        <p:spPr>
          <a:xfrm>
            <a:off x="5072016" y="1425385"/>
            <a:ext cx="1257613" cy="1287410"/>
          </a:xfrm>
          <a:custGeom>
            <a:avLst/>
            <a:gdLst/>
            <a:ahLst/>
            <a:cxnLst/>
            <a:rect l="l" t="t" r="r" b="b"/>
            <a:pathLst>
              <a:path w="788579" h="711200">
                <a:moveTo>
                  <a:pt x="394289" y="0"/>
                </a:moveTo>
                <a:lnTo>
                  <a:pt x="788579" y="711200"/>
                </a:lnTo>
                <a:lnTo>
                  <a:pt x="0" y="711200"/>
                </a:lnTo>
                <a:lnTo>
                  <a:pt x="394289" y="0"/>
                </a:lnTo>
                <a:close/>
              </a:path>
            </a:pathLst>
          </a:custGeom>
          <a:solidFill>
            <a:srgbClr val="548DD4"/>
          </a:solidFill>
        </p:spPr>
        <p:txBody>
          <a:bodyPr/>
          <a:lstStyle/>
          <a:p>
            <a:endParaRPr lang="en-IN" sz="1517">
              <a:latin typeface="Arial" panose="020B0604020202020204" pitchFamily="34" charset="0"/>
              <a:cs typeface="Arial" panose="020B0604020202020204" pitchFamily="34" charset="0"/>
            </a:endParaRPr>
          </a:p>
        </p:txBody>
      </p:sp>
      <p:sp>
        <p:nvSpPr>
          <p:cNvPr id="41" name="Freeform 41">
            <a:extLst>
              <a:ext uri="{FF2B5EF4-FFF2-40B4-BE49-F238E27FC236}">
                <a16:creationId xmlns:a16="http://schemas.microsoft.com/office/drawing/2014/main" id="{896E10F8-4A63-90CC-6D9E-8573E10CF30E}"/>
              </a:ext>
            </a:extLst>
          </p:cNvPr>
          <p:cNvSpPr/>
          <p:nvPr/>
        </p:nvSpPr>
        <p:spPr>
          <a:xfrm rot="10800000">
            <a:off x="5507172" y="929835"/>
            <a:ext cx="328306" cy="336085"/>
          </a:xfrm>
          <a:custGeom>
            <a:avLst/>
            <a:gdLst/>
            <a:ahLst/>
            <a:cxnLst/>
            <a:rect l="l" t="t" r="r" b="b"/>
            <a:pathLst>
              <a:path w="788579" h="711200">
                <a:moveTo>
                  <a:pt x="394289" y="0"/>
                </a:moveTo>
                <a:lnTo>
                  <a:pt x="788579" y="711200"/>
                </a:lnTo>
                <a:lnTo>
                  <a:pt x="0" y="711200"/>
                </a:lnTo>
                <a:lnTo>
                  <a:pt x="394289" y="0"/>
                </a:lnTo>
                <a:close/>
              </a:path>
            </a:pathLst>
          </a:custGeom>
          <a:solidFill>
            <a:srgbClr val="548DD4"/>
          </a:solidFill>
        </p:spPr>
        <p:txBody>
          <a:bodyPr/>
          <a:lstStyle/>
          <a:p>
            <a:endParaRPr lang="en-IN" sz="1517">
              <a:latin typeface="Arial" panose="020B0604020202020204" pitchFamily="34" charset="0"/>
              <a:cs typeface="Arial" panose="020B0604020202020204" pitchFamily="34" charset="0"/>
            </a:endParaRPr>
          </a:p>
        </p:txBody>
      </p:sp>
      <p:sp>
        <p:nvSpPr>
          <p:cNvPr id="44" name="Freeform 44">
            <a:extLst>
              <a:ext uri="{FF2B5EF4-FFF2-40B4-BE49-F238E27FC236}">
                <a16:creationId xmlns:a16="http://schemas.microsoft.com/office/drawing/2014/main" id="{95BF725E-CBB7-456F-E9FC-D3CA250AF9E5}"/>
              </a:ext>
            </a:extLst>
          </p:cNvPr>
          <p:cNvSpPr/>
          <p:nvPr/>
        </p:nvSpPr>
        <p:spPr>
          <a:xfrm>
            <a:off x="4647117" y="5272788"/>
            <a:ext cx="328306" cy="336085"/>
          </a:xfrm>
          <a:custGeom>
            <a:avLst/>
            <a:gdLst/>
            <a:ahLst/>
            <a:cxnLst/>
            <a:rect l="l" t="t" r="r" b="b"/>
            <a:pathLst>
              <a:path w="788579" h="711200">
                <a:moveTo>
                  <a:pt x="394289" y="0"/>
                </a:moveTo>
                <a:lnTo>
                  <a:pt x="788579" y="711200"/>
                </a:lnTo>
                <a:lnTo>
                  <a:pt x="0" y="711200"/>
                </a:lnTo>
                <a:lnTo>
                  <a:pt x="394289" y="0"/>
                </a:lnTo>
                <a:close/>
              </a:path>
            </a:pathLst>
          </a:custGeom>
          <a:solidFill>
            <a:srgbClr val="548DD4"/>
          </a:solidFill>
        </p:spPr>
        <p:txBody>
          <a:bodyPr/>
          <a:lstStyle/>
          <a:p>
            <a:endParaRPr lang="en-IN" sz="1517">
              <a:latin typeface="Arial" panose="020B0604020202020204" pitchFamily="34" charset="0"/>
              <a:cs typeface="Arial" panose="020B0604020202020204" pitchFamily="34" charset="0"/>
            </a:endParaRPr>
          </a:p>
        </p:txBody>
      </p:sp>
      <p:sp>
        <p:nvSpPr>
          <p:cNvPr id="45" name="TextBox 45">
            <a:extLst>
              <a:ext uri="{FF2B5EF4-FFF2-40B4-BE49-F238E27FC236}">
                <a16:creationId xmlns:a16="http://schemas.microsoft.com/office/drawing/2014/main" id="{75A8F3C4-EAEA-A952-DD0D-6A9C95060B0D}"/>
              </a:ext>
            </a:extLst>
          </p:cNvPr>
          <p:cNvSpPr txBox="1"/>
          <p:nvPr/>
        </p:nvSpPr>
        <p:spPr>
          <a:xfrm>
            <a:off x="4727911" y="5369835"/>
            <a:ext cx="225711" cy="156039"/>
          </a:xfrm>
          <a:prstGeom prst="rect">
            <a:avLst/>
          </a:prstGeom>
        </p:spPr>
        <p:txBody>
          <a:bodyPr lIns="27517" tIns="27517" rIns="27517" bIns="27517" rtlCol="0" anchor="ctr"/>
          <a:lstStyle/>
          <a:p>
            <a:pPr algn="ctr">
              <a:lnSpc>
                <a:spcPts val="75"/>
              </a:lnSpc>
            </a:pPr>
            <a:endParaRPr sz="1517">
              <a:latin typeface="Arial" panose="020B0604020202020204" pitchFamily="34" charset="0"/>
              <a:cs typeface="Arial" panose="020B0604020202020204" pitchFamily="34" charset="0"/>
            </a:endParaRPr>
          </a:p>
        </p:txBody>
      </p:sp>
      <p:sp>
        <p:nvSpPr>
          <p:cNvPr id="47" name="Freeform 47">
            <a:extLst>
              <a:ext uri="{FF2B5EF4-FFF2-40B4-BE49-F238E27FC236}">
                <a16:creationId xmlns:a16="http://schemas.microsoft.com/office/drawing/2014/main" id="{13174E8C-ACD5-B7BF-CDFA-8C60A87B22BF}"/>
              </a:ext>
            </a:extLst>
          </p:cNvPr>
          <p:cNvSpPr/>
          <p:nvPr/>
        </p:nvSpPr>
        <p:spPr>
          <a:xfrm rot="10800000">
            <a:off x="5240399" y="3926386"/>
            <a:ext cx="208171" cy="213103"/>
          </a:xfrm>
          <a:custGeom>
            <a:avLst/>
            <a:gdLst/>
            <a:ahLst/>
            <a:cxnLst/>
            <a:rect l="l" t="t" r="r" b="b"/>
            <a:pathLst>
              <a:path w="788579" h="711200">
                <a:moveTo>
                  <a:pt x="394289" y="0"/>
                </a:moveTo>
                <a:lnTo>
                  <a:pt x="788579" y="711200"/>
                </a:lnTo>
                <a:lnTo>
                  <a:pt x="0" y="711200"/>
                </a:lnTo>
                <a:lnTo>
                  <a:pt x="394289" y="0"/>
                </a:lnTo>
                <a:close/>
              </a:path>
            </a:pathLst>
          </a:custGeom>
          <a:solidFill>
            <a:srgbClr val="548DD4"/>
          </a:solidFill>
        </p:spPr>
        <p:txBody>
          <a:bodyPr/>
          <a:lstStyle/>
          <a:p>
            <a:endParaRPr lang="en-IN" sz="1517">
              <a:latin typeface="Arial" panose="020B0604020202020204" pitchFamily="34" charset="0"/>
              <a:cs typeface="Arial" panose="020B0604020202020204" pitchFamily="34" charset="0"/>
            </a:endParaRPr>
          </a:p>
        </p:txBody>
      </p:sp>
      <p:sp>
        <p:nvSpPr>
          <p:cNvPr id="49" name="TextBox 49">
            <a:extLst>
              <a:ext uri="{FF2B5EF4-FFF2-40B4-BE49-F238E27FC236}">
                <a16:creationId xmlns:a16="http://schemas.microsoft.com/office/drawing/2014/main" id="{AEC2A671-D5CA-8ACC-21EB-CB17A629871F}"/>
              </a:ext>
            </a:extLst>
          </p:cNvPr>
          <p:cNvSpPr txBox="1"/>
          <p:nvPr/>
        </p:nvSpPr>
        <p:spPr>
          <a:xfrm>
            <a:off x="309416" y="5926421"/>
            <a:ext cx="941782" cy="290913"/>
          </a:xfrm>
          <a:prstGeom prst="rect">
            <a:avLst/>
          </a:prstGeom>
        </p:spPr>
        <p:txBody>
          <a:bodyPr wrap="square" lIns="0" tIns="0" rIns="0" bIns="0" rtlCol="0" anchor="ctr">
            <a:spAutoFit/>
          </a:bodyPr>
          <a:lstStyle/>
          <a:p>
            <a:pPr algn="ctr">
              <a:lnSpc>
                <a:spcPts val="2602"/>
              </a:lnSpc>
            </a:pPr>
            <a:r>
              <a:rPr lang="en-US" sz="1300" b="1" dirty="0">
                <a:solidFill>
                  <a:srgbClr val="E6E6E6"/>
                </a:solidFill>
                <a:latin typeface="Arial" panose="020B0604020202020204" pitchFamily="34" charset="0"/>
                <a:ea typeface="Poppins Medium"/>
                <a:cs typeface="Arial" panose="020B0604020202020204" pitchFamily="34" charset="0"/>
                <a:sym typeface="Poppins Medium"/>
              </a:rPr>
              <a:t>Jan 2026</a:t>
            </a:r>
          </a:p>
        </p:txBody>
      </p:sp>
      <p:pic>
        <p:nvPicPr>
          <p:cNvPr id="55" name="Picture 54" descr="A black background with blue and white text&#10;&#10;AI-generated content may be incorrect.">
            <a:extLst>
              <a:ext uri="{FF2B5EF4-FFF2-40B4-BE49-F238E27FC236}">
                <a16:creationId xmlns:a16="http://schemas.microsoft.com/office/drawing/2014/main" id="{96C07436-C1A9-606C-E1D0-7571165BB8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07" y="104959"/>
            <a:ext cx="2796800" cy="999856"/>
          </a:xfrm>
          <a:prstGeom prst="rect">
            <a:avLst/>
          </a:prstGeom>
        </p:spPr>
      </p:pic>
      <p:sp>
        <p:nvSpPr>
          <p:cNvPr id="5" name="TextBox 4">
            <a:extLst>
              <a:ext uri="{FF2B5EF4-FFF2-40B4-BE49-F238E27FC236}">
                <a16:creationId xmlns:a16="http://schemas.microsoft.com/office/drawing/2014/main" id="{3641B9CF-C8CE-5F95-F414-A7F5EBE8FC81}"/>
              </a:ext>
            </a:extLst>
          </p:cNvPr>
          <p:cNvSpPr txBox="1"/>
          <p:nvPr/>
        </p:nvSpPr>
        <p:spPr>
          <a:xfrm>
            <a:off x="2849695" y="5947542"/>
            <a:ext cx="1902367" cy="315920"/>
          </a:xfrm>
          <a:prstGeom prst="rect">
            <a:avLst/>
          </a:prstGeom>
          <a:noFill/>
        </p:spPr>
        <p:txBody>
          <a:bodyPr wrap="square" anchor="ctr">
            <a:spAutoFit/>
          </a:bodyPr>
          <a:lstStyle/>
          <a:p>
            <a:pPr algn="ctr">
              <a:lnSpc>
                <a:spcPts val="1905"/>
              </a:lnSpc>
            </a:pPr>
            <a:r>
              <a:rPr lang="en-US" sz="1300" b="1" dirty="0">
                <a:solidFill>
                  <a:schemeClr val="bg1"/>
                </a:solidFill>
                <a:latin typeface="Arial" panose="020B0604020202020204" pitchFamily="34" charset="0"/>
                <a:ea typeface="Poppins Medium"/>
                <a:cs typeface="Arial" panose="020B0604020202020204" pitchFamily="34" charset="0"/>
                <a:sym typeface="Poppins Medium"/>
              </a:rPr>
              <a:t>www.krayman.com</a:t>
            </a:r>
          </a:p>
        </p:txBody>
      </p:sp>
      <p:sp>
        <p:nvSpPr>
          <p:cNvPr id="6" name="Freeform 7">
            <a:extLst>
              <a:ext uri="{FF2B5EF4-FFF2-40B4-BE49-F238E27FC236}">
                <a16:creationId xmlns:a16="http://schemas.microsoft.com/office/drawing/2014/main" id="{5529BD81-067C-E667-F0BB-B3648FFD28E4}"/>
              </a:ext>
            </a:extLst>
          </p:cNvPr>
          <p:cNvSpPr/>
          <p:nvPr/>
        </p:nvSpPr>
        <p:spPr>
          <a:xfrm>
            <a:off x="5717358" y="1352590"/>
            <a:ext cx="5601065" cy="550541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dpi="0" rotWithShape="1">
            <a:blip r:embed="rId4">
              <a:extLst>
                <a:ext uri="{28A0092B-C50C-407E-A947-70E740481C1C}">
                  <a14:useLocalDpi xmlns:a14="http://schemas.microsoft.com/office/drawing/2010/main" val="0"/>
                </a:ext>
              </a:extLst>
            </a:blip>
            <a:srcRect/>
            <a:stretch>
              <a:fillRect l="-23000" r="2000"/>
            </a:stretch>
          </a:blipFill>
        </p:spPr>
        <p:txBody>
          <a:bodyPr/>
          <a:lstStyle/>
          <a:p>
            <a:endParaRPr lang="en-IN" sz="1517">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8772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11EB9-C143-F92D-F519-3F019495F2D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C9D742-7E6A-4353-B8F3-D844EAB6B326}"/>
              </a:ext>
            </a:extLst>
          </p:cNvPr>
          <p:cNvSpPr txBox="1">
            <a:spLocks/>
          </p:cNvSpPr>
          <p:nvPr/>
        </p:nvSpPr>
        <p:spPr>
          <a:xfrm>
            <a:off x="681038" y="1959456"/>
            <a:ext cx="8543925" cy="35354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742950" fontAlgn="auto">
              <a:spcBef>
                <a:spcPts val="813"/>
              </a:spcBef>
              <a:spcAft>
                <a:spcPts val="0"/>
              </a:spcAft>
              <a:buNone/>
              <a:defRPr/>
            </a:pPr>
            <a:endParaRPr lang="en-US" sz="13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85738" indent="-185738" algn="just" defTabSz="742950" fontAlgn="auto">
              <a:spcBef>
                <a:spcPts val="813"/>
              </a:spcBef>
              <a:spcAft>
                <a:spcPts val="0"/>
              </a:spcAft>
              <a:buFont typeface="Wingdings" panose="05000000000000000000" pitchFamily="2" charset="2"/>
              <a:buChar char="Ø"/>
              <a:defRPr/>
            </a:pPr>
            <a:endParaRPr lang="en-US" sz="13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gn="just" defTabSz="742950" fontAlgn="auto">
              <a:spcBef>
                <a:spcPts val="813"/>
              </a:spcBef>
              <a:spcAft>
                <a:spcPts val="0"/>
              </a:spcAft>
              <a:buNone/>
              <a:defRPr/>
            </a:pPr>
            <a:endParaRPr lang="en-US" sz="13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85738" indent="-185738" algn="just" defTabSz="742950" fontAlgn="auto">
              <a:spcBef>
                <a:spcPts val="813"/>
              </a:spcBef>
              <a:spcAft>
                <a:spcPts val="0"/>
              </a:spcAft>
              <a:buFont typeface="Wingdings" panose="05000000000000000000" pitchFamily="2" charset="2"/>
              <a:buChar char="Ø"/>
              <a:defRPr/>
            </a:pPr>
            <a:endParaRPr lang="en-US" sz="13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gn="just" defTabSz="742950" fontAlgn="auto">
              <a:spcBef>
                <a:spcPts val="813"/>
              </a:spcBef>
              <a:spcAft>
                <a:spcPts val="0"/>
              </a:spcAft>
              <a:buNone/>
              <a:defRPr/>
            </a:pPr>
            <a:endParaRPr lang="en-US" sz="13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gn="just" defTabSz="742950" fontAlgn="auto">
              <a:spcBef>
                <a:spcPts val="813"/>
              </a:spcBef>
              <a:spcAft>
                <a:spcPts val="0"/>
              </a:spcAft>
              <a:buNone/>
              <a:defRPr/>
            </a:pPr>
            <a:endParaRPr lang="en-US" sz="13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85738" indent="-185738" algn="just" defTabSz="742950" fontAlgn="auto">
              <a:spcBef>
                <a:spcPts val="813"/>
              </a:spcBef>
              <a:spcAft>
                <a:spcPts val="0"/>
              </a:spcAft>
              <a:buFont typeface="Wingdings" panose="05000000000000000000" pitchFamily="2" charset="2"/>
              <a:buChar char="Ø"/>
              <a:defRPr/>
            </a:pPr>
            <a:endParaRPr lang="en-IN" sz="1300" dirty="0">
              <a:solidFill>
                <a:prstClr val="black"/>
              </a:solidFill>
              <a:latin typeface="Aptos" panose="02110004020202020204"/>
            </a:endParaRPr>
          </a:p>
        </p:txBody>
      </p:sp>
      <p:graphicFrame>
        <p:nvGraphicFramePr>
          <p:cNvPr id="4" name="Table 3">
            <a:extLst>
              <a:ext uri="{FF2B5EF4-FFF2-40B4-BE49-F238E27FC236}">
                <a16:creationId xmlns:a16="http://schemas.microsoft.com/office/drawing/2014/main" id="{1A0125CF-4122-3793-4BC3-7196D0B983E4}"/>
              </a:ext>
            </a:extLst>
          </p:cNvPr>
          <p:cNvGraphicFramePr>
            <a:graphicFrameLocks noGrp="1"/>
          </p:cNvGraphicFramePr>
          <p:nvPr/>
        </p:nvGraphicFramePr>
        <p:xfrm>
          <a:off x="477610" y="1194444"/>
          <a:ext cx="8411255" cy="4139884"/>
        </p:xfrm>
        <a:graphic>
          <a:graphicData uri="http://schemas.openxmlformats.org/drawingml/2006/table">
            <a:tbl>
              <a:tblPr firstRow="1" bandRow="1">
                <a:tableStyleId>{1FECB4D8-DB02-4DC6-A0A2-4F2EBAE1DC90}</a:tableStyleId>
              </a:tblPr>
              <a:tblGrid>
                <a:gridCol w="1761108">
                  <a:extLst>
                    <a:ext uri="{9D8B030D-6E8A-4147-A177-3AD203B41FA5}">
                      <a16:colId xmlns:a16="http://schemas.microsoft.com/office/drawing/2014/main" val="4109140253"/>
                    </a:ext>
                  </a:extLst>
                </a:gridCol>
                <a:gridCol w="1458342">
                  <a:extLst>
                    <a:ext uri="{9D8B030D-6E8A-4147-A177-3AD203B41FA5}">
                      <a16:colId xmlns:a16="http://schemas.microsoft.com/office/drawing/2014/main" val="2848576834"/>
                    </a:ext>
                  </a:extLst>
                </a:gridCol>
                <a:gridCol w="5191805">
                  <a:extLst>
                    <a:ext uri="{9D8B030D-6E8A-4147-A177-3AD203B41FA5}">
                      <a16:colId xmlns:a16="http://schemas.microsoft.com/office/drawing/2014/main" val="1814244108"/>
                    </a:ext>
                  </a:extLst>
                </a:gridCol>
              </a:tblGrid>
              <a:tr h="301308">
                <a:tc>
                  <a:txBody>
                    <a:bodyPr/>
                    <a:lstStyle/>
                    <a:p>
                      <a:pPr algn="ctr"/>
                      <a:r>
                        <a:rPr lang="en-IN" sz="1300" dirty="0">
                          <a:latin typeface="Arial" panose="020B0604020202020204" pitchFamily="34" charset="0"/>
                          <a:ea typeface="Tahoma" panose="020B0604030504040204" pitchFamily="34" charset="0"/>
                          <a:cs typeface="Arial" panose="020B0604020202020204" pitchFamily="34" charset="0"/>
                        </a:rPr>
                        <a:t>Item</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IN" sz="1300" dirty="0">
                          <a:latin typeface="Arial" panose="020B0604020202020204" pitchFamily="34" charset="0"/>
                          <a:ea typeface="Tahoma" panose="020B0604030504040204" pitchFamily="34" charset="0"/>
                          <a:cs typeface="Arial" panose="020B0604020202020204" pitchFamily="34" charset="0"/>
                        </a:rPr>
                        <a:t>Impact</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IN" sz="1300" dirty="0">
                          <a:latin typeface="Arial" panose="020B0604020202020204" pitchFamily="34" charset="0"/>
                          <a:ea typeface="Tahoma" panose="020B0604030504040204" pitchFamily="34" charset="0"/>
                          <a:cs typeface="Arial" panose="020B0604020202020204" pitchFamily="34" charset="0"/>
                        </a:rPr>
                        <a:t>Comments</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4254000085"/>
                  </a:ext>
                </a:extLst>
              </a:tr>
              <a:tr h="3838575">
                <a:tc>
                  <a:txBody>
                    <a:bodyPr/>
                    <a:lstStyle/>
                    <a:p>
                      <a:r>
                        <a:rPr lang="en-IN" sz="1300" dirty="0">
                          <a:latin typeface="Arial" panose="020B0604020202020204" pitchFamily="34" charset="0"/>
                          <a:ea typeface="Tahoma" panose="020B0604030504040204" pitchFamily="34" charset="0"/>
                          <a:cs typeface="Arial" panose="020B0604020202020204" pitchFamily="34" charset="0"/>
                        </a:rPr>
                        <a:t>Provident Fund</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300" dirty="0">
                          <a:latin typeface="Arial" panose="020B0604020202020204" pitchFamily="34" charset="0"/>
                          <a:ea typeface="Tahoma" panose="020B0604030504040204" pitchFamily="34" charset="0"/>
                          <a:cs typeface="Arial" panose="020B0604020202020204" pitchFamily="34" charset="0"/>
                        </a:rPr>
                        <a:t>No immediate impact under existing PF framework</a:t>
                      </a:r>
                      <a:endParaRPr lang="en-IN" sz="1300" dirty="0">
                        <a:latin typeface="Arial" panose="020B0604020202020204" pitchFamily="34" charset="0"/>
                        <a:ea typeface="Tahoma" panose="020B0604030504040204" pitchFamily="34" charset="0"/>
                        <a:cs typeface="Arial" panose="020B0604020202020204" pitchFamily="34" charset="0"/>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285750" indent="-285750" algn="just">
                        <a:buFont typeface="Wingdings" panose="05000000000000000000" pitchFamily="2" charset="2"/>
                        <a:buChar char="Ø"/>
                      </a:pPr>
                      <a:r>
                        <a:rPr lang="en-US" sz="1300" dirty="0">
                          <a:latin typeface="Arial" panose="020B0604020202020204" pitchFamily="34" charset="0"/>
                          <a:ea typeface="Tahoma" panose="020B0604030504040204" pitchFamily="34" charset="0"/>
                          <a:cs typeface="Arial" panose="020B0604020202020204" pitchFamily="34" charset="0"/>
                        </a:rPr>
                        <a:t>Existing Provident Fund Scheme shall continue to operate for a period of 1 year.</a:t>
                      </a:r>
                    </a:p>
                    <a:p>
                      <a:pPr marL="285750" indent="-285750" algn="just">
                        <a:buFont typeface="Wingdings" panose="05000000000000000000" pitchFamily="2" charset="2"/>
                        <a:buChar char="Ø"/>
                      </a:pPr>
                      <a:endParaRPr lang="en-US" sz="1300" dirty="0">
                        <a:latin typeface="Arial" panose="020B0604020202020204" pitchFamily="34" charset="0"/>
                        <a:ea typeface="Tahoma" panose="020B0604030504040204" pitchFamily="34" charset="0"/>
                        <a:cs typeface="Arial" panose="020B0604020202020204" pitchFamily="34" charset="0"/>
                      </a:endParaRPr>
                    </a:p>
                    <a:p>
                      <a:pPr marL="285750" indent="-285750" algn="just">
                        <a:buFont typeface="Wingdings" panose="05000000000000000000" pitchFamily="2" charset="2"/>
                        <a:buChar char="Ø"/>
                      </a:pPr>
                      <a:r>
                        <a:rPr lang="en-US" sz="1300" b="1" dirty="0">
                          <a:latin typeface="Arial" panose="020B0604020202020204" pitchFamily="34" charset="0"/>
                          <a:ea typeface="Tahoma" panose="020B0604030504040204" pitchFamily="34" charset="0"/>
                          <a:cs typeface="Arial" panose="020B0604020202020204" pitchFamily="34" charset="0"/>
                        </a:rPr>
                        <a:t>No Change where contributions are made on Statutory Wage Ceiling (i.e., INR 15,000) or more </a:t>
                      </a:r>
                      <a:r>
                        <a:rPr lang="en-US" sz="1300" dirty="0">
                          <a:latin typeface="Arial" panose="020B0604020202020204" pitchFamily="34" charset="0"/>
                          <a:ea typeface="Tahoma" panose="020B0604030504040204" pitchFamily="34" charset="0"/>
                          <a:cs typeface="Arial" panose="020B0604020202020204" pitchFamily="34" charset="0"/>
                        </a:rPr>
                        <a:t>– As illustrated by the Ministry of Labour and Employment, where Provident Fund contributions (both employer and employee) continue to be restricted to the statutory wage ceiling of INR 15,000 per month under the existing Employees’ Provident Fund Scheme, 1952, there is no change in the quantum of Provident Fund contributions or take-home pay, notwithstanding the expanded definition of “wages” under the Labour Codes. Any contribution on wages exceeding the statutory ceiling remains voluntary and cannot be mandated.</a:t>
                      </a:r>
                    </a:p>
                    <a:p>
                      <a:pPr marL="0" indent="0" algn="just">
                        <a:buFont typeface="Wingdings" panose="05000000000000000000" pitchFamily="2" charset="2"/>
                        <a:buNone/>
                      </a:pPr>
                      <a:endParaRPr lang="en-US" sz="1300" dirty="0">
                        <a:latin typeface="Arial" panose="020B0604020202020204" pitchFamily="34" charset="0"/>
                        <a:ea typeface="Tahoma" panose="020B0604030504040204" pitchFamily="34" charset="0"/>
                        <a:cs typeface="Arial" panose="020B0604020202020204" pitchFamily="34" charset="0"/>
                      </a:endParaRPr>
                    </a:p>
                    <a:p>
                      <a:pPr marL="285750" indent="-285750" algn="just">
                        <a:buFont typeface="Wingdings" panose="05000000000000000000" pitchFamily="2" charset="2"/>
                        <a:buChar char="Ø"/>
                      </a:pPr>
                      <a:r>
                        <a:rPr lang="en-US" sz="1300" dirty="0">
                          <a:latin typeface="Arial" panose="020B0604020202020204" pitchFamily="34" charset="0"/>
                          <a:ea typeface="Tahoma" panose="020B0604030504040204" pitchFamily="34" charset="0"/>
                          <a:cs typeface="Arial" panose="020B0604020202020204" pitchFamily="34" charset="0"/>
                        </a:rPr>
                        <a:t>Accordingly, there is no immediate impact on Provident Fund contributions for employees drawing basic salary above INR 15,000 per month under the current Provident Fund framework.</a:t>
                      </a:r>
                    </a:p>
                    <a:p>
                      <a:endParaRPr lang="en-IN" sz="1300" dirty="0">
                        <a:latin typeface="Arial" panose="020B0604020202020204" pitchFamily="34" charset="0"/>
                        <a:ea typeface="Tahoma" panose="020B0604030504040204" pitchFamily="34" charset="0"/>
                        <a:cs typeface="Arial" panose="020B0604020202020204" pitchFamily="34" charset="0"/>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487451488"/>
                  </a:ext>
                </a:extLst>
              </a:tr>
            </a:tbl>
          </a:graphicData>
        </a:graphic>
      </p:graphicFrame>
      <p:sp>
        <p:nvSpPr>
          <p:cNvPr id="5" name="Rectangle 4">
            <a:extLst>
              <a:ext uri="{FF2B5EF4-FFF2-40B4-BE49-F238E27FC236}">
                <a16:creationId xmlns:a16="http://schemas.microsoft.com/office/drawing/2014/main" id="{8180C000-A43E-62DC-0BE1-1EC77156B485}"/>
              </a:ext>
            </a:extLst>
          </p:cNvPr>
          <p:cNvSpPr/>
          <p:nvPr/>
        </p:nvSpPr>
        <p:spPr>
          <a:xfrm>
            <a:off x="-36076" y="188640"/>
            <a:ext cx="9942075" cy="595411"/>
          </a:xfrm>
          <a:prstGeom prst="rect">
            <a:avLst/>
          </a:prstGeom>
          <a:solidFill>
            <a:srgbClr val="548DD4"/>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dirty="0">
              <a:latin typeface="Arial" panose="020B0604020202020204" pitchFamily="34" charset="0"/>
              <a:cs typeface="Arial" panose="020B0604020202020204" pitchFamily="34" charset="0"/>
            </a:endParaRPr>
          </a:p>
        </p:txBody>
      </p:sp>
      <p:sp>
        <p:nvSpPr>
          <p:cNvPr id="6" name="Parallelogram 5">
            <a:extLst>
              <a:ext uri="{FF2B5EF4-FFF2-40B4-BE49-F238E27FC236}">
                <a16:creationId xmlns:a16="http://schemas.microsoft.com/office/drawing/2014/main" id="{0688538D-E87F-11C2-DDE3-11C156B71494}"/>
              </a:ext>
            </a:extLst>
          </p:cNvPr>
          <p:cNvSpPr/>
          <p:nvPr/>
        </p:nvSpPr>
        <p:spPr>
          <a:xfrm>
            <a:off x="8898842" y="188638"/>
            <a:ext cx="481509" cy="595411"/>
          </a:xfrm>
          <a:prstGeom prst="parallelogram">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7" name="Parallelogram 6">
            <a:extLst>
              <a:ext uri="{FF2B5EF4-FFF2-40B4-BE49-F238E27FC236}">
                <a16:creationId xmlns:a16="http://schemas.microsoft.com/office/drawing/2014/main" id="{7142E49D-26F9-0AE5-33E0-0D16948986DE}"/>
              </a:ext>
            </a:extLst>
          </p:cNvPr>
          <p:cNvSpPr/>
          <p:nvPr/>
        </p:nvSpPr>
        <p:spPr>
          <a:xfrm>
            <a:off x="8373196" y="189525"/>
            <a:ext cx="481509" cy="595411"/>
          </a:xfrm>
          <a:prstGeom prst="parallelogram">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8" name="Parallelogram 7">
            <a:extLst>
              <a:ext uri="{FF2B5EF4-FFF2-40B4-BE49-F238E27FC236}">
                <a16:creationId xmlns:a16="http://schemas.microsoft.com/office/drawing/2014/main" id="{4527714C-AA6A-4C2D-1310-BBF8AE08416E}"/>
              </a:ext>
            </a:extLst>
          </p:cNvPr>
          <p:cNvSpPr/>
          <p:nvPr/>
        </p:nvSpPr>
        <p:spPr>
          <a:xfrm>
            <a:off x="9419812" y="188638"/>
            <a:ext cx="481509" cy="595411"/>
          </a:xfrm>
          <a:prstGeom prst="parallelogram">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9" name="Text Box 2">
            <a:extLst>
              <a:ext uri="{FF2B5EF4-FFF2-40B4-BE49-F238E27FC236}">
                <a16:creationId xmlns:a16="http://schemas.microsoft.com/office/drawing/2014/main" id="{61AF11E2-7916-1116-BF4C-57B610C28A1C}"/>
              </a:ext>
            </a:extLst>
          </p:cNvPr>
          <p:cNvSpPr txBox="1">
            <a:spLocks noChangeArrowheads="1"/>
          </p:cNvSpPr>
          <p:nvPr/>
        </p:nvSpPr>
        <p:spPr bwMode="auto">
          <a:xfrm>
            <a:off x="-29496" y="286929"/>
            <a:ext cx="889416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dirty="0">
                <a:solidFill>
                  <a:schemeClr val="bg1"/>
                </a:solidFill>
              </a:rPr>
              <a:t>The Code on Wages, 2019 – Impact of definition of ‘wages’ </a:t>
            </a:r>
          </a:p>
          <a:p>
            <a:pPr eaLnBrk="1" hangingPunct="1">
              <a:spcBef>
                <a:spcPct val="50000"/>
              </a:spcBef>
            </a:pPr>
            <a:endParaRPr lang="en-US" altLang="en-US" sz="2000" b="1" dirty="0">
              <a:solidFill>
                <a:schemeClr val="bg1"/>
              </a:solidFill>
            </a:endParaRPr>
          </a:p>
        </p:txBody>
      </p:sp>
    </p:spTree>
    <p:extLst>
      <p:ext uri="{BB962C8B-B14F-4D97-AF65-F5344CB8AC3E}">
        <p14:creationId xmlns:p14="http://schemas.microsoft.com/office/powerpoint/2010/main" val="81286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71684-102B-D902-322F-6F8595C6D9C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3257C5-DB18-453E-B24F-742C040B7DB6}"/>
              </a:ext>
            </a:extLst>
          </p:cNvPr>
          <p:cNvSpPr txBox="1">
            <a:spLocks/>
          </p:cNvSpPr>
          <p:nvPr/>
        </p:nvSpPr>
        <p:spPr>
          <a:xfrm>
            <a:off x="681038" y="1509197"/>
            <a:ext cx="8543925" cy="35354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742950" fontAlgn="auto">
              <a:spcBef>
                <a:spcPts val="813"/>
              </a:spcBef>
              <a:spcAft>
                <a:spcPts val="0"/>
              </a:spcAft>
              <a:buNone/>
              <a:defRPr/>
            </a:pPr>
            <a:endParaRPr lang="en-US" sz="13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gn="just" defTabSz="742950" fontAlgn="auto">
              <a:spcBef>
                <a:spcPts val="813"/>
              </a:spcBef>
              <a:spcAft>
                <a:spcPts val="0"/>
              </a:spcAft>
              <a:buNone/>
              <a:defRPr/>
            </a:pPr>
            <a:endParaRPr lang="en-US" sz="13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85738" indent="-185738" algn="just" defTabSz="742950" fontAlgn="auto">
              <a:spcBef>
                <a:spcPts val="813"/>
              </a:spcBef>
              <a:spcAft>
                <a:spcPts val="0"/>
              </a:spcAft>
              <a:buFont typeface="Wingdings" panose="05000000000000000000" pitchFamily="2" charset="2"/>
              <a:buChar char="Ø"/>
              <a:defRPr/>
            </a:pPr>
            <a:endParaRPr lang="en-US" sz="13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gn="just" defTabSz="742950" fontAlgn="auto">
              <a:spcBef>
                <a:spcPts val="813"/>
              </a:spcBef>
              <a:spcAft>
                <a:spcPts val="0"/>
              </a:spcAft>
              <a:buNone/>
              <a:defRPr/>
            </a:pPr>
            <a:endParaRPr lang="en-US" sz="13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gn="just" defTabSz="742950" fontAlgn="auto">
              <a:spcBef>
                <a:spcPts val="813"/>
              </a:spcBef>
              <a:spcAft>
                <a:spcPts val="0"/>
              </a:spcAft>
              <a:buNone/>
              <a:defRPr/>
            </a:pPr>
            <a:endParaRPr lang="en-US" sz="13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85738" indent="-185738" algn="just" defTabSz="742950" fontAlgn="auto">
              <a:spcBef>
                <a:spcPts val="813"/>
              </a:spcBef>
              <a:spcAft>
                <a:spcPts val="0"/>
              </a:spcAft>
              <a:buFont typeface="Wingdings" panose="05000000000000000000" pitchFamily="2" charset="2"/>
              <a:buChar char="Ø"/>
              <a:defRPr/>
            </a:pPr>
            <a:endParaRPr lang="en-IN" sz="1300" dirty="0">
              <a:solidFill>
                <a:prstClr val="black"/>
              </a:solidFill>
              <a:latin typeface="Aptos" panose="02110004020202020204"/>
            </a:endParaRPr>
          </a:p>
        </p:txBody>
      </p:sp>
      <p:graphicFrame>
        <p:nvGraphicFramePr>
          <p:cNvPr id="4" name="Table 3">
            <a:extLst>
              <a:ext uri="{FF2B5EF4-FFF2-40B4-BE49-F238E27FC236}">
                <a16:creationId xmlns:a16="http://schemas.microsoft.com/office/drawing/2014/main" id="{2974B221-EB72-D186-FF37-238F74717AA3}"/>
              </a:ext>
            </a:extLst>
          </p:cNvPr>
          <p:cNvGraphicFramePr>
            <a:graphicFrameLocks noGrp="1"/>
          </p:cNvGraphicFramePr>
          <p:nvPr/>
        </p:nvGraphicFramePr>
        <p:xfrm>
          <a:off x="548368" y="1277701"/>
          <a:ext cx="8941934" cy="4437068"/>
        </p:xfrm>
        <a:graphic>
          <a:graphicData uri="http://schemas.openxmlformats.org/drawingml/2006/table">
            <a:tbl>
              <a:tblPr firstRow="1" bandRow="1">
                <a:tableStyleId>{1FECB4D8-DB02-4DC6-A0A2-4F2EBAE1DC90}</a:tableStyleId>
              </a:tblPr>
              <a:tblGrid>
                <a:gridCol w="1556657">
                  <a:extLst>
                    <a:ext uri="{9D8B030D-6E8A-4147-A177-3AD203B41FA5}">
                      <a16:colId xmlns:a16="http://schemas.microsoft.com/office/drawing/2014/main" val="4109140253"/>
                    </a:ext>
                  </a:extLst>
                </a:gridCol>
                <a:gridCol w="1386377">
                  <a:extLst>
                    <a:ext uri="{9D8B030D-6E8A-4147-A177-3AD203B41FA5}">
                      <a16:colId xmlns:a16="http://schemas.microsoft.com/office/drawing/2014/main" val="2848576834"/>
                    </a:ext>
                  </a:extLst>
                </a:gridCol>
                <a:gridCol w="5998900">
                  <a:extLst>
                    <a:ext uri="{9D8B030D-6E8A-4147-A177-3AD203B41FA5}">
                      <a16:colId xmlns:a16="http://schemas.microsoft.com/office/drawing/2014/main" val="1814244108"/>
                    </a:ext>
                  </a:extLst>
                </a:gridCol>
              </a:tblGrid>
              <a:tr h="301308">
                <a:tc>
                  <a:txBody>
                    <a:bodyPr/>
                    <a:lstStyle/>
                    <a:p>
                      <a:r>
                        <a:rPr lang="en-IN" sz="1300" dirty="0">
                          <a:latin typeface="Arial" panose="020B0604020202020204" pitchFamily="34" charset="0"/>
                          <a:ea typeface="Tahoma" panose="020B0604030504040204" pitchFamily="34" charset="0"/>
                          <a:cs typeface="Arial" panose="020B0604020202020204" pitchFamily="34" charset="0"/>
                        </a:rPr>
                        <a:t>Item</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IN" sz="1300" dirty="0">
                          <a:latin typeface="Arial" panose="020B0604020202020204" pitchFamily="34" charset="0"/>
                          <a:ea typeface="Tahoma" panose="020B0604030504040204" pitchFamily="34" charset="0"/>
                          <a:cs typeface="Arial" panose="020B0604020202020204" pitchFamily="34" charset="0"/>
                        </a:rPr>
                        <a:t>Impact</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IN" sz="1300" dirty="0">
                          <a:latin typeface="Arial" panose="020B0604020202020204" pitchFamily="34" charset="0"/>
                          <a:ea typeface="Tahoma" panose="020B0604030504040204" pitchFamily="34" charset="0"/>
                          <a:cs typeface="Arial" panose="020B0604020202020204" pitchFamily="34" charset="0"/>
                        </a:rPr>
                        <a:t>Comments</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4254000085"/>
                  </a:ext>
                </a:extLst>
              </a:tr>
              <a:tr h="866775">
                <a:tc>
                  <a:txBody>
                    <a:bodyPr/>
                    <a:lstStyle/>
                    <a:p>
                      <a:r>
                        <a:rPr lang="en-IN" sz="1300" dirty="0">
                          <a:latin typeface="Arial" panose="020B0604020202020204" pitchFamily="34" charset="0"/>
                          <a:ea typeface="Tahoma" panose="020B0604030504040204" pitchFamily="34" charset="0"/>
                          <a:cs typeface="Arial" panose="020B0604020202020204" pitchFamily="34" charset="0"/>
                        </a:rPr>
                        <a:t>Gratuity</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IN" sz="1300" dirty="0">
                          <a:latin typeface="Arial" panose="020B0604020202020204" pitchFamily="34" charset="0"/>
                          <a:ea typeface="Tahoma" panose="020B0604030504040204" pitchFamily="34" charset="0"/>
                          <a:cs typeface="Arial" panose="020B0604020202020204" pitchFamily="34" charset="0"/>
                        </a:rPr>
                        <a:t>High</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r>
                        <a:rPr lang="en-IN" sz="1300" dirty="0">
                          <a:latin typeface="Arial" panose="020B0604020202020204" pitchFamily="34" charset="0"/>
                          <a:ea typeface="Tahoma" panose="020B0604030504040204" pitchFamily="34" charset="0"/>
                          <a:cs typeface="Arial" panose="020B0604020202020204" pitchFamily="34" charset="0"/>
                        </a:rPr>
                        <a:t>Gratuity for fixed term employees who has rendered service under fixed term contract for a period of 1 year.</a:t>
                      </a:r>
                    </a:p>
                    <a:p>
                      <a:pPr algn="just"/>
                      <a:endParaRPr lang="en-IN" sz="1300" dirty="0">
                        <a:latin typeface="Arial" panose="020B0604020202020204" pitchFamily="34" charset="0"/>
                        <a:ea typeface="Tahoma" panose="020B0604030504040204" pitchFamily="34" charset="0"/>
                        <a:cs typeface="Arial" panose="020B0604020202020204" pitchFamily="34" charset="0"/>
                      </a:endParaRPr>
                    </a:p>
                    <a:p>
                      <a:pPr algn="just"/>
                      <a:r>
                        <a:rPr lang="en-IN" sz="1300" dirty="0">
                          <a:latin typeface="Arial" panose="020B0604020202020204" pitchFamily="34" charset="0"/>
                          <a:ea typeface="Tahoma" panose="020B0604030504040204" pitchFamily="34" charset="0"/>
                          <a:cs typeface="Arial" panose="020B0604020202020204" pitchFamily="34" charset="0"/>
                        </a:rPr>
                        <a:t>Gratuity to be calculated on the new definition of wages.</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43725586"/>
                  </a:ext>
                </a:extLst>
              </a:tr>
              <a:tr h="866775">
                <a:tc>
                  <a:txBody>
                    <a:bodyPr/>
                    <a:lstStyle/>
                    <a:p>
                      <a:r>
                        <a:rPr lang="en-IN" sz="1300" dirty="0">
                          <a:latin typeface="Arial" panose="020B0604020202020204" pitchFamily="34" charset="0"/>
                          <a:ea typeface="Tahoma" panose="020B0604030504040204" pitchFamily="34" charset="0"/>
                          <a:cs typeface="Arial" panose="020B0604020202020204" pitchFamily="34" charset="0"/>
                        </a:rPr>
                        <a:t>Leave encashment</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IN" sz="1300" dirty="0">
                          <a:latin typeface="Arial" panose="020B0604020202020204" pitchFamily="34" charset="0"/>
                          <a:ea typeface="Tahoma" panose="020B0604030504040204" pitchFamily="34" charset="0"/>
                          <a:cs typeface="Arial" panose="020B0604020202020204" pitchFamily="34" charset="0"/>
                        </a:rPr>
                        <a:t>Medium</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r>
                        <a:rPr lang="en-IN" sz="1300" dirty="0">
                          <a:latin typeface="Arial" panose="020B0604020202020204" pitchFamily="34" charset="0"/>
                          <a:ea typeface="Tahoma" panose="020B0604030504040204" pitchFamily="34" charset="0"/>
                          <a:cs typeface="Arial" panose="020B0604020202020204" pitchFamily="34" charset="0"/>
                        </a:rPr>
                        <a:t>Workers shall be entitled for encashment of earned leave at his/her demand at the end of calendar year. </a:t>
                      </a:r>
                    </a:p>
                    <a:p>
                      <a:pPr algn="just"/>
                      <a:endParaRPr lang="en-IN" sz="1300" dirty="0">
                        <a:latin typeface="Arial" panose="020B0604020202020204" pitchFamily="34" charset="0"/>
                        <a:ea typeface="Tahoma" panose="020B0604030504040204" pitchFamily="34" charset="0"/>
                        <a:cs typeface="Arial" panose="020B0604020202020204" pitchFamily="34" charset="0"/>
                      </a:endParaRPr>
                    </a:p>
                    <a:p>
                      <a:pPr algn="just"/>
                      <a:r>
                        <a:rPr lang="en-IN" sz="1300" dirty="0">
                          <a:latin typeface="Arial" panose="020B0604020202020204" pitchFamily="34" charset="0"/>
                          <a:ea typeface="Tahoma" panose="020B0604030504040204" pitchFamily="34" charset="0"/>
                          <a:cs typeface="Arial" panose="020B0604020202020204" pitchFamily="34" charset="0"/>
                        </a:rPr>
                        <a:t>Leave encashment to be calculated on the new definition of wages.</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88823054"/>
                  </a:ext>
                </a:extLst>
              </a:tr>
              <a:tr h="1064895">
                <a:tc>
                  <a:txBody>
                    <a:bodyPr/>
                    <a:lstStyle/>
                    <a:p>
                      <a:r>
                        <a:rPr lang="en-IN" sz="1300" dirty="0">
                          <a:latin typeface="Arial" panose="020B0604020202020204" pitchFamily="34" charset="0"/>
                          <a:ea typeface="Tahoma" panose="020B0604030504040204" pitchFamily="34" charset="0"/>
                          <a:cs typeface="Arial" panose="020B0604020202020204" pitchFamily="34" charset="0"/>
                        </a:rPr>
                        <a:t>Overtime</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300" dirty="0">
                          <a:latin typeface="Arial" panose="020B0604020202020204" pitchFamily="34" charset="0"/>
                          <a:ea typeface="Tahoma" panose="020B0604030504040204" pitchFamily="34" charset="0"/>
                          <a:cs typeface="Arial" panose="020B0604020202020204" pitchFamily="34" charset="0"/>
                        </a:rPr>
                        <a:t>High</a:t>
                      </a:r>
                    </a:p>
                    <a:p>
                      <a:pPr algn="ctr"/>
                      <a:endParaRPr lang="en-IN" sz="1300" dirty="0">
                        <a:latin typeface="Arial" panose="020B0604020202020204" pitchFamily="34" charset="0"/>
                        <a:ea typeface="Tahoma" panose="020B0604030504040204" pitchFamily="34" charset="0"/>
                        <a:cs typeface="Arial" panose="020B0604020202020204" pitchFamily="34" charset="0"/>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r>
                        <a:rPr lang="en-IN" sz="1300" dirty="0">
                          <a:latin typeface="Arial" panose="020B0604020202020204" pitchFamily="34" charset="0"/>
                          <a:ea typeface="Tahoma" panose="020B0604030504040204" pitchFamily="34" charset="0"/>
                          <a:cs typeface="Arial" panose="020B0604020202020204" pitchFamily="34" charset="0"/>
                        </a:rPr>
                        <a:t>All employees (including employees falling under managerial category) whose minimum rate of wages have been fixed under the Wages Code are eligible for overtime for working more than 8 hours on any day. </a:t>
                      </a:r>
                    </a:p>
                    <a:p>
                      <a:pPr algn="just"/>
                      <a:endParaRPr lang="en-IN" sz="1300" dirty="0">
                        <a:latin typeface="Arial" panose="020B0604020202020204" pitchFamily="34" charset="0"/>
                        <a:ea typeface="Tahoma" panose="020B0604030504040204" pitchFamily="34" charset="0"/>
                        <a:cs typeface="Arial" panose="020B0604020202020204" pitchFamily="34" charset="0"/>
                      </a:endParaRPr>
                    </a:p>
                    <a:p>
                      <a:pPr algn="just"/>
                      <a:r>
                        <a:rPr lang="en-IN" sz="1300" dirty="0">
                          <a:latin typeface="Arial" panose="020B0604020202020204" pitchFamily="34" charset="0"/>
                          <a:ea typeface="Tahoma" panose="020B0604030504040204" pitchFamily="34" charset="0"/>
                          <a:cs typeface="Arial" panose="020B0604020202020204" pitchFamily="34" charset="0"/>
                        </a:rPr>
                        <a:t>Overtime</a:t>
                      </a:r>
                      <a:r>
                        <a:rPr lang="en-US" sz="1300" dirty="0">
                          <a:latin typeface="Arial" panose="020B0604020202020204" pitchFamily="34" charset="0"/>
                          <a:ea typeface="Tahoma" panose="020B0604030504040204" pitchFamily="34" charset="0"/>
                          <a:cs typeface="Arial" panose="020B0604020202020204" pitchFamily="34" charset="0"/>
                        </a:rPr>
                        <a:t> shall be paid at twice the normal rate of wages.</a:t>
                      </a:r>
                      <a:endParaRPr lang="en-IN" sz="1300" dirty="0">
                        <a:latin typeface="Arial" panose="020B0604020202020204" pitchFamily="34" charset="0"/>
                        <a:ea typeface="Tahoma" panose="020B0604030504040204" pitchFamily="34" charset="0"/>
                        <a:cs typeface="Arial" panose="020B0604020202020204" pitchFamily="34" charset="0"/>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134399105"/>
                  </a:ext>
                </a:extLst>
              </a:tr>
              <a:tr h="470535">
                <a:tc>
                  <a:txBody>
                    <a:bodyPr/>
                    <a:lstStyle/>
                    <a:p>
                      <a:r>
                        <a:rPr lang="en-IN" sz="1300" dirty="0">
                          <a:latin typeface="Arial" panose="020B0604020202020204" pitchFamily="34" charset="0"/>
                          <a:ea typeface="Tahoma" panose="020B0604030504040204" pitchFamily="34" charset="0"/>
                          <a:cs typeface="Arial" panose="020B0604020202020204" pitchFamily="34" charset="0"/>
                        </a:rPr>
                        <a:t>ESI</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IN" sz="1300" dirty="0">
                          <a:latin typeface="Arial" panose="020B0604020202020204" pitchFamily="34" charset="0"/>
                          <a:ea typeface="Tahoma" panose="020B0604030504040204" pitchFamily="34" charset="0"/>
                          <a:cs typeface="Arial" panose="020B0604020202020204" pitchFamily="34" charset="0"/>
                        </a:rPr>
                        <a:t>Medium</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r>
                        <a:rPr lang="en-IN" sz="1300" dirty="0">
                          <a:latin typeface="Arial" panose="020B0604020202020204" pitchFamily="34" charset="0"/>
                          <a:ea typeface="Tahoma" panose="020B0604030504040204" pitchFamily="34" charset="0"/>
                          <a:cs typeface="Arial" panose="020B0604020202020204" pitchFamily="34" charset="0"/>
                        </a:rPr>
                        <a:t>Number of employees eligible for ESI coverage may increase but the contribution may reduce.</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18658287"/>
                  </a:ext>
                </a:extLst>
              </a:tr>
              <a:tr h="866775">
                <a:tc>
                  <a:txBody>
                    <a:bodyPr/>
                    <a:lstStyle/>
                    <a:p>
                      <a:r>
                        <a:rPr lang="en-IN" sz="1300" dirty="0">
                          <a:latin typeface="Arial" panose="020B0604020202020204" pitchFamily="34" charset="0"/>
                          <a:ea typeface="Tahoma" panose="020B0604030504040204" pitchFamily="34" charset="0"/>
                          <a:cs typeface="Arial" panose="020B0604020202020204" pitchFamily="34" charset="0"/>
                        </a:rPr>
                        <a:t>Statutory Bonus</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IN" sz="1300" dirty="0">
                          <a:latin typeface="Arial" panose="020B0604020202020204" pitchFamily="34" charset="0"/>
                          <a:ea typeface="Tahoma" panose="020B0604030504040204" pitchFamily="34" charset="0"/>
                          <a:cs typeface="Arial" panose="020B0604020202020204" pitchFamily="34" charset="0"/>
                        </a:rPr>
                        <a:t>-</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r>
                        <a:rPr lang="en-IN" sz="1300" dirty="0">
                          <a:latin typeface="Arial" panose="020B0604020202020204" pitchFamily="34" charset="0"/>
                          <a:ea typeface="Tahoma" panose="020B0604030504040204" pitchFamily="34" charset="0"/>
                          <a:cs typeface="Arial" panose="020B0604020202020204" pitchFamily="34" charset="0"/>
                        </a:rPr>
                        <a:t>Eligibility for statutory bonus to be determined basis wage ceiling to be notified by the State Governments.</a:t>
                      </a:r>
                    </a:p>
                    <a:p>
                      <a:pPr algn="just"/>
                      <a:endParaRPr lang="en-IN" sz="1300" dirty="0">
                        <a:latin typeface="Arial" panose="020B0604020202020204" pitchFamily="34" charset="0"/>
                        <a:ea typeface="Tahoma" panose="020B0604030504040204" pitchFamily="34" charset="0"/>
                        <a:cs typeface="Arial" panose="020B0604020202020204" pitchFamily="34" charset="0"/>
                      </a:endParaRPr>
                    </a:p>
                    <a:p>
                      <a:pPr algn="just"/>
                      <a:r>
                        <a:rPr lang="en-IN" sz="1300" dirty="0">
                          <a:latin typeface="Arial" panose="020B0604020202020204" pitchFamily="34" charset="0"/>
                          <a:ea typeface="Tahoma" panose="020B0604030504040204" pitchFamily="34" charset="0"/>
                          <a:cs typeface="Arial" panose="020B0604020202020204" pitchFamily="34" charset="0"/>
                        </a:rPr>
                        <a:t>Number of employees eligible for statutory bonus may increase.</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55555322"/>
                  </a:ext>
                </a:extLst>
              </a:tr>
            </a:tbl>
          </a:graphicData>
        </a:graphic>
      </p:graphicFrame>
      <p:sp>
        <p:nvSpPr>
          <p:cNvPr id="5" name="Rectangle 4">
            <a:extLst>
              <a:ext uri="{FF2B5EF4-FFF2-40B4-BE49-F238E27FC236}">
                <a16:creationId xmlns:a16="http://schemas.microsoft.com/office/drawing/2014/main" id="{A9A5C5FD-37DC-715A-BA33-2EFB34E0367F}"/>
              </a:ext>
            </a:extLst>
          </p:cNvPr>
          <p:cNvSpPr/>
          <p:nvPr/>
        </p:nvSpPr>
        <p:spPr>
          <a:xfrm>
            <a:off x="-36076" y="188640"/>
            <a:ext cx="9942075" cy="595411"/>
          </a:xfrm>
          <a:prstGeom prst="rect">
            <a:avLst/>
          </a:prstGeom>
          <a:solidFill>
            <a:srgbClr val="548DD4"/>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dirty="0">
              <a:latin typeface="Arial" panose="020B0604020202020204" pitchFamily="34" charset="0"/>
              <a:cs typeface="Arial" panose="020B0604020202020204" pitchFamily="34" charset="0"/>
            </a:endParaRPr>
          </a:p>
        </p:txBody>
      </p:sp>
      <p:sp>
        <p:nvSpPr>
          <p:cNvPr id="6" name="Parallelogram 5">
            <a:extLst>
              <a:ext uri="{FF2B5EF4-FFF2-40B4-BE49-F238E27FC236}">
                <a16:creationId xmlns:a16="http://schemas.microsoft.com/office/drawing/2014/main" id="{EB8F1F62-EEEB-FF07-FE44-01EB876BDFF7}"/>
              </a:ext>
            </a:extLst>
          </p:cNvPr>
          <p:cNvSpPr/>
          <p:nvPr/>
        </p:nvSpPr>
        <p:spPr>
          <a:xfrm>
            <a:off x="8898842" y="188638"/>
            <a:ext cx="481509" cy="595411"/>
          </a:xfrm>
          <a:prstGeom prst="parallelogram">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7" name="Parallelogram 6">
            <a:extLst>
              <a:ext uri="{FF2B5EF4-FFF2-40B4-BE49-F238E27FC236}">
                <a16:creationId xmlns:a16="http://schemas.microsoft.com/office/drawing/2014/main" id="{77ABFE38-0FF4-0C37-95CE-8510EFE3BF0F}"/>
              </a:ext>
            </a:extLst>
          </p:cNvPr>
          <p:cNvSpPr/>
          <p:nvPr/>
        </p:nvSpPr>
        <p:spPr>
          <a:xfrm>
            <a:off x="8373196" y="189525"/>
            <a:ext cx="481509" cy="595411"/>
          </a:xfrm>
          <a:prstGeom prst="parallelogram">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8" name="Parallelogram 7">
            <a:extLst>
              <a:ext uri="{FF2B5EF4-FFF2-40B4-BE49-F238E27FC236}">
                <a16:creationId xmlns:a16="http://schemas.microsoft.com/office/drawing/2014/main" id="{86FBFC34-4353-0CDB-10FF-96B835863A4C}"/>
              </a:ext>
            </a:extLst>
          </p:cNvPr>
          <p:cNvSpPr/>
          <p:nvPr/>
        </p:nvSpPr>
        <p:spPr>
          <a:xfrm>
            <a:off x="9419812" y="188638"/>
            <a:ext cx="481509" cy="595411"/>
          </a:xfrm>
          <a:prstGeom prst="parallelogram">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9" name="Text Box 2">
            <a:extLst>
              <a:ext uri="{FF2B5EF4-FFF2-40B4-BE49-F238E27FC236}">
                <a16:creationId xmlns:a16="http://schemas.microsoft.com/office/drawing/2014/main" id="{90CC076D-B9B7-7518-F968-C15CFB03A53D}"/>
              </a:ext>
            </a:extLst>
          </p:cNvPr>
          <p:cNvSpPr txBox="1">
            <a:spLocks noChangeArrowheads="1"/>
          </p:cNvSpPr>
          <p:nvPr/>
        </p:nvSpPr>
        <p:spPr bwMode="auto">
          <a:xfrm>
            <a:off x="-29496" y="286929"/>
            <a:ext cx="889416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dirty="0">
                <a:solidFill>
                  <a:schemeClr val="bg1"/>
                </a:solidFill>
              </a:rPr>
              <a:t>The Code on Wages, 2019 – Impact of definition of ‘wages’</a:t>
            </a:r>
          </a:p>
          <a:p>
            <a:pPr eaLnBrk="1" hangingPunct="1">
              <a:spcBef>
                <a:spcPct val="50000"/>
              </a:spcBef>
            </a:pPr>
            <a:endParaRPr lang="en-US" altLang="en-US" sz="2000" b="1" dirty="0">
              <a:solidFill>
                <a:schemeClr val="bg1"/>
              </a:solidFill>
            </a:endParaRPr>
          </a:p>
        </p:txBody>
      </p:sp>
    </p:spTree>
    <p:extLst>
      <p:ext uri="{BB962C8B-B14F-4D97-AF65-F5344CB8AC3E}">
        <p14:creationId xmlns:p14="http://schemas.microsoft.com/office/powerpoint/2010/main" val="219429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DADCC-D87F-0E08-8E81-A1767E7FF2D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526738-F13A-87DE-D6A1-F2F2F79E065D}"/>
              </a:ext>
            </a:extLst>
          </p:cNvPr>
          <p:cNvSpPr txBox="1">
            <a:spLocks/>
          </p:cNvSpPr>
          <p:nvPr/>
        </p:nvSpPr>
        <p:spPr>
          <a:xfrm>
            <a:off x="681038" y="1526370"/>
            <a:ext cx="8543925" cy="35354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742950" fontAlgn="auto">
              <a:spcBef>
                <a:spcPts val="813"/>
              </a:spcBef>
              <a:spcAft>
                <a:spcPts val="0"/>
              </a:spcAft>
              <a:buNone/>
              <a:defRPr/>
            </a:pPr>
            <a:endParaRPr lang="en-US" sz="13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gn="just" defTabSz="742950" fontAlgn="auto">
              <a:spcBef>
                <a:spcPts val="813"/>
              </a:spcBef>
              <a:spcAft>
                <a:spcPts val="0"/>
              </a:spcAft>
              <a:buNone/>
              <a:defRPr/>
            </a:pPr>
            <a:endParaRPr lang="en-US" sz="13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85738" indent="-185738" algn="just" defTabSz="742950" fontAlgn="auto">
              <a:spcBef>
                <a:spcPts val="813"/>
              </a:spcBef>
              <a:spcAft>
                <a:spcPts val="0"/>
              </a:spcAft>
              <a:buFont typeface="Wingdings" panose="05000000000000000000" pitchFamily="2" charset="2"/>
              <a:buChar char="Ø"/>
              <a:defRPr/>
            </a:pPr>
            <a:endParaRPr lang="en-US" sz="13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gn="just" defTabSz="742950" fontAlgn="auto">
              <a:spcBef>
                <a:spcPts val="813"/>
              </a:spcBef>
              <a:spcAft>
                <a:spcPts val="0"/>
              </a:spcAft>
              <a:buNone/>
              <a:defRPr/>
            </a:pPr>
            <a:endParaRPr lang="en-US" sz="13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lgn="just" defTabSz="742950" fontAlgn="auto">
              <a:spcBef>
                <a:spcPts val="813"/>
              </a:spcBef>
              <a:spcAft>
                <a:spcPts val="0"/>
              </a:spcAft>
              <a:buNone/>
              <a:defRPr/>
            </a:pPr>
            <a:endParaRPr lang="en-US" sz="13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85738" indent="-185738" algn="just" defTabSz="742950" fontAlgn="auto">
              <a:spcBef>
                <a:spcPts val="813"/>
              </a:spcBef>
              <a:spcAft>
                <a:spcPts val="0"/>
              </a:spcAft>
              <a:buFont typeface="Wingdings" panose="05000000000000000000" pitchFamily="2" charset="2"/>
              <a:buChar char="Ø"/>
              <a:defRPr/>
            </a:pPr>
            <a:endParaRPr lang="en-IN" sz="1300" dirty="0">
              <a:solidFill>
                <a:prstClr val="black"/>
              </a:solidFill>
              <a:latin typeface="Aptos" panose="02110004020202020204"/>
            </a:endParaRPr>
          </a:p>
        </p:txBody>
      </p:sp>
      <p:graphicFrame>
        <p:nvGraphicFramePr>
          <p:cNvPr id="4" name="Table 3">
            <a:extLst>
              <a:ext uri="{FF2B5EF4-FFF2-40B4-BE49-F238E27FC236}">
                <a16:creationId xmlns:a16="http://schemas.microsoft.com/office/drawing/2014/main" id="{00D31618-F1F4-134F-1FC8-5705399E0AE3}"/>
              </a:ext>
            </a:extLst>
          </p:cNvPr>
          <p:cNvGraphicFramePr>
            <a:graphicFrameLocks noGrp="1"/>
          </p:cNvGraphicFramePr>
          <p:nvPr/>
        </p:nvGraphicFramePr>
        <p:xfrm>
          <a:off x="614703" y="1353291"/>
          <a:ext cx="8411255" cy="2034860"/>
        </p:xfrm>
        <a:graphic>
          <a:graphicData uri="http://schemas.openxmlformats.org/drawingml/2006/table">
            <a:tbl>
              <a:tblPr firstRow="1" bandRow="1">
                <a:tableStyleId>{1FECB4D8-DB02-4DC6-A0A2-4F2EBAE1DC90}</a:tableStyleId>
              </a:tblPr>
              <a:tblGrid>
                <a:gridCol w="1366497">
                  <a:extLst>
                    <a:ext uri="{9D8B030D-6E8A-4147-A177-3AD203B41FA5}">
                      <a16:colId xmlns:a16="http://schemas.microsoft.com/office/drawing/2014/main" val="4109140253"/>
                    </a:ext>
                  </a:extLst>
                </a:gridCol>
                <a:gridCol w="1207294">
                  <a:extLst>
                    <a:ext uri="{9D8B030D-6E8A-4147-A177-3AD203B41FA5}">
                      <a16:colId xmlns:a16="http://schemas.microsoft.com/office/drawing/2014/main" val="2848576834"/>
                    </a:ext>
                  </a:extLst>
                </a:gridCol>
                <a:gridCol w="5837464">
                  <a:extLst>
                    <a:ext uri="{9D8B030D-6E8A-4147-A177-3AD203B41FA5}">
                      <a16:colId xmlns:a16="http://schemas.microsoft.com/office/drawing/2014/main" val="1814244108"/>
                    </a:ext>
                  </a:extLst>
                </a:gridCol>
              </a:tblGrid>
              <a:tr h="301308">
                <a:tc>
                  <a:txBody>
                    <a:bodyPr/>
                    <a:lstStyle/>
                    <a:p>
                      <a:r>
                        <a:rPr lang="en-IN" sz="1300" dirty="0">
                          <a:latin typeface="Arial" panose="020B0604020202020204" pitchFamily="34" charset="0"/>
                          <a:ea typeface="Tahoma" panose="020B0604030504040204" pitchFamily="34" charset="0"/>
                          <a:cs typeface="Arial" panose="020B0604020202020204" pitchFamily="34" charset="0"/>
                        </a:rPr>
                        <a:t>Item</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IN" sz="1300" dirty="0">
                          <a:latin typeface="Arial" panose="020B0604020202020204" pitchFamily="34" charset="0"/>
                          <a:ea typeface="Tahoma" panose="020B0604030504040204" pitchFamily="34" charset="0"/>
                          <a:cs typeface="Arial" panose="020B0604020202020204" pitchFamily="34" charset="0"/>
                        </a:rPr>
                        <a:t>Impact</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IN" sz="1300" dirty="0">
                          <a:latin typeface="Arial" panose="020B0604020202020204" pitchFamily="34" charset="0"/>
                          <a:ea typeface="Tahoma" panose="020B0604030504040204" pitchFamily="34" charset="0"/>
                          <a:cs typeface="Arial" panose="020B0604020202020204" pitchFamily="34" charset="0"/>
                        </a:rPr>
                        <a:t>Comments</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4254000085"/>
                  </a:ext>
                </a:extLst>
              </a:tr>
              <a:tr h="866775">
                <a:tc>
                  <a:txBody>
                    <a:bodyPr/>
                    <a:lstStyle/>
                    <a:p>
                      <a:r>
                        <a:rPr lang="en-IN" sz="1300" dirty="0">
                          <a:latin typeface="Arial" panose="020B0604020202020204" pitchFamily="34" charset="0"/>
                          <a:ea typeface="Tahoma" panose="020B0604030504040204" pitchFamily="34" charset="0"/>
                          <a:cs typeface="Arial" panose="020B0604020202020204" pitchFamily="34" charset="0"/>
                        </a:rPr>
                        <a:t>Retrenchment Compensation</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IN" sz="1300" dirty="0">
                          <a:latin typeface="Arial" panose="020B0604020202020204" pitchFamily="34" charset="0"/>
                          <a:ea typeface="Tahoma" panose="020B0604030504040204" pitchFamily="34" charset="0"/>
                          <a:cs typeface="Arial" panose="020B0604020202020204" pitchFamily="34" charset="0"/>
                        </a:rPr>
                        <a:t>Low</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r>
                        <a:rPr lang="en-US" sz="1300" dirty="0">
                          <a:latin typeface="Arial" panose="020B0604020202020204" pitchFamily="34" charset="0"/>
                          <a:ea typeface="Tahoma" panose="020B0604030504040204" pitchFamily="34" charset="0"/>
                          <a:cs typeface="Arial" panose="020B0604020202020204" pitchFamily="34" charset="0"/>
                        </a:rPr>
                        <a:t>Since retrenchment compensation is currently calculated on gross wages, and will now be required to be calculated on the new definition of wages, the change is likely to result in a reduction in the overall cost exposure for employers.</a:t>
                      </a:r>
                      <a:endParaRPr lang="en-IN" sz="1300" dirty="0">
                        <a:latin typeface="Arial" panose="020B0604020202020204" pitchFamily="34" charset="0"/>
                        <a:ea typeface="Tahoma" panose="020B0604030504040204" pitchFamily="34" charset="0"/>
                        <a:cs typeface="Arial" panose="020B0604020202020204" pitchFamily="34" charset="0"/>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88823054"/>
                  </a:ext>
                </a:extLst>
              </a:tr>
              <a:tr h="866775">
                <a:tc>
                  <a:txBody>
                    <a:bodyPr/>
                    <a:lstStyle/>
                    <a:p>
                      <a:r>
                        <a:rPr lang="en-IN" sz="1300" dirty="0">
                          <a:latin typeface="Arial" panose="020B0604020202020204" pitchFamily="34" charset="0"/>
                          <a:ea typeface="Tahoma" panose="020B0604030504040204" pitchFamily="34" charset="0"/>
                          <a:cs typeface="Arial" panose="020B0604020202020204" pitchFamily="34" charset="0"/>
                        </a:rPr>
                        <a:t>Notice Pay</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300" dirty="0">
                          <a:latin typeface="Arial" panose="020B0604020202020204" pitchFamily="34" charset="0"/>
                          <a:ea typeface="Tahoma" panose="020B0604030504040204" pitchFamily="34" charset="0"/>
                          <a:cs typeface="Arial" panose="020B0604020202020204" pitchFamily="34" charset="0"/>
                        </a:rPr>
                        <a:t>High (where done on basic salary)</a:t>
                      </a:r>
                    </a:p>
                    <a:p>
                      <a:endParaRPr lang="en-IN" sz="1300" dirty="0">
                        <a:latin typeface="Arial" panose="020B0604020202020204" pitchFamily="34" charset="0"/>
                        <a:ea typeface="Tahoma" panose="020B0604030504040204" pitchFamily="34" charset="0"/>
                        <a:cs typeface="Arial" panose="020B0604020202020204" pitchFamily="34" charset="0"/>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r>
                        <a:rPr lang="en-IN" sz="1300" dirty="0">
                          <a:latin typeface="Arial" panose="020B0604020202020204" pitchFamily="34" charset="0"/>
                          <a:ea typeface="Tahoma" panose="020B0604030504040204" pitchFamily="34" charset="0"/>
                          <a:cs typeface="Arial" panose="020B0604020202020204" pitchFamily="34" charset="0"/>
                        </a:rPr>
                        <a:t>Typically employers pay basic salary in lieu of notice period.</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93371466"/>
                  </a:ext>
                </a:extLst>
              </a:tr>
            </a:tbl>
          </a:graphicData>
        </a:graphic>
      </p:graphicFrame>
      <p:sp>
        <p:nvSpPr>
          <p:cNvPr id="5" name="Rectangle 4">
            <a:extLst>
              <a:ext uri="{FF2B5EF4-FFF2-40B4-BE49-F238E27FC236}">
                <a16:creationId xmlns:a16="http://schemas.microsoft.com/office/drawing/2014/main" id="{94F22896-A84D-CF9F-D0A8-4C5FF4E54592}"/>
              </a:ext>
            </a:extLst>
          </p:cNvPr>
          <p:cNvSpPr/>
          <p:nvPr/>
        </p:nvSpPr>
        <p:spPr>
          <a:xfrm>
            <a:off x="-36076" y="188640"/>
            <a:ext cx="9942075" cy="595411"/>
          </a:xfrm>
          <a:prstGeom prst="rect">
            <a:avLst/>
          </a:prstGeom>
          <a:solidFill>
            <a:srgbClr val="548DD4"/>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dirty="0">
              <a:latin typeface="Arial" panose="020B0604020202020204" pitchFamily="34" charset="0"/>
              <a:cs typeface="Arial" panose="020B0604020202020204" pitchFamily="34" charset="0"/>
            </a:endParaRPr>
          </a:p>
        </p:txBody>
      </p:sp>
      <p:sp>
        <p:nvSpPr>
          <p:cNvPr id="6" name="Parallelogram 5">
            <a:extLst>
              <a:ext uri="{FF2B5EF4-FFF2-40B4-BE49-F238E27FC236}">
                <a16:creationId xmlns:a16="http://schemas.microsoft.com/office/drawing/2014/main" id="{99675DAE-ABED-DD3E-E3E7-8777F9A77156}"/>
              </a:ext>
            </a:extLst>
          </p:cNvPr>
          <p:cNvSpPr/>
          <p:nvPr/>
        </p:nvSpPr>
        <p:spPr>
          <a:xfrm>
            <a:off x="8898842" y="188638"/>
            <a:ext cx="481509" cy="595411"/>
          </a:xfrm>
          <a:prstGeom prst="parallelogram">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7" name="Parallelogram 6">
            <a:extLst>
              <a:ext uri="{FF2B5EF4-FFF2-40B4-BE49-F238E27FC236}">
                <a16:creationId xmlns:a16="http://schemas.microsoft.com/office/drawing/2014/main" id="{8ED30895-7625-C44D-30E6-6D84DB0757F5}"/>
              </a:ext>
            </a:extLst>
          </p:cNvPr>
          <p:cNvSpPr/>
          <p:nvPr/>
        </p:nvSpPr>
        <p:spPr>
          <a:xfrm>
            <a:off x="8373196" y="189525"/>
            <a:ext cx="481509" cy="595411"/>
          </a:xfrm>
          <a:prstGeom prst="parallelogram">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8" name="Parallelogram 7">
            <a:extLst>
              <a:ext uri="{FF2B5EF4-FFF2-40B4-BE49-F238E27FC236}">
                <a16:creationId xmlns:a16="http://schemas.microsoft.com/office/drawing/2014/main" id="{1E996338-866B-ECF6-1332-103215A701CB}"/>
              </a:ext>
            </a:extLst>
          </p:cNvPr>
          <p:cNvSpPr/>
          <p:nvPr/>
        </p:nvSpPr>
        <p:spPr>
          <a:xfrm>
            <a:off x="9419812" y="188638"/>
            <a:ext cx="481509" cy="595411"/>
          </a:xfrm>
          <a:prstGeom prst="parallelogram">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9" name="Text Box 2">
            <a:extLst>
              <a:ext uri="{FF2B5EF4-FFF2-40B4-BE49-F238E27FC236}">
                <a16:creationId xmlns:a16="http://schemas.microsoft.com/office/drawing/2014/main" id="{4ECE8A84-22F6-D1EA-9D92-05DB5399F41A}"/>
              </a:ext>
            </a:extLst>
          </p:cNvPr>
          <p:cNvSpPr txBox="1">
            <a:spLocks noChangeArrowheads="1"/>
          </p:cNvSpPr>
          <p:nvPr/>
        </p:nvSpPr>
        <p:spPr bwMode="auto">
          <a:xfrm>
            <a:off x="-29496" y="286929"/>
            <a:ext cx="889416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dirty="0">
                <a:solidFill>
                  <a:schemeClr val="bg1"/>
                </a:solidFill>
              </a:rPr>
              <a:t>The Code on Wages, 2019 – Impact of definition of ‘wages’</a:t>
            </a:r>
          </a:p>
          <a:p>
            <a:pPr eaLnBrk="1" hangingPunct="1">
              <a:spcBef>
                <a:spcPct val="50000"/>
              </a:spcBef>
            </a:pPr>
            <a:endParaRPr lang="en-US" altLang="en-US" sz="2000" b="1" dirty="0">
              <a:solidFill>
                <a:schemeClr val="bg1"/>
              </a:solidFill>
            </a:endParaRPr>
          </a:p>
        </p:txBody>
      </p:sp>
    </p:spTree>
    <p:extLst>
      <p:ext uri="{BB962C8B-B14F-4D97-AF65-F5344CB8AC3E}">
        <p14:creationId xmlns:p14="http://schemas.microsoft.com/office/powerpoint/2010/main" val="362926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D0975-D7D7-F981-77AF-55C87937AD4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7CEFB8-44E9-FB1F-FA44-B1C64FA4BF43}"/>
              </a:ext>
            </a:extLst>
          </p:cNvPr>
          <p:cNvSpPr txBox="1">
            <a:spLocks/>
          </p:cNvSpPr>
          <p:nvPr/>
        </p:nvSpPr>
        <p:spPr>
          <a:xfrm>
            <a:off x="681038" y="2126258"/>
            <a:ext cx="8543925" cy="35354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IN" sz="1300" dirty="0"/>
          </a:p>
        </p:txBody>
      </p:sp>
      <p:graphicFrame>
        <p:nvGraphicFramePr>
          <p:cNvPr id="6" name="Content Placeholder 2">
            <a:extLst>
              <a:ext uri="{FF2B5EF4-FFF2-40B4-BE49-F238E27FC236}">
                <a16:creationId xmlns:a16="http://schemas.microsoft.com/office/drawing/2014/main" id="{AB66A647-3977-209B-32C8-F8AF79048443}"/>
              </a:ext>
            </a:extLst>
          </p:cNvPr>
          <p:cNvGraphicFramePr/>
          <p:nvPr/>
        </p:nvGraphicFramePr>
        <p:xfrm>
          <a:off x="355756" y="1294654"/>
          <a:ext cx="8543925" cy="3535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3A983573-BBF0-9972-5257-855C2D18907A}"/>
              </a:ext>
            </a:extLst>
          </p:cNvPr>
          <p:cNvSpPr/>
          <p:nvPr/>
        </p:nvSpPr>
        <p:spPr>
          <a:xfrm>
            <a:off x="-36076" y="188640"/>
            <a:ext cx="9942075" cy="595411"/>
          </a:xfrm>
          <a:prstGeom prst="rect">
            <a:avLst/>
          </a:prstGeom>
          <a:solidFill>
            <a:srgbClr val="548DD4"/>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dirty="0">
              <a:latin typeface="Arial" panose="020B0604020202020204" pitchFamily="34" charset="0"/>
              <a:cs typeface="Arial" panose="020B0604020202020204" pitchFamily="34" charset="0"/>
            </a:endParaRPr>
          </a:p>
        </p:txBody>
      </p:sp>
      <p:sp>
        <p:nvSpPr>
          <p:cNvPr id="7" name="Text Box 2">
            <a:extLst>
              <a:ext uri="{FF2B5EF4-FFF2-40B4-BE49-F238E27FC236}">
                <a16:creationId xmlns:a16="http://schemas.microsoft.com/office/drawing/2014/main" id="{4A37D450-DE53-3031-4E6E-36FBF3A0A292}"/>
              </a:ext>
            </a:extLst>
          </p:cNvPr>
          <p:cNvSpPr txBox="1">
            <a:spLocks noChangeArrowheads="1"/>
          </p:cNvSpPr>
          <p:nvPr/>
        </p:nvSpPr>
        <p:spPr bwMode="auto">
          <a:xfrm>
            <a:off x="-29496" y="286929"/>
            <a:ext cx="889416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dirty="0">
                <a:solidFill>
                  <a:schemeClr val="bg1"/>
                </a:solidFill>
              </a:rPr>
              <a:t>Inspector-cum-Facilitator &amp; Compounding of Offences</a:t>
            </a:r>
          </a:p>
          <a:p>
            <a:pPr eaLnBrk="1" hangingPunct="1">
              <a:spcBef>
                <a:spcPct val="50000"/>
              </a:spcBef>
            </a:pPr>
            <a:endParaRPr lang="en-US" altLang="en-US" sz="2000" b="1" dirty="0">
              <a:solidFill>
                <a:schemeClr val="bg1"/>
              </a:solidFill>
            </a:endParaRPr>
          </a:p>
        </p:txBody>
      </p:sp>
    </p:spTree>
    <p:extLst>
      <p:ext uri="{BB962C8B-B14F-4D97-AF65-F5344CB8AC3E}">
        <p14:creationId xmlns:p14="http://schemas.microsoft.com/office/powerpoint/2010/main" val="350307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2C4A5-5174-5709-55C3-846CAAC407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A4236B-B1D7-C0D7-D810-2A1E1190701D}"/>
              </a:ext>
            </a:extLst>
          </p:cNvPr>
          <p:cNvSpPr txBox="1">
            <a:spLocks/>
          </p:cNvSpPr>
          <p:nvPr/>
        </p:nvSpPr>
        <p:spPr>
          <a:xfrm>
            <a:off x="518992" y="1235361"/>
            <a:ext cx="8543925" cy="42152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25" b="1" dirty="0">
                <a:solidFill>
                  <a:schemeClr val="accent4"/>
                </a:solidFill>
                <a:latin typeface="Tahoma" panose="020B0604030504040204" pitchFamily="34" charset="0"/>
                <a:ea typeface="Tahoma" panose="020B0604030504040204" pitchFamily="34" charset="0"/>
                <a:cs typeface="Tahoma" panose="020B0604030504040204" pitchFamily="34" charset="0"/>
              </a:rPr>
              <a:t>Application </a:t>
            </a:r>
            <a:endParaRPr lang="en-IN" sz="1625" b="1" dirty="0">
              <a:solidFill>
                <a:schemeClr val="accent4"/>
              </a:solidFill>
            </a:endParaRPr>
          </a:p>
        </p:txBody>
      </p:sp>
      <p:sp>
        <p:nvSpPr>
          <p:cNvPr id="3" name="Content Placeholder 2">
            <a:extLst>
              <a:ext uri="{FF2B5EF4-FFF2-40B4-BE49-F238E27FC236}">
                <a16:creationId xmlns:a16="http://schemas.microsoft.com/office/drawing/2014/main" id="{E1FAE2E6-1F58-2687-9C54-9503C16240C8}"/>
              </a:ext>
            </a:extLst>
          </p:cNvPr>
          <p:cNvSpPr txBox="1">
            <a:spLocks/>
          </p:cNvSpPr>
          <p:nvPr/>
        </p:nvSpPr>
        <p:spPr>
          <a:xfrm>
            <a:off x="681038" y="2126258"/>
            <a:ext cx="8543925" cy="35354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IN" sz="1300" dirty="0"/>
          </a:p>
        </p:txBody>
      </p:sp>
      <p:graphicFrame>
        <p:nvGraphicFramePr>
          <p:cNvPr id="6" name="Content Placeholder 2">
            <a:extLst>
              <a:ext uri="{FF2B5EF4-FFF2-40B4-BE49-F238E27FC236}">
                <a16:creationId xmlns:a16="http://schemas.microsoft.com/office/drawing/2014/main" id="{1C2EB46E-92C4-D6E8-F685-EA32199FED8C}"/>
              </a:ext>
            </a:extLst>
          </p:cNvPr>
          <p:cNvGraphicFramePr/>
          <p:nvPr/>
        </p:nvGraphicFramePr>
        <p:xfrm>
          <a:off x="681038" y="1813341"/>
          <a:ext cx="8543925" cy="3535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34E8C833-ACA4-35CA-74BB-DB612CB59535}"/>
              </a:ext>
            </a:extLst>
          </p:cNvPr>
          <p:cNvSpPr/>
          <p:nvPr/>
        </p:nvSpPr>
        <p:spPr>
          <a:xfrm>
            <a:off x="-36076" y="188640"/>
            <a:ext cx="9942075" cy="595411"/>
          </a:xfrm>
          <a:prstGeom prst="rect">
            <a:avLst/>
          </a:prstGeom>
          <a:solidFill>
            <a:srgbClr val="548DD4"/>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8" name="Text Box 2">
            <a:extLst>
              <a:ext uri="{FF2B5EF4-FFF2-40B4-BE49-F238E27FC236}">
                <a16:creationId xmlns:a16="http://schemas.microsoft.com/office/drawing/2014/main" id="{A98E0FE0-6AB7-3335-D742-9FBECAFBA9EF}"/>
              </a:ext>
            </a:extLst>
          </p:cNvPr>
          <p:cNvSpPr txBox="1">
            <a:spLocks noChangeArrowheads="1"/>
          </p:cNvSpPr>
          <p:nvPr/>
        </p:nvSpPr>
        <p:spPr bwMode="auto">
          <a:xfrm>
            <a:off x="-29496" y="286929"/>
            <a:ext cx="88941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dirty="0">
                <a:solidFill>
                  <a:schemeClr val="bg1"/>
                </a:solidFill>
              </a:rPr>
              <a:t>The Occupational Safety, Health &amp; Working Conditions Code, 2020 </a:t>
            </a:r>
          </a:p>
        </p:txBody>
      </p:sp>
    </p:spTree>
    <p:extLst>
      <p:ext uri="{BB962C8B-B14F-4D97-AF65-F5344CB8AC3E}">
        <p14:creationId xmlns:p14="http://schemas.microsoft.com/office/powerpoint/2010/main" val="204659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2BB81-7240-BB0E-1067-DAA58E2C48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A016DB-CB11-47AA-CAE2-287FB79F1013}"/>
              </a:ext>
            </a:extLst>
          </p:cNvPr>
          <p:cNvSpPr txBox="1">
            <a:spLocks/>
          </p:cNvSpPr>
          <p:nvPr/>
        </p:nvSpPr>
        <p:spPr>
          <a:xfrm>
            <a:off x="320743" y="1235361"/>
            <a:ext cx="8543925" cy="42152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25" b="1" dirty="0">
                <a:solidFill>
                  <a:schemeClr val="accent4"/>
                </a:solidFill>
                <a:latin typeface="Tahoma" panose="020B0604030504040204" pitchFamily="34" charset="0"/>
                <a:ea typeface="Tahoma" panose="020B0604030504040204" pitchFamily="34" charset="0"/>
                <a:cs typeface="Tahoma" panose="020B0604030504040204" pitchFamily="34" charset="0"/>
              </a:rPr>
              <a:t>Key Duties of Employer</a:t>
            </a:r>
            <a:endParaRPr lang="en-IN" sz="1625" b="1" dirty="0">
              <a:solidFill>
                <a:schemeClr val="accent4"/>
              </a:solidFill>
            </a:endParaRPr>
          </a:p>
        </p:txBody>
      </p:sp>
      <p:sp>
        <p:nvSpPr>
          <p:cNvPr id="3" name="Content Placeholder 2">
            <a:extLst>
              <a:ext uri="{FF2B5EF4-FFF2-40B4-BE49-F238E27FC236}">
                <a16:creationId xmlns:a16="http://schemas.microsoft.com/office/drawing/2014/main" id="{94049254-80C9-E3D0-9C56-2D085D86CB11}"/>
              </a:ext>
            </a:extLst>
          </p:cNvPr>
          <p:cNvSpPr txBox="1">
            <a:spLocks/>
          </p:cNvSpPr>
          <p:nvPr/>
        </p:nvSpPr>
        <p:spPr>
          <a:xfrm>
            <a:off x="681038" y="2126258"/>
            <a:ext cx="8543925" cy="35354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IN" sz="1300" dirty="0"/>
          </a:p>
        </p:txBody>
      </p:sp>
      <p:graphicFrame>
        <p:nvGraphicFramePr>
          <p:cNvPr id="6" name="Content Placeholder 2">
            <a:extLst>
              <a:ext uri="{FF2B5EF4-FFF2-40B4-BE49-F238E27FC236}">
                <a16:creationId xmlns:a16="http://schemas.microsoft.com/office/drawing/2014/main" id="{AC51FC13-729D-06BD-026B-AFF1B7EFE284}"/>
              </a:ext>
            </a:extLst>
          </p:cNvPr>
          <p:cNvGraphicFramePr/>
          <p:nvPr/>
        </p:nvGraphicFramePr>
        <p:xfrm>
          <a:off x="681038" y="1813341"/>
          <a:ext cx="8543925" cy="3535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C9DB28CF-270B-3E02-740D-546111EAC6DE}"/>
              </a:ext>
            </a:extLst>
          </p:cNvPr>
          <p:cNvSpPr/>
          <p:nvPr/>
        </p:nvSpPr>
        <p:spPr>
          <a:xfrm>
            <a:off x="-36076" y="188640"/>
            <a:ext cx="9942075" cy="595411"/>
          </a:xfrm>
          <a:prstGeom prst="rect">
            <a:avLst/>
          </a:prstGeom>
          <a:solidFill>
            <a:srgbClr val="548DD4"/>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7" name="Text Box 2">
            <a:extLst>
              <a:ext uri="{FF2B5EF4-FFF2-40B4-BE49-F238E27FC236}">
                <a16:creationId xmlns:a16="http://schemas.microsoft.com/office/drawing/2014/main" id="{F6872654-1DC8-4678-1E4F-9B4C9D7E7D59}"/>
              </a:ext>
            </a:extLst>
          </p:cNvPr>
          <p:cNvSpPr txBox="1">
            <a:spLocks noChangeArrowheads="1"/>
          </p:cNvSpPr>
          <p:nvPr/>
        </p:nvSpPr>
        <p:spPr bwMode="auto">
          <a:xfrm>
            <a:off x="-29496" y="286929"/>
            <a:ext cx="88941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dirty="0">
                <a:solidFill>
                  <a:schemeClr val="bg1"/>
                </a:solidFill>
              </a:rPr>
              <a:t>The Occupational Safety, Health &amp; Working Conditions Code, 2020 </a:t>
            </a:r>
          </a:p>
        </p:txBody>
      </p:sp>
    </p:spTree>
    <p:extLst>
      <p:ext uri="{BB962C8B-B14F-4D97-AF65-F5344CB8AC3E}">
        <p14:creationId xmlns:p14="http://schemas.microsoft.com/office/powerpoint/2010/main" val="291074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1B191-AE43-54FC-F6FA-CD9144C23F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B05DC4-76F7-96D2-6794-42472ED88D01}"/>
              </a:ext>
            </a:extLst>
          </p:cNvPr>
          <p:cNvSpPr txBox="1">
            <a:spLocks/>
          </p:cNvSpPr>
          <p:nvPr/>
        </p:nvSpPr>
        <p:spPr>
          <a:xfrm>
            <a:off x="681038" y="1509197"/>
            <a:ext cx="8543925" cy="42152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25" b="1" dirty="0">
                <a:solidFill>
                  <a:schemeClr val="accent4"/>
                </a:solidFill>
                <a:latin typeface="Tahoma" panose="020B0604030504040204" pitchFamily="34" charset="0"/>
                <a:ea typeface="Tahoma" panose="020B0604030504040204" pitchFamily="34" charset="0"/>
                <a:cs typeface="Tahoma" panose="020B0604030504040204" pitchFamily="34" charset="0"/>
              </a:rPr>
              <a:t>Prescribed Hours of Work, Weekly Off &amp; Overtime </a:t>
            </a:r>
            <a:endParaRPr lang="en-IN" sz="1625" b="1" dirty="0">
              <a:solidFill>
                <a:schemeClr val="accent4"/>
              </a:solidFill>
            </a:endParaRPr>
          </a:p>
        </p:txBody>
      </p:sp>
      <p:sp>
        <p:nvSpPr>
          <p:cNvPr id="3" name="Content Placeholder 2">
            <a:extLst>
              <a:ext uri="{FF2B5EF4-FFF2-40B4-BE49-F238E27FC236}">
                <a16:creationId xmlns:a16="http://schemas.microsoft.com/office/drawing/2014/main" id="{4BB552A5-19EB-CAED-3ED5-C564BAB417D2}"/>
              </a:ext>
            </a:extLst>
          </p:cNvPr>
          <p:cNvSpPr txBox="1">
            <a:spLocks/>
          </p:cNvSpPr>
          <p:nvPr/>
        </p:nvSpPr>
        <p:spPr>
          <a:xfrm>
            <a:off x="681038" y="2126258"/>
            <a:ext cx="8543925" cy="35354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IN" sz="1300" dirty="0"/>
          </a:p>
        </p:txBody>
      </p:sp>
      <p:graphicFrame>
        <p:nvGraphicFramePr>
          <p:cNvPr id="6" name="Content Placeholder 2">
            <a:extLst>
              <a:ext uri="{FF2B5EF4-FFF2-40B4-BE49-F238E27FC236}">
                <a16:creationId xmlns:a16="http://schemas.microsoft.com/office/drawing/2014/main" id="{5C9D83A5-A7B6-6DFB-CFC1-44F6E0C5E684}"/>
              </a:ext>
            </a:extLst>
          </p:cNvPr>
          <p:cNvGraphicFramePr/>
          <p:nvPr/>
        </p:nvGraphicFramePr>
        <p:xfrm>
          <a:off x="459921" y="1813341"/>
          <a:ext cx="8543925" cy="3535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31A0ED0C-03D6-5842-0170-DFCD78DC2250}"/>
              </a:ext>
            </a:extLst>
          </p:cNvPr>
          <p:cNvSpPr/>
          <p:nvPr/>
        </p:nvSpPr>
        <p:spPr>
          <a:xfrm>
            <a:off x="-36076" y="188640"/>
            <a:ext cx="9942075" cy="595411"/>
          </a:xfrm>
          <a:prstGeom prst="rect">
            <a:avLst/>
          </a:prstGeom>
          <a:solidFill>
            <a:srgbClr val="548DD4"/>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7" name="Text Box 2">
            <a:extLst>
              <a:ext uri="{FF2B5EF4-FFF2-40B4-BE49-F238E27FC236}">
                <a16:creationId xmlns:a16="http://schemas.microsoft.com/office/drawing/2014/main" id="{0F922456-D973-1E26-7BB6-0AB7265F5D26}"/>
              </a:ext>
            </a:extLst>
          </p:cNvPr>
          <p:cNvSpPr txBox="1">
            <a:spLocks noChangeArrowheads="1"/>
          </p:cNvSpPr>
          <p:nvPr/>
        </p:nvSpPr>
        <p:spPr bwMode="auto">
          <a:xfrm>
            <a:off x="-29496" y="286929"/>
            <a:ext cx="88941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dirty="0">
                <a:solidFill>
                  <a:schemeClr val="bg1"/>
                </a:solidFill>
              </a:rPr>
              <a:t>The Occupational Safety, Health &amp; Working Conditions Code, 2020 </a:t>
            </a:r>
          </a:p>
        </p:txBody>
      </p:sp>
    </p:spTree>
    <p:extLst>
      <p:ext uri="{BB962C8B-B14F-4D97-AF65-F5344CB8AC3E}">
        <p14:creationId xmlns:p14="http://schemas.microsoft.com/office/powerpoint/2010/main" val="387016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F3747-69D0-F54E-9F8B-91BAC7853F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71D84E-979A-5C2C-A4C3-AC9129CA96D0}"/>
              </a:ext>
            </a:extLst>
          </p:cNvPr>
          <p:cNvSpPr txBox="1">
            <a:spLocks/>
          </p:cNvSpPr>
          <p:nvPr/>
        </p:nvSpPr>
        <p:spPr>
          <a:xfrm>
            <a:off x="459921" y="1244394"/>
            <a:ext cx="8543925" cy="42152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25" b="1" dirty="0">
                <a:solidFill>
                  <a:schemeClr val="accent4"/>
                </a:solidFill>
                <a:latin typeface="Tahoma" panose="020B0604030504040204" pitchFamily="34" charset="0"/>
                <a:ea typeface="Tahoma" panose="020B0604030504040204" pitchFamily="34" charset="0"/>
                <a:cs typeface="Tahoma" panose="020B0604030504040204" pitchFamily="34" charset="0"/>
              </a:rPr>
              <a:t>Annual Leave with Wages</a:t>
            </a:r>
            <a:r>
              <a:rPr lang="en-US" sz="1625" b="1" dirty="0">
                <a:solidFill>
                  <a:srgbClr val="CC0000"/>
                </a:solidFill>
                <a:latin typeface="Tahoma" panose="020B0604030504040204" pitchFamily="34" charset="0"/>
                <a:ea typeface="Tahoma" panose="020B0604030504040204" pitchFamily="34" charset="0"/>
                <a:cs typeface="Tahoma" panose="020B0604030504040204" pitchFamily="34" charset="0"/>
              </a:rPr>
              <a:t> </a:t>
            </a:r>
            <a:endParaRPr lang="en-IN" sz="1625"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AC6605BC-FAD9-D0C6-FFF0-DEA35AE1CF03}"/>
              </a:ext>
            </a:extLst>
          </p:cNvPr>
          <p:cNvSpPr txBox="1">
            <a:spLocks/>
          </p:cNvSpPr>
          <p:nvPr/>
        </p:nvSpPr>
        <p:spPr>
          <a:xfrm>
            <a:off x="681038" y="2126258"/>
            <a:ext cx="8543925" cy="35354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IN" sz="1300" dirty="0"/>
          </a:p>
        </p:txBody>
      </p:sp>
      <p:graphicFrame>
        <p:nvGraphicFramePr>
          <p:cNvPr id="6" name="Content Placeholder 2">
            <a:extLst>
              <a:ext uri="{FF2B5EF4-FFF2-40B4-BE49-F238E27FC236}">
                <a16:creationId xmlns:a16="http://schemas.microsoft.com/office/drawing/2014/main" id="{706C7ED6-5620-5C54-46DF-09D75327A9A5}"/>
              </a:ext>
            </a:extLst>
          </p:cNvPr>
          <p:cNvGraphicFramePr/>
          <p:nvPr/>
        </p:nvGraphicFramePr>
        <p:xfrm>
          <a:off x="459921" y="1930718"/>
          <a:ext cx="8543925" cy="3535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51345A50-864C-29AD-9E63-A2E1DCE62676}"/>
              </a:ext>
            </a:extLst>
          </p:cNvPr>
          <p:cNvSpPr/>
          <p:nvPr/>
        </p:nvSpPr>
        <p:spPr>
          <a:xfrm>
            <a:off x="-36076" y="188640"/>
            <a:ext cx="9942075" cy="595411"/>
          </a:xfrm>
          <a:prstGeom prst="rect">
            <a:avLst/>
          </a:prstGeom>
          <a:solidFill>
            <a:srgbClr val="548DD4"/>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7" name="Text Box 2">
            <a:extLst>
              <a:ext uri="{FF2B5EF4-FFF2-40B4-BE49-F238E27FC236}">
                <a16:creationId xmlns:a16="http://schemas.microsoft.com/office/drawing/2014/main" id="{C417AAF1-BA00-CDF3-D0F3-CC46D240164D}"/>
              </a:ext>
            </a:extLst>
          </p:cNvPr>
          <p:cNvSpPr txBox="1">
            <a:spLocks noChangeArrowheads="1"/>
          </p:cNvSpPr>
          <p:nvPr/>
        </p:nvSpPr>
        <p:spPr bwMode="auto">
          <a:xfrm>
            <a:off x="-29496" y="286929"/>
            <a:ext cx="88941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dirty="0">
                <a:solidFill>
                  <a:schemeClr val="bg1"/>
                </a:solidFill>
              </a:rPr>
              <a:t>The Occupational Safety, Health &amp; Working Conditions Code, 2020 </a:t>
            </a:r>
          </a:p>
        </p:txBody>
      </p:sp>
    </p:spTree>
    <p:extLst>
      <p:ext uri="{BB962C8B-B14F-4D97-AF65-F5344CB8AC3E}">
        <p14:creationId xmlns:p14="http://schemas.microsoft.com/office/powerpoint/2010/main" val="253302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7B3F7-1A38-DAF9-8F88-231BC787640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EA4196-4714-7602-449E-41923A2FB16E}"/>
              </a:ext>
            </a:extLst>
          </p:cNvPr>
          <p:cNvSpPr txBox="1">
            <a:spLocks/>
          </p:cNvSpPr>
          <p:nvPr/>
        </p:nvSpPr>
        <p:spPr>
          <a:xfrm>
            <a:off x="681038" y="2126258"/>
            <a:ext cx="8543925" cy="35354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IN" sz="1300" dirty="0"/>
          </a:p>
        </p:txBody>
      </p:sp>
      <p:graphicFrame>
        <p:nvGraphicFramePr>
          <p:cNvPr id="14" name="Content Placeholder 2">
            <a:extLst>
              <a:ext uri="{FF2B5EF4-FFF2-40B4-BE49-F238E27FC236}">
                <a16:creationId xmlns:a16="http://schemas.microsoft.com/office/drawing/2014/main" id="{AB198047-C164-A94D-3319-3D470AD0125A}"/>
              </a:ext>
            </a:extLst>
          </p:cNvPr>
          <p:cNvGraphicFramePr/>
          <p:nvPr/>
        </p:nvGraphicFramePr>
        <p:xfrm>
          <a:off x="610390" y="1143642"/>
          <a:ext cx="8543925" cy="50835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D99004BB-6D4E-B86A-B5EA-342331C62E36}"/>
              </a:ext>
            </a:extLst>
          </p:cNvPr>
          <p:cNvSpPr/>
          <p:nvPr/>
        </p:nvSpPr>
        <p:spPr>
          <a:xfrm>
            <a:off x="-36076" y="188640"/>
            <a:ext cx="9942075" cy="595411"/>
          </a:xfrm>
          <a:prstGeom prst="rect">
            <a:avLst/>
          </a:prstGeom>
          <a:solidFill>
            <a:srgbClr val="548DD4"/>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6" name="Text Box 2">
            <a:extLst>
              <a:ext uri="{FF2B5EF4-FFF2-40B4-BE49-F238E27FC236}">
                <a16:creationId xmlns:a16="http://schemas.microsoft.com/office/drawing/2014/main" id="{B02FCF99-3141-58BC-1FE1-422A1F12520D}"/>
              </a:ext>
            </a:extLst>
          </p:cNvPr>
          <p:cNvSpPr txBox="1">
            <a:spLocks noChangeArrowheads="1"/>
          </p:cNvSpPr>
          <p:nvPr/>
        </p:nvSpPr>
        <p:spPr bwMode="auto">
          <a:xfrm>
            <a:off x="-29496" y="286929"/>
            <a:ext cx="88941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dirty="0">
                <a:solidFill>
                  <a:schemeClr val="bg1"/>
                </a:solidFill>
              </a:rPr>
              <a:t>The Occupational Safety, Health &amp; Working Conditions Code, 2020 </a:t>
            </a:r>
          </a:p>
        </p:txBody>
      </p:sp>
    </p:spTree>
    <p:extLst>
      <p:ext uri="{BB962C8B-B14F-4D97-AF65-F5344CB8AC3E}">
        <p14:creationId xmlns:p14="http://schemas.microsoft.com/office/powerpoint/2010/main" val="354678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E5B60-5463-0F44-E906-432DB6C66E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03F151-7ADA-12B0-FC3D-C4CCA103FF81}"/>
              </a:ext>
            </a:extLst>
          </p:cNvPr>
          <p:cNvSpPr txBox="1">
            <a:spLocks/>
          </p:cNvSpPr>
          <p:nvPr/>
        </p:nvSpPr>
        <p:spPr>
          <a:xfrm>
            <a:off x="333797" y="1115656"/>
            <a:ext cx="8543925" cy="42152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IN" sz="1625" b="1" dirty="0">
                <a:solidFill>
                  <a:schemeClr val="accent4"/>
                </a:solidFill>
                <a:latin typeface="Tahoma" panose="020B0604030504040204" pitchFamily="34" charset="0"/>
                <a:ea typeface="Tahoma" panose="020B0604030504040204" pitchFamily="34" charset="0"/>
                <a:cs typeface="Tahoma" panose="020B0604030504040204" pitchFamily="34" charset="0"/>
              </a:rPr>
              <a:t>Key changes under the SS Code (1/2)</a:t>
            </a:r>
            <a:endParaRPr lang="en-IN" sz="1625" b="1" dirty="0">
              <a:solidFill>
                <a:schemeClr val="accent4"/>
              </a:solidFill>
            </a:endParaRPr>
          </a:p>
        </p:txBody>
      </p:sp>
      <p:sp>
        <p:nvSpPr>
          <p:cNvPr id="3" name="Content Placeholder 2">
            <a:extLst>
              <a:ext uri="{FF2B5EF4-FFF2-40B4-BE49-F238E27FC236}">
                <a16:creationId xmlns:a16="http://schemas.microsoft.com/office/drawing/2014/main" id="{BFCD3A4F-0F79-BAAF-3EAF-4C8BA15953F0}"/>
              </a:ext>
            </a:extLst>
          </p:cNvPr>
          <p:cNvSpPr txBox="1">
            <a:spLocks/>
          </p:cNvSpPr>
          <p:nvPr/>
        </p:nvSpPr>
        <p:spPr>
          <a:xfrm>
            <a:off x="681038" y="2126258"/>
            <a:ext cx="8543925" cy="35354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IN" sz="1300" dirty="0"/>
          </a:p>
        </p:txBody>
      </p:sp>
      <p:sp>
        <p:nvSpPr>
          <p:cNvPr id="4" name="Content Placeholder 2">
            <a:extLst>
              <a:ext uri="{FF2B5EF4-FFF2-40B4-BE49-F238E27FC236}">
                <a16:creationId xmlns:a16="http://schemas.microsoft.com/office/drawing/2014/main" id="{523E9E82-0AF1-4667-D77C-E28D6D2FCD46}"/>
              </a:ext>
            </a:extLst>
          </p:cNvPr>
          <p:cNvSpPr txBox="1">
            <a:spLocks/>
          </p:cNvSpPr>
          <p:nvPr/>
        </p:nvSpPr>
        <p:spPr>
          <a:xfrm>
            <a:off x="333797" y="1439267"/>
            <a:ext cx="8543925" cy="4435359"/>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dirty="0">
                <a:latin typeface="Arial" panose="020B0604020202020204" pitchFamily="34" charset="0"/>
                <a:ea typeface="Tahoma" panose="020B0604030504040204" pitchFamily="34" charset="0"/>
                <a:cs typeface="Arial" panose="020B0604020202020204" pitchFamily="34" charset="0"/>
              </a:rPr>
              <a:t> </a:t>
            </a:r>
            <a:r>
              <a:rPr lang="en-US" sz="1800" i="1" dirty="0">
                <a:latin typeface="Arial" panose="020B0604020202020204" pitchFamily="34" charset="0"/>
                <a:ea typeface="Tahoma" panose="020B0604030504040204" pitchFamily="34" charset="0"/>
                <a:cs typeface="Arial" panose="020B0604020202020204" pitchFamily="34" charset="0"/>
              </a:rPr>
              <a:t>	</a:t>
            </a:r>
          </a:p>
          <a:p>
            <a:pPr algn="just">
              <a:buFont typeface="Wingdings" panose="05000000000000000000" pitchFamily="2" charset="2"/>
              <a:buChar char="Ø"/>
            </a:pPr>
            <a:r>
              <a:rPr lang="en-US" sz="1800" b="1" dirty="0">
                <a:latin typeface="Arial" panose="020B0604020202020204" pitchFamily="34" charset="0"/>
                <a:ea typeface="Tahoma" panose="020B0604030504040204" pitchFamily="34" charset="0"/>
                <a:cs typeface="Arial" panose="020B0604020202020204" pitchFamily="34" charset="0"/>
              </a:rPr>
              <a:t>Voluntary Opt-in and Opt-out under EPF &amp; ESI </a:t>
            </a:r>
            <a:r>
              <a:rPr lang="en-US" sz="1800" dirty="0">
                <a:latin typeface="Arial" panose="020B0604020202020204" pitchFamily="34" charset="0"/>
                <a:ea typeface="Tahoma" panose="020B0604030504040204" pitchFamily="34" charset="0"/>
                <a:cs typeface="Arial" panose="020B0604020202020204" pitchFamily="34" charset="0"/>
              </a:rPr>
              <a:t>-</a:t>
            </a:r>
            <a:r>
              <a:rPr lang="en-US" sz="1800" b="1" dirty="0">
                <a:latin typeface="Arial" panose="020B0604020202020204" pitchFamily="34" charset="0"/>
                <a:ea typeface="Tahoma" panose="020B0604030504040204" pitchFamily="34" charset="0"/>
                <a:cs typeface="Arial" panose="020B0604020202020204" pitchFamily="34" charset="0"/>
              </a:rPr>
              <a:t> </a:t>
            </a:r>
            <a:r>
              <a:rPr lang="en-US" sz="1800" dirty="0">
                <a:latin typeface="Arial" panose="020B0604020202020204" pitchFamily="34" charset="0"/>
                <a:ea typeface="Tahoma" panose="020B0604030504040204" pitchFamily="34" charset="0"/>
                <a:cs typeface="Arial" panose="020B0604020202020204" pitchFamily="34" charset="0"/>
              </a:rPr>
              <a:t>The SS Code permits establishments to voluntarily come under EPF or ESI coverage where the employer and a majority of employees agree. Upon application, the competent authority may extend the relevant provisions from the agreed date. The Code also allows voluntary exit from such coverage, subject to similar mutual consent and approval by the prescribed authority.</a:t>
            </a:r>
          </a:p>
          <a:p>
            <a:pPr algn="just">
              <a:buFont typeface="Wingdings" panose="05000000000000000000" pitchFamily="2" charset="2"/>
              <a:buChar char="Ø"/>
            </a:pPr>
            <a:r>
              <a:rPr lang="en-US" sz="1800" b="1" dirty="0">
                <a:latin typeface="Arial" panose="020B0604020202020204" pitchFamily="34" charset="0"/>
                <a:ea typeface="Tahoma" panose="020B0604030504040204" pitchFamily="34" charset="0"/>
                <a:cs typeface="Arial" panose="020B0604020202020204" pitchFamily="34" charset="0"/>
              </a:rPr>
              <a:t>Unified Registration Framework </a:t>
            </a:r>
            <a:r>
              <a:rPr lang="en-US" sz="1800" dirty="0">
                <a:latin typeface="Arial" panose="020B0604020202020204" pitchFamily="34" charset="0"/>
                <a:ea typeface="Tahoma" panose="020B0604030504040204" pitchFamily="34" charset="0"/>
                <a:cs typeface="Arial" panose="020B0604020202020204" pitchFamily="34" charset="0"/>
              </a:rPr>
              <a:t>-</a:t>
            </a:r>
            <a:r>
              <a:rPr lang="en-US" sz="1800" b="1" dirty="0">
                <a:latin typeface="Arial" panose="020B0604020202020204" pitchFamily="34" charset="0"/>
                <a:ea typeface="Tahoma" panose="020B0604030504040204" pitchFamily="34" charset="0"/>
                <a:cs typeface="Arial" panose="020B0604020202020204" pitchFamily="34" charset="0"/>
              </a:rPr>
              <a:t> </a:t>
            </a:r>
            <a:r>
              <a:rPr lang="en-US" sz="1800" dirty="0">
                <a:latin typeface="Arial" panose="020B0604020202020204" pitchFamily="34" charset="0"/>
                <a:ea typeface="Tahoma" panose="020B0604030504040204" pitchFamily="34" charset="0"/>
                <a:cs typeface="Arial" panose="020B0604020202020204" pitchFamily="34" charset="0"/>
              </a:rPr>
              <a:t>The SS Code introduces a registration mechanism aligned with other Codes. Establishments already registered under any existing central </a:t>
            </a:r>
            <a:r>
              <a:rPr lang="en-US" sz="1800" dirty="0" err="1">
                <a:latin typeface="Arial" panose="020B0604020202020204" pitchFamily="34" charset="0"/>
                <a:ea typeface="Tahoma" panose="020B0604030504040204" pitchFamily="34" charset="0"/>
                <a:cs typeface="Arial" panose="020B0604020202020204" pitchFamily="34" charset="0"/>
              </a:rPr>
              <a:t>labour</a:t>
            </a:r>
            <a:r>
              <a:rPr lang="en-US" sz="1800" dirty="0">
                <a:latin typeface="Arial" panose="020B0604020202020204" pitchFamily="34" charset="0"/>
                <a:ea typeface="Tahoma" panose="020B0604030504040204" pitchFamily="34" charset="0"/>
                <a:cs typeface="Arial" panose="020B0604020202020204" pitchFamily="34" charset="0"/>
              </a:rPr>
              <a:t> law are not required to obtain fresh registration under the SS Code. Such registrations are deemed valid, subject to any requirement for </a:t>
            </a:r>
            <a:r>
              <a:rPr lang="en-US" sz="1800" dirty="0" err="1">
                <a:latin typeface="Arial" panose="020B0604020202020204" pitchFamily="34" charset="0"/>
                <a:ea typeface="Tahoma" panose="020B0604030504040204" pitchFamily="34" charset="0"/>
                <a:cs typeface="Arial" panose="020B0604020202020204" pitchFamily="34" charset="0"/>
              </a:rPr>
              <a:t>updation</a:t>
            </a:r>
            <a:r>
              <a:rPr lang="en-US" sz="1800" dirty="0">
                <a:latin typeface="Arial" panose="020B0604020202020204" pitchFamily="34" charset="0"/>
                <a:ea typeface="Tahoma" panose="020B0604030504040204" pitchFamily="34" charset="0"/>
                <a:cs typeface="Arial" panose="020B0604020202020204" pitchFamily="34" charset="0"/>
              </a:rPr>
              <a:t> of details as may be prescribed by the Central Government.</a:t>
            </a:r>
          </a:p>
          <a:p>
            <a:pPr algn="just">
              <a:buFont typeface="Wingdings" panose="05000000000000000000" pitchFamily="2" charset="2"/>
              <a:buChar char="Ø"/>
            </a:pPr>
            <a:r>
              <a:rPr lang="en-US" sz="1800" b="1" dirty="0">
                <a:latin typeface="Arial" panose="020B0604020202020204" pitchFamily="34" charset="0"/>
                <a:ea typeface="Tahoma" panose="020B0604030504040204" pitchFamily="34" charset="0"/>
                <a:cs typeface="Arial" panose="020B0604020202020204" pitchFamily="34" charset="0"/>
              </a:rPr>
              <a:t>Broader Coverage under ESI </a:t>
            </a:r>
            <a:r>
              <a:rPr lang="en-US" sz="1800" dirty="0">
                <a:latin typeface="Arial" panose="020B0604020202020204" pitchFamily="34" charset="0"/>
                <a:ea typeface="Tahoma" panose="020B0604030504040204" pitchFamily="34" charset="0"/>
                <a:cs typeface="Arial" panose="020B0604020202020204" pitchFamily="34" charset="0"/>
              </a:rPr>
              <a:t>- The SS Code extends ESI provisions to all establishments employing 10 or more persons, excluding seasonal factories. It also enables application of ESI to hazardous or life-threatening occupations even where only one employee is engaged. </a:t>
            </a:r>
          </a:p>
          <a:p>
            <a:pPr algn="just">
              <a:buFont typeface="Wingdings" panose="05000000000000000000" pitchFamily="2" charset="2"/>
              <a:buChar char="Ø"/>
            </a:pPr>
            <a:r>
              <a:rPr lang="en-US" sz="1800" b="1" dirty="0">
                <a:latin typeface="Arial" panose="020B0604020202020204" pitchFamily="34" charset="0"/>
                <a:ea typeface="Tahoma" panose="020B0604030504040204" pitchFamily="34" charset="0"/>
                <a:cs typeface="Arial" panose="020B0604020202020204" pitchFamily="34" charset="0"/>
              </a:rPr>
              <a:t>Gratuity and Fixed-Term Employment </a:t>
            </a:r>
            <a:r>
              <a:rPr lang="en-US" sz="1800" dirty="0">
                <a:latin typeface="Arial" panose="020B0604020202020204" pitchFamily="34" charset="0"/>
                <a:ea typeface="Tahoma" panose="020B0604030504040204" pitchFamily="34" charset="0"/>
                <a:cs typeface="Arial" panose="020B0604020202020204" pitchFamily="34" charset="0"/>
              </a:rPr>
              <a:t>- The SS Code entitles fixed-term employees to gratuity on a pro-rata basis upon completion of one year of service, without requiring completion of five years’ continuous service. It also mandates employers to obtain insurance for gratuity liability, subject to exemptions where approved gratuity funds already exist or are established in accordance with prescribed conditions.</a:t>
            </a:r>
          </a:p>
          <a:p>
            <a:pPr algn="just">
              <a:buFont typeface="Wingdings" panose="05000000000000000000" pitchFamily="2" charset="2"/>
              <a:buChar char="Ø"/>
            </a:pPr>
            <a:r>
              <a:rPr lang="en-US" sz="1800" b="1" dirty="0">
                <a:latin typeface="Arial" panose="020B0604020202020204" pitchFamily="34" charset="0"/>
                <a:ea typeface="Tahoma" panose="020B0604030504040204" pitchFamily="34" charset="0"/>
                <a:cs typeface="Arial" panose="020B0604020202020204" pitchFamily="34" charset="0"/>
              </a:rPr>
              <a:t>Maternity Benefit (Medical Bonus</a:t>
            </a:r>
            <a:r>
              <a:rPr lang="en-US" sz="1800" dirty="0">
                <a:latin typeface="Arial" panose="020B0604020202020204" pitchFamily="34" charset="0"/>
                <a:ea typeface="Tahoma" panose="020B0604030504040204" pitchFamily="34" charset="0"/>
                <a:cs typeface="Arial" panose="020B0604020202020204" pitchFamily="34" charset="0"/>
              </a:rPr>
              <a:t>) - While retaining the entitlement to medical bonus where maternity care is not provided free of charge, the SS Code removes the earlier statutory ceiling on the maximum amount payable. This allows the Central Government flexibility to revise the medical bonus without being constrained by an upper limit.</a:t>
            </a:r>
          </a:p>
          <a:p>
            <a:pPr algn="just">
              <a:buFont typeface="Wingdings" panose="05000000000000000000" pitchFamily="2" charset="2"/>
              <a:buChar char="Ø"/>
            </a:pPr>
            <a:r>
              <a:rPr lang="en-US" sz="1800" b="1" dirty="0">
                <a:latin typeface="Arial" panose="020B0604020202020204" pitchFamily="34" charset="0"/>
                <a:ea typeface="Tahoma" panose="020B0604030504040204" pitchFamily="34" charset="0"/>
                <a:cs typeface="Arial" panose="020B0604020202020204" pitchFamily="34" charset="0"/>
              </a:rPr>
              <a:t>Social Security for </a:t>
            </a:r>
            <a:r>
              <a:rPr lang="en-US" sz="1800" b="1" dirty="0" err="1">
                <a:latin typeface="Arial" panose="020B0604020202020204" pitchFamily="34" charset="0"/>
                <a:ea typeface="Tahoma" panose="020B0604030504040204" pitchFamily="34" charset="0"/>
                <a:cs typeface="Arial" panose="020B0604020202020204" pitchFamily="34" charset="0"/>
              </a:rPr>
              <a:t>Unorganised</a:t>
            </a:r>
            <a:r>
              <a:rPr lang="en-US" sz="1800" b="1" dirty="0">
                <a:latin typeface="Arial" panose="020B0604020202020204" pitchFamily="34" charset="0"/>
                <a:ea typeface="Tahoma" panose="020B0604030504040204" pitchFamily="34" charset="0"/>
                <a:cs typeface="Arial" panose="020B0604020202020204" pitchFamily="34" charset="0"/>
              </a:rPr>
              <a:t>, Gig and Platform Workers </a:t>
            </a:r>
            <a:r>
              <a:rPr lang="en-US" sz="1800" dirty="0">
                <a:latin typeface="Arial" panose="020B0604020202020204" pitchFamily="34" charset="0"/>
                <a:ea typeface="Tahoma" panose="020B0604030504040204" pitchFamily="34" charset="0"/>
                <a:cs typeface="Arial" panose="020B0604020202020204" pitchFamily="34" charset="0"/>
              </a:rPr>
              <a:t>- The SS Code empowers the government to frame social security schemes for </a:t>
            </a:r>
            <a:r>
              <a:rPr lang="en-US" sz="1800" dirty="0" err="1">
                <a:latin typeface="Arial" panose="020B0604020202020204" pitchFamily="34" charset="0"/>
                <a:ea typeface="Tahoma" panose="020B0604030504040204" pitchFamily="34" charset="0"/>
                <a:cs typeface="Arial" panose="020B0604020202020204" pitchFamily="34" charset="0"/>
              </a:rPr>
              <a:t>unorganised</a:t>
            </a:r>
            <a:r>
              <a:rPr lang="en-US" sz="1800" dirty="0">
                <a:latin typeface="Arial" panose="020B0604020202020204" pitchFamily="34" charset="0"/>
                <a:ea typeface="Tahoma" panose="020B0604030504040204" pitchFamily="34" charset="0"/>
                <a:cs typeface="Arial" panose="020B0604020202020204" pitchFamily="34" charset="0"/>
              </a:rPr>
              <a:t>, gig and platform workers covering health, maternity, old-age protection, education and disability. Such schemes may be funded not only through government contributions but also through CSR funds under the Companies Act, 2013.</a:t>
            </a:r>
          </a:p>
          <a:p>
            <a:pPr algn="just">
              <a:buFont typeface="Wingdings" panose="05000000000000000000" pitchFamily="2" charset="2"/>
              <a:buChar char="Ø"/>
            </a:pPr>
            <a:endParaRPr lang="en-US" sz="1300" dirty="0">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Ø"/>
            </a:pPr>
            <a:endParaRPr lang="en-US" sz="1300" dirty="0">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Ø"/>
            </a:pPr>
            <a:endParaRPr lang="en-US" sz="1300" b="1" dirty="0">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Ø"/>
            </a:pPr>
            <a:endParaRPr lang="en-US" sz="1300" i="1"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n-IN" sz="1300"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a:extLst>
              <a:ext uri="{FF2B5EF4-FFF2-40B4-BE49-F238E27FC236}">
                <a16:creationId xmlns:a16="http://schemas.microsoft.com/office/drawing/2014/main" id="{3EF148CE-F14A-61CA-2B15-100DB20FD5CE}"/>
              </a:ext>
            </a:extLst>
          </p:cNvPr>
          <p:cNvSpPr/>
          <p:nvPr/>
        </p:nvSpPr>
        <p:spPr>
          <a:xfrm>
            <a:off x="-36076" y="188640"/>
            <a:ext cx="9942075" cy="595411"/>
          </a:xfrm>
          <a:prstGeom prst="rect">
            <a:avLst/>
          </a:prstGeom>
          <a:solidFill>
            <a:srgbClr val="548DD4"/>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6" name="Text Box 2">
            <a:extLst>
              <a:ext uri="{FF2B5EF4-FFF2-40B4-BE49-F238E27FC236}">
                <a16:creationId xmlns:a16="http://schemas.microsoft.com/office/drawing/2014/main" id="{D67AD222-DF7D-2B1A-DFE6-534D34E702C6}"/>
              </a:ext>
            </a:extLst>
          </p:cNvPr>
          <p:cNvSpPr txBox="1">
            <a:spLocks noChangeArrowheads="1"/>
          </p:cNvSpPr>
          <p:nvPr/>
        </p:nvSpPr>
        <p:spPr bwMode="auto">
          <a:xfrm>
            <a:off x="-29496" y="286929"/>
            <a:ext cx="889416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dirty="0">
                <a:solidFill>
                  <a:schemeClr val="bg1"/>
                </a:solidFill>
              </a:rPr>
              <a:t>The Code on Social Security, 2020 </a:t>
            </a:r>
          </a:p>
          <a:p>
            <a:pPr eaLnBrk="1" hangingPunct="1">
              <a:spcBef>
                <a:spcPct val="50000"/>
              </a:spcBef>
            </a:pPr>
            <a:endParaRPr lang="en-US" altLang="en-US" sz="2000" b="1" dirty="0">
              <a:solidFill>
                <a:schemeClr val="bg1"/>
              </a:solidFill>
            </a:endParaRPr>
          </a:p>
        </p:txBody>
      </p:sp>
    </p:spTree>
    <p:extLst>
      <p:ext uri="{BB962C8B-B14F-4D97-AF65-F5344CB8AC3E}">
        <p14:creationId xmlns:p14="http://schemas.microsoft.com/office/powerpoint/2010/main" val="344885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99824-04A9-273B-07D9-9E4C888B147E}"/>
            </a:ext>
          </a:extLst>
        </p:cNvPr>
        <p:cNvGrpSpPr/>
        <p:nvPr/>
      </p:nvGrpSpPr>
      <p:grpSpPr>
        <a:xfrm>
          <a:off x="0" y="0"/>
          <a:ext cx="0" cy="0"/>
          <a:chOff x="0" y="0"/>
          <a:chExt cx="0" cy="0"/>
        </a:xfrm>
      </p:grpSpPr>
      <p:sp>
        <p:nvSpPr>
          <p:cNvPr id="46" name="Rectangle: Single Corner Rounded 45">
            <a:extLst>
              <a:ext uri="{FF2B5EF4-FFF2-40B4-BE49-F238E27FC236}">
                <a16:creationId xmlns:a16="http://schemas.microsoft.com/office/drawing/2014/main" id="{5043F649-DB78-129C-E1E4-5F4C3CF00B71}"/>
              </a:ext>
            </a:extLst>
          </p:cNvPr>
          <p:cNvSpPr/>
          <p:nvPr/>
        </p:nvSpPr>
        <p:spPr>
          <a:xfrm>
            <a:off x="705004" y="4482660"/>
            <a:ext cx="1913736" cy="2060812"/>
          </a:xfrm>
          <a:prstGeom prst="round1Rect">
            <a:avLst/>
          </a:prstGeom>
          <a:solidFill>
            <a:srgbClr val="548DD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lvl="1" algn="ctr">
              <a:defRPr/>
            </a:pPr>
            <a:endParaRPr lang="en-US" altLang="en-US" sz="1600">
              <a:solidFill>
                <a:schemeClr val="tx1"/>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169EC6CE-9F96-1273-9D0A-28EFB59F47E4}"/>
              </a:ext>
            </a:extLst>
          </p:cNvPr>
          <p:cNvSpPr/>
          <p:nvPr/>
        </p:nvSpPr>
        <p:spPr>
          <a:xfrm>
            <a:off x="571747" y="1016504"/>
            <a:ext cx="8999955" cy="3160370"/>
          </a:xfrm>
          <a:prstGeom prst="rect">
            <a:avLst/>
          </a:prstGeom>
          <a:solidFill>
            <a:schemeClr val="bg1"/>
          </a:solidFill>
          <a:ln>
            <a:solidFill>
              <a:srgbClr val="548DD4"/>
            </a:solid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FE23BCA4-08D0-990D-ACF4-9750BCF6EB7D}"/>
              </a:ext>
            </a:extLst>
          </p:cNvPr>
          <p:cNvSpPr/>
          <p:nvPr/>
        </p:nvSpPr>
        <p:spPr>
          <a:xfrm>
            <a:off x="-36076" y="188640"/>
            <a:ext cx="9942075" cy="595411"/>
          </a:xfrm>
          <a:prstGeom prst="rect">
            <a:avLst/>
          </a:prstGeom>
          <a:solidFill>
            <a:srgbClr val="548DD4"/>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8CBC8A8-B98F-947D-EEA1-515257700C6B}"/>
              </a:ext>
            </a:extLst>
          </p:cNvPr>
          <p:cNvSpPr txBox="1"/>
          <p:nvPr/>
        </p:nvSpPr>
        <p:spPr>
          <a:xfrm>
            <a:off x="623948" y="1116600"/>
            <a:ext cx="8861934" cy="3016210"/>
          </a:xfrm>
          <a:prstGeom prst="rect">
            <a:avLst/>
          </a:prstGeom>
          <a:noFill/>
        </p:spPr>
        <p:txBody>
          <a:bodyPr wrap="square">
            <a:spAutoFit/>
          </a:bodyPr>
          <a:lstStyle/>
          <a:p>
            <a:pPr marL="271463" indent="-214313">
              <a:buFont typeface="Arial" panose="020B0604020202020204" pitchFamily="34" charset="0"/>
              <a:buChar char="•"/>
              <a:defRPr/>
            </a:pPr>
            <a:r>
              <a:rPr lang="en-IN" altLang="en-US" sz="1900" dirty="0">
                <a:latin typeface="Arial" panose="020B0604020202020204" pitchFamily="34" charset="0"/>
                <a:cs typeface="Arial" panose="020B0604020202020204" pitchFamily="34" charset="0"/>
              </a:rPr>
              <a:t>Government of India has made effective all the 4 Labour Codes from 21 Nov 2025 onwards</a:t>
            </a:r>
          </a:p>
          <a:p>
            <a:pPr marL="271463" indent="-214313">
              <a:buFont typeface="Arial" panose="020B0604020202020204" pitchFamily="34" charset="0"/>
              <a:buChar char="•"/>
              <a:defRPr/>
            </a:pPr>
            <a:endParaRPr lang="en-IN" altLang="en-US" sz="1900" dirty="0">
              <a:latin typeface="Arial" panose="020B0604020202020204" pitchFamily="34" charset="0"/>
              <a:cs typeface="Arial" panose="020B0604020202020204" pitchFamily="34" charset="0"/>
            </a:endParaRPr>
          </a:p>
          <a:p>
            <a:pPr marL="271463" indent="-214313">
              <a:buFont typeface="Arial" panose="020B0604020202020204" pitchFamily="34" charset="0"/>
              <a:buChar char="•"/>
              <a:defRPr/>
            </a:pPr>
            <a:r>
              <a:rPr lang="en-IN" sz="1900" dirty="0"/>
              <a:t>These codes will replace 29 existing central labour laws &amp; are applicable across India</a:t>
            </a:r>
          </a:p>
          <a:p>
            <a:pPr marL="271463" indent="-214313">
              <a:buFont typeface="Arial" panose="020B0604020202020204" pitchFamily="34" charset="0"/>
              <a:buChar char="•"/>
              <a:defRPr/>
            </a:pPr>
            <a:endParaRPr lang="en-IN" sz="1900" dirty="0"/>
          </a:p>
          <a:p>
            <a:pPr marL="271463" indent="-214313">
              <a:buFont typeface="Arial" panose="020B0604020202020204" pitchFamily="34" charset="0"/>
              <a:buChar char="•"/>
              <a:defRPr/>
            </a:pPr>
            <a:r>
              <a:rPr lang="en-IN" sz="1900" dirty="0"/>
              <a:t>Central Rules under all 4 Labour Codes were published on 30 December 2025, inviting objections and suggestions from stakeholders</a:t>
            </a:r>
          </a:p>
          <a:p>
            <a:pPr marL="271463" indent="-214313">
              <a:buFont typeface="Arial" panose="020B0604020202020204" pitchFamily="34" charset="0"/>
              <a:buChar char="•"/>
              <a:defRPr/>
            </a:pPr>
            <a:endParaRPr lang="en-IN" altLang="en-US" sz="1900" dirty="0">
              <a:latin typeface="Arial" panose="020B0604020202020204" pitchFamily="34" charset="0"/>
              <a:cs typeface="Arial" panose="020B0604020202020204" pitchFamily="34" charset="0"/>
            </a:endParaRPr>
          </a:p>
          <a:p>
            <a:pPr marL="271463" indent="-214313">
              <a:buFont typeface="Arial" panose="020B0604020202020204" pitchFamily="34" charset="0"/>
              <a:buChar char="•"/>
              <a:defRPr/>
            </a:pPr>
            <a:r>
              <a:rPr lang="en-IN" sz="1900" dirty="0"/>
              <a:t>Organisations / Employers should begin preparing for compliance immediately</a:t>
            </a:r>
            <a:endParaRPr lang="en-IN" altLang="en-US" sz="1900" dirty="0">
              <a:latin typeface="Arial" panose="020B0604020202020204" pitchFamily="34" charset="0"/>
              <a:cs typeface="Arial" panose="020B0604020202020204" pitchFamily="34" charset="0"/>
            </a:endParaRPr>
          </a:p>
        </p:txBody>
      </p:sp>
      <p:sp>
        <p:nvSpPr>
          <p:cNvPr id="11" name="Parallelogram 10">
            <a:extLst>
              <a:ext uri="{FF2B5EF4-FFF2-40B4-BE49-F238E27FC236}">
                <a16:creationId xmlns:a16="http://schemas.microsoft.com/office/drawing/2014/main" id="{1BAC17B5-2394-7180-61D9-47B4EC7BC889}"/>
              </a:ext>
            </a:extLst>
          </p:cNvPr>
          <p:cNvSpPr/>
          <p:nvPr/>
        </p:nvSpPr>
        <p:spPr>
          <a:xfrm>
            <a:off x="8898842" y="188638"/>
            <a:ext cx="481509" cy="595411"/>
          </a:xfrm>
          <a:prstGeom prst="parallelogram">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12" name="Parallelogram 11">
            <a:extLst>
              <a:ext uri="{FF2B5EF4-FFF2-40B4-BE49-F238E27FC236}">
                <a16:creationId xmlns:a16="http://schemas.microsoft.com/office/drawing/2014/main" id="{30F00A35-92F7-B394-7867-687900EB4553}"/>
              </a:ext>
            </a:extLst>
          </p:cNvPr>
          <p:cNvSpPr/>
          <p:nvPr/>
        </p:nvSpPr>
        <p:spPr>
          <a:xfrm>
            <a:off x="8373196" y="189525"/>
            <a:ext cx="481509" cy="595411"/>
          </a:xfrm>
          <a:prstGeom prst="parallelogram">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16" name="Parallelogram 15">
            <a:extLst>
              <a:ext uri="{FF2B5EF4-FFF2-40B4-BE49-F238E27FC236}">
                <a16:creationId xmlns:a16="http://schemas.microsoft.com/office/drawing/2014/main" id="{7F427A73-5007-5FA5-6EF9-C31CEB4CD666}"/>
              </a:ext>
            </a:extLst>
          </p:cNvPr>
          <p:cNvSpPr/>
          <p:nvPr/>
        </p:nvSpPr>
        <p:spPr>
          <a:xfrm>
            <a:off x="9419812" y="188638"/>
            <a:ext cx="481509" cy="595411"/>
          </a:xfrm>
          <a:prstGeom prst="parallelogram">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A8E4E57A-CF76-9C4E-48BC-ADD225B2E12F}"/>
              </a:ext>
            </a:extLst>
          </p:cNvPr>
          <p:cNvGrpSpPr/>
          <p:nvPr/>
        </p:nvGrpSpPr>
        <p:grpSpPr>
          <a:xfrm>
            <a:off x="596848" y="4374504"/>
            <a:ext cx="1913736" cy="2060812"/>
            <a:chOff x="3695267" y="2931060"/>
            <a:chExt cx="2536650" cy="995879"/>
          </a:xfrm>
          <a:solidFill>
            <a:srgbClr val="E7EFF9"/>
          </a:solidFill>
        </p:grpSpPr>
        <p:sp>
          <p:nvSpPr>
            <p:cNvPr id="18" name="Rectangle: Single Corner Rounded 17">
              <a:extLst>
                <a:ext uri="{FF2B5EF4-FFF2-40B4-BE49-F238E27FC236}">
                  <a16:creationId xmlns:a16="http://schemas.microsoft.com/office/drawing/2014/main" id="{A5178A98-D869-9BF7-ECA0-FFBD949DE3F5}"/>
                </a:ext>
              </a:extLst>
            </p:cNvPr>
            <p:cNvSpPr/>
            <p:nvPr/>
          </p:nvSpPr>
          <p:spPr>
            <a:xfrm>
              <a:off x="3695267" y="2931060"/>
              <a:ext cx="2536650" cy="995879"/>
            </a:xfrm>
            <a:prstGeom prst="round1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lvl="1" algn="ctr">
                <a:defRPr/>
              </a:pPr>
              <a:endParaRPr lang="en-US" altLang="en-US" sz="1600">
                <a:solidFill>
                  <a:schemeClr val="tx1"/>
                </a:solidFill>
                <a:latin typeface="Arial" panose="020B0604020202020204" pitchFamily="34" charset="0"/>
                <a:cs typeface="Arial" panose="020B0604020202020204" pitchFamily="34" charset="0"/>
              </a:endParaRPr>
            </a:p>
          </p:txBody>
        </p:sp>
        <p:sp>
          <p:nvSpPr>
            <p:cNvPr id="19" name="Rectangle 1">
              <a:extLst>
                <a:ext uri="{FF2B5EF4-FFF2-40B4-BE49-F238E27FC236}">
                  <a16:creationId xmlns:a16="http://schemas.microsoft.com/office/drawing/2014/main" id="{F7530016-B249-8E5C-356C-0D14BD7FB9D2}"/>
                </a:ext>
              </a:extLst>
            </p:cNvPr>
            <p:cNvSpPr>
              <a:spLocks noChangeArrowheads="1"/>
            </p:cNvSpPr>
            <p:nvPr/>
          </p:nvSpPr>
          <p:spPr bwMode="auto">
            <a:xfrm>
              <a:off x="3884759" y="3004465"/>
              <a:ext cx="2218359" cy="820829"/>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hangingPunct="0"/>
              <a:r>
                <a:rPr lang="en-IN" sz="1800" dirty="0"/>
                <a:t>The Code on Wages, 2019 </a:t>
              </a:r>
              <a:endParaRPr kumimoji="0" lang="en-US" altLang="en-US" sz="1700" b="0" i="0" u="none" strike="noStrike" cap="none" normalizeH="0" baseline="0" dirty="0">
                <a:ln>
                  <a:noFill/>
                </a:ln>
                <a:effectLst/>
                <a:latin typeface="Arial" panose="020B0604020202020204" pitchFamily="34" charset="0"/>
                <a:cs typeface="Arial" panose="020B0604020202020204" pitchFamily="34" charset="0"/>
              </a:endParaRPr>
            </a:p>
          </p:txBody>
        </p:sp>
      </p:grpSp>
      <p:sp>
        <p:nvSpPr>
          <p:cNvPr id="2" name="Text Box 2">
            <a:extLst>
              <a:ext uri="{FF2B5EF4-FFF2-40B4-BE49-F238E27FC236}">
                <a16:creationId xmlns:a16="http://schemas.microsoft.com/office/drawing/2014/main" id="{01B012CD-F3E7-B862-630A-E1BD3FF42488}"/>
              </a:ext>
            </a:extLst>
          </p:cNvPr>
          <p:cNvSpPr txBox="1">
            <a:spLocks noChangeArrowheads="1"/>
          </p:cNvSpPr>
          <p:nvPr/>
        </p:nvSpPr>
        <p:spPr bwMode="auto">
          <a:xfrm>
            <a:off x="-29496" y="286929"/>
            <a:ext cx="88941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dirty="0">
                <a:solidFill>
                  <a:schemeClr val="bg1"/>
                </a:solidFill>
              </a:rPr>
              <a:t>Background</a:t>
            </a:r>
          </a:p>
        </p:txBody>
      </p:sp>
      <p:grpSp>
        <p:nvGrpSpPr>
          <p:cNvPr id="3" name="Group 2">
            <a:extLst>
              <a:ext uri="{FF2B5EF4-FFF2-40B4-BE49-F238E27FC236}">
                <a16:creationId xmlns:a16="http://schemas.microsoft.com/office/drawing/2014/main" id="{4C7C029D-1D16-080E-76EE-9C25F6D005F6}"/>
              </a:ext>
            </a:extLst>
          </p:cNvPr>
          <p:cNvGrpSpPr/>
          <p:nvPr/>
        </p:nvGrpSpPr>
        <p:grpSpPr>
          <a:xfrm>
            <a:off x="3027396" y="4498580"/>
            <a:ext cx="1913736" cy="2044892"/>
            <a:chOff x="3695267" y="2931060"/>
            <a:chExt cx="2536650" cy="995879"/>
          </a:xfrm>
          <a:solidFill>
            <a:srgbClr val="548DD4"/>
          </a:solidFill>
        </p:grpSpPr>
        <p:sp>
          <p:nvSpPr>
            <p:cNvPr id="5" name="Rectangle: Single Corner Rounded 4">
              <a:extLst>
                <a:ext uri="{FF2B5EF4-FFF2-40B4-BE49-F238E27FC236}">
                  <a16:creationId xmlns:a16="http://schemas.microsoft.com/office/drawing/2014/main" id="{A23B55A3-BC74-D093-147A-AE277E6D095E}"/>
                </a:ext>
              </a:extLst>
            </p:cNvPr>
            <p:cNvSpPr/>
            <p:nvPr/>
          </p:nvSpPr>
          <p:spPr>
            <a:xfrm>
              <a:off x="3695267" y="2931060"/>
              <a:ext cx="2536650" cy="995879"/>
            </a:xfrm>
            <a:prstGeom prst="round1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lvl="1" algn="ctr">
                <a:defRPr/>
              </a:pPr>
              <a:endParaRPr lang="en-US" altLang="en-US" sz="1600">
                <a:solidFill>
                  <a:schemeClr val="tx1"/>
                </a:solidFill>
                <a:latin typeface="Arial" panose="020B0604020202020204" pitchFamily="34" charset="0"/>
                <a:cs typeface="Arial" panose="020B0604020202020204" pitchFamily="34" charset="0"/>
              </a:endParaRPr>
            </a:p>
          </p:txBody>
        </p:sp>
        <p:sp>
          <p:nvSpPr>
            <p:cNvPr id="6" name="Rectangle 1">
              <a:extLst>
                <a:ext uri="{FF2B5EF4-FFF2-40B4-BE49-F238E27FC236}">
                  <a16:creationId xmlns:a16="http://schemas.microsoft.com/office/drawing/2014/main" id="{D4938CEE-10D2-7DD0-DE34-E74F0817BB7C}"/>
                </a:ext>
              </a:extLst>
            </p:cNvPr>
            <p:cNvSpPr>
              <a:spLocks noChangeArrowheads="1"/>
            </p:cNvSpPr>
            <p:nvPr/>
          </p:nvSpPr>
          <p:spPr bwMode="auto">
            <a:xfrm>
              <a:off x="3884759" y="3190129"/>
              <a:ext cx="2218359" cy="44950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effectLst/>
                  <a:latin typeface="Arial" panose="020B0604020202020204" pitchFamily="34" charset="0"/>
                  <a:cs typeface="Arial" panose="020B0604020202020204" pitchFamily="34" charset="0"/>
                </a:rPr>
                <a:t>Public health </a:t>
              </a:r>
            </a:p>
          </p:txBody>
        </p:sp>
      </p:grpSp>
      <p:grpSp>
        <p:nvGrpSpPr>
          <p:cNvPr id="7" name="Group 6">
            <a:extLst>
              <a:ext uri="{FF2B5EF4-FFF2-40B4-BE49-F238E27FC236}">
                <a16:creationId xmlns:a16="http://schemas.microsoft.com/office/drawing/2014/main" id="{1848B9DE-90A1-8356-AB50-7B1ECCF9F208}"/>
              </a:ext>
            </a:extLst>
          </p:cNvPr>
          <p:cNvGrpSpPr/>
          <p:nvPr/>
        </p:nvGrpSpPr>
        <p:grpSpPr>
          <a:xfrm>
            <a:off x="2919240" y="4390424"/>
            <a:ext cx="1913736" cy="2060812"/>
            <a:chOff x="3695267" y="2931060"/>
            <a:chExt cx="2536650" cy="995879"/>
          </a:xfrm>
          <a:solidFill>
            <a:srgbClr val="E7EFF9"/>
          </a:solidFill>
        </p:grpSpPr>
        <p:sp>
          <p:nvSpPr>
            <p:cNvPr id="20" name="Rectangle: Single Corner Rounded 19">
              <a:extLst>
                <a:ext uri="{FF2B5EF4-FFF2-40B4-BE49-F238E27FC236}">
                  <a16:creationId xmlns:a16="http://schemas.microsoft.com/office/drawing/2014/main" id="{25A6501F-B601-4B78-7E90-C075689D97B6}"/>
                </a:ext>
              </a:extLst>
            </p:cNvPr>
            <p:cNvSpPr/>
            <p:nvPr/>
          </p:nvSpPr>
          <p:spPr>
            <a:xfrm>
              <a:off x="3695267" y="2931060"/>
              <a:ext cx="2536650" cy="995879"/>
            </a:xfrm>
            <a:prstGeom prst="round1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lvl="1" algn="ctr">
                <a:defRPr/>
              </a:pPr>
              <a:endParaRPr lang="en-US" altLang="en-US" sz="1600">
                <a:solidFill>
                  <a:schemeClr val="tx1"/>
                </a:solidFill>
                <a:latin typeface="Arial" panose="020B0604020202020204" pitchFamily="34" charset="0"/>
                <a:cs typeface="Arial" panose="020B0604020202020204" pitchFamily="34" charset="0"/>
              </a:endParaRPr>
            </a:p>
          </p:txBody>
        </p:sp>
        <p:sp>
          <p:nvSpPr>
            <p:cNvPr id="22" name="Rectangle 1">
              <a:extLst>
                <a:ext uri="{FF2B5EF4-FFF2-40B4-BE49-F238E27FC236}">
                  <a16:creationId xmlns:a16="http://schemas.microsoft.com/office/drawing/2014/main" id="{569628E1-AFE9-75F6-3115-7CA7FBA4D9B8}"/>
                </a:ext>
              </a:extLst>
            </p:cNvPr>
            <p:cNvSpPr>
              <a:spLocks noChangeArrowheads="1"/>
            </p:cNvSpPr>
            <p:nvPr/>
          </p:nvSpPr>
          <p:spPr bwMode="auto">
            <a:xfrm>
              <a:off x="3884759" y="3050592"/>
              <a:ext cx="2218359" cy="72857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hangingPunct="0"/>
              <a:r>
                <a:rPr lang="en-IN" sz="1800" dirty="0"/>
                <a:t>The Code on Social Security, 2020 </a:t>
              </a:r>
              <a:endParaRPr kumimoji="0" lang="en-US" altLang="en-US" sz="1700" b="0" i="0" u="none" strike="noStrike" cap="none" normalizeH="0" baseline="0" dirty="0">
                <a:ln>
                  <a:noFill/>
                </a:ln>
                <a:effectLst/>
                <a:latin typeface="Arial" panose="020B0604020202020204" pitchFamily="34" charset="0"/>
                <a:cs typeface="Arial" panose="020B0604020202020204" pitchFamily="34" charset="0"/>
              </a:endParaRPr>
            </a:p>
          </p:txBody>
        </p:sp>
      </p:grpSp>
      <p:sp>
        <p:nvSpPr>
          <p:cNvPr id="30" name="Rectangle: Single Corner Rounded 29">
            <a:extLst>
              <a:ext uri="{FF2B5EF4-FFF2-40B4-BE49-F238E27FC236}">
                <a16:creationId xmlns:a16="http://schemas.microsoft.com/office/drawing/2014/main" id="{0E87EDD8-3F5D-212D-4177-AA4C22BF3DC4}"/>
              </a:ext>
            </a:extLst>
          </p:cNvPr>
          <p:cNvSpPr/>
          <p:nvPr/>
        </p:nvSpPr>
        <p:spPr>
          <a:xfrm>
            <a:off x="5299762" y="4498580"/>
            <a:ext cx="1913736" cy="2060812"/>
          </a:xfrm>
          <a:prstGeom prst="round1Rect">
            <a:avLst/>
          </a:prstGeom>
          <a:solidFill>
            <a:srgbClr val="548DD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lvl="1" algn="ctr">
              <a:defRPr/>
            </a:pPr>
            <a:endParaRPr lang="en-US" altLang="en-US" sz="1600">
              <a:solidFill>
                <a:schemeClr val="tx1"/>
              </a:solidFill>
              <a:latin typeface="Arial" panose="020B0604020202020204" pitchFamily="34" charset="0"/>
              <a:cs typeface="Arial" panose="020B0604020202020204" pitchFamily="34" charset="0"/>
            </a:endParaRPr>
          </a:p>
        </p:txBody>
      </p:sp>
      <p:grpSp>
        <p:nvGrpSpPr>
          <p:cNvPr id="36" name="Group 35">
            <a:extLst>
              <a:ext uri="{FF2B5EF4-FFF2-40B4-BE49-F238E27FC236}">
                <a16:creationId xmlns:a16="http://schemas.microsoft.com/office/drawing/2014/main" id="{A2229F74-0F4D-484F-9141-68C215C278B5}"/>
              </a:ext>
            </a:extLst>
          </p:cNvPr>
          <p:cNvGrpSpPr/>
          <p:nvPr/>
        </p:nvGrpSpPr>
        <p:grpSpPr>
          <a:xfrm>
            <a:off x="5191606" y="4397248"/>
            <a:ext cx="1913736" cy="2060812"/>
            <a:chOff x="3695267" y="2931060"/>
            <a:chExt cx="2536650" cy="995879"/>
          </a:xfrm>
          <a:solidFill>
            <a:srgbClr val="E7EFF9"/>
          </a:solidFill>
        </p:grpSpPr>
        <p:sp>
          <p:nvSpPr>
            <p:cNvPr id="54" name="Rectangle: Single Corner Rounded 53">
              <a:extLst>
                <a:ext uri="{FF2B5EF4-FFF2-40B4-BE49-F238E27FC236}">
                  <a16:creationId xmlns:a16="http://schemas.microsoft.com/office/drawing/2014/main" id="{7D4F1C02-8D60-8D31-ED58-DBA061582DDE}"/>
                </a:ext>
              </a:extLst>
            </p:cNvPr>
            <p:cNvSpPr/>
            <p:nvPr/>
          </p:nvSpPr>
          <p:spPr>
            <a:xfrm>
              <a:off x="3695267" y="2931060"/>
              <a:ext cx="2536650" cy="995879"/>
            </a:xfrm>
            <a:prstGeom prst="round1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lvl="1" algn="ctr">
                <a:defRPr/>
              </a:pPr>
              <a:endParaRPr lang="en-US" altLang="en-US" sz="1600">
                <a:solidFill>
                  <a:schemeClr val="tx1"/>
                </a:solidFill>
                <a:latin typeface="Arial" panose="020B0604020202020204" pitchFamily="34" charset="0"/>
                <a:cs typeface="Arial" panose="020B0604020202020204" pitchFamily="34" charset="0"/>
              </a:endParaRPr>
            </a:p>
          </p:txBody>
        </p:sp>
        <p:sp>
          <p:nvSpPr>
            <p:cNvPr id="55" name="Rectangle 1">
              <a:extLst>
                <a:ext uri="{FF2B5EF4-FFF2-40B4-BE49-F238E27FC236}">
                  <a16:creationId xmlns:a16="http://schemas.microsoft.com/office/drawing/2014/main" id="{1A9D0C4F-085C-8647-F241-70B33FAFCE37}"/>
                </a:ext>
              </a:extLst>
            </p:cNvPr>
            <p:cNvSpPr>
              <a:spLocks noChangeArrowheads="1"/>
            </p:cNvSpPr>
            <p:nvPr/>
          </p:nvSpPr>
          <p:spPr bwMode="auto">
            <a:xfrm>
              <a:off x="3884759" y="2990995"/>
              <a:ext cx="2218359" cy="84777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hangingPunct="0"/>
              <a:r>
                <a:rPr lang="en-IN" sz="1800" dirty="0"/>
                <a:t>The Occupational Safety, Health &amp; Working Conditions Code, 2020 </a:t>
              </a:r>
              <a:endParaRPr kumimoji="0" lang="en-US" altLang="en-US" sz="1700" b="0" i="0" u="none" strike="noStrike" cap="none" normalizeH="0" baseline="0" dirty="0">
                <a:ln>
                  <a:noFill/>
                </a:ln>
                <a:effectLst/>
                <a:latin typeface="Arial" panose="020B0604020202020204" pitchFamily="34" charset="0"/>
                <a:cs typeface="Arial" panose="020B0604020202020204" pitchFamily="34" charset="0"/>
              </a:endParaRPr>
            </a:p>
          </p:txBody>
        </p:sp>
      </p:grpSp>
      <p:grpSp>
        <p:nvGrpSpPr>
          <p:cNvPr id="56" name="Group 55">
            <a:extLst>
              <a:ext uri="{FF2B5EF4-FFF2-40B4-BE49-F238E27FC236}">
                <a16:creationId xmlns:a16="http://schemas.microsoft.com/office/drawing/2014/main" id="{A7525059-AB2B-045F-1E56-CE643429148A}"/>
              </a:ext>
            </a:extLst>
          </p:cNvPr>
          <p:cNvGrpSpPr/>
          <p:nvPr/>
        </p:nvGrpSpPr>
        <p:grpSpPr>
          <a:xfrm>
            <a:off x="7622154" y="4500852"/>
            <a:ext cx="1913736" cy="2044892"/>
            <a:chOff x="3695267" y="2931060"/>
            <a:chExt cx="2536650" cy="995879"/>
          </a:xfrm>
          <a:solidFill>
            <a:srgbClr val="548DD4"/>
          </a:solidFill>
        </p:grpSpPr>
        <p:sp>
          <p:nvSpPr>
            <p:cNvPr id="57" name="Rectangle: Single Corner Rounded 56">
              <a:extLst>
                <a:ext uri="{FF2B5EF4-FFF2-40B4-BE49-F238E27FC236}">
                  <a16:creationId xmlns:a16="http://schemas.microsoft.com/office/drawing/2014/main" id="{C616A898-F320-353A-E2F8-52D20665200A}"/>
                </a:ext>
              </a:extLst>
            </p:cNvPr>
            <p:cNvSpPr/>
            <p:nvPr/>
          </p:nvSpPr>
          <p:spPr>
            <a:xfrm>
              <a:off x="3695267" y="2931060"/>
              <a:ext cx="2536650" cy="995879"/>
            </a:xfrm>
            <a:prstGeom prst="round1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lvl="1" algn="ctr">
                <a:defRPr/>
              </a:pPr>
              <a:endParaRPr lang="en-US" altLang="en-US" sz="1600">
                <a:solidFill>
                  <a:schemeClr val="tx1"/>
                </a:solidFill>
                <a:latin typeface="Arial" panose="020B0604020202020204" pitchFamily="34" charset="0"/>
                <a:cs typeface="Arial" panose="020B0604020202020204" pitchFamily="34" charset="0"/>
              </a:endParaRPr>
            </a:p>
          </p:txBody>
        </p:sp>
        <p:sp>
          <p:nvSpPr>
            <p:cNvPr id="58" name="Rectangle 1">
              <a:extLst>
                <a:ext uri="{FF2B5EF4-FFF2-40B4-BE49-F238E27FC236}">
                  <a16:creationId xmlns:a16="http://schemas.microsoft.com/office/drawing/2014/main" id="{01B8E8C9-2C33-31C7-462F-09B9D1A3ADA0}"/>
                </a:ext>
              </a:extLst>
            </p:cNvPr>
            <p:cNvSpPr>
              <a:spLocks noChangeArrowheads="1"/>
            </p:cNvSpPr>
            <p:nvPr/>
          </p:nvSpPr>
          <p:spPr bwMode="auto">
            <a:xfrm>
              <a:off x="3884759" y="3190129"/>
              <a:ext cx="2218359" cy="44950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effectLst/>
                  <a:latin typeface="Arial" panose="020B0604020202020204" pitchFamily="34" charset="0"/>
                  <a:cs typeface="Arial" panose="020B0604020202020204" pitchFamily="34" charset="0"/>
                </a:rPr>
                <a:t>Public health </a:t>
              </a:r>
            </a:p>
          </p:txBody>
        </p:sp>
      </p:grpSp>
      <p:grpSp>
        <p:nvGrpSpPr>
          <p:cNvPr id="59" name="Group 58">
            <a:extLst>
              <a:ext uri="{FF2B5EF4-FFF2-40B4-BE49-F238E27FC236}">
                <a16:creationId xmlns:a16="http://schemas.microsoft.com/office/drawing/2014/main" id="{AAA9D15D-5E0A-5430-274F-3E72C40FF775}"/>
              </a:ext>
            </a:extLst>
          </p:cNvPr>
          <p:cNvGrpSpPr/>
          <p:nvPr/>
        </p:nvGrpSpPr>
        <p:grpSpPr>
          <a:xfrm>
            <a:off x="7513998" y="4392696"/>
            <a:ext cx="1913736" cy="2060812"/>
            <a:chOff x="3695267" y="2931060"/>
            <a:chExt cx="2536650" cy="995879"/>
          </a:xfrm>
          <a:solidFill>
            <a:srgbClr val="E7EFF9"/>
          </a:solidFill>
        </p:grpSpPr>
        <p:sp>
          <p:nvSpPr>
            <p:cNvPr id="60" name="Rectangle: Single Corner Rounded 59">
              <a:extLst>
                <a:ext uri="{FF2B5EF4-FFF2-40B4-BE49-F238E27FC236}">
                  <a16:creationId xmlns:a16="http://schemas.microsoft.com/office/drawing/2014/main" id="{B6A6B929-1784-150E-4442-D5F36F26F112}"/>
                </a:ext>
              </a:extLst>
            </p:cNvPr>
            <p:cNvSpPr/>
            <p:nvPr/>
          </p:nvSpPr>
          <p:spPr>
            <a:xfrm>
              <a:off x="3695267" y="2931060"/>
              <a:ext cx="2536650" cy="995879"/>
            </a:xfrm>
            <a:prstGeom prst="round1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lvl="1" algn="ctr">
                <a:defRPr/>
              </a:pPr>
              <a:endParaRPr lang="en-US" altLang="en-US" sz="1600">
                <a:solidFill>
                  <a:schemeClr val="tx1"/>
                </a:solidFill>
                <a:latin typeface="Arial" panose="020B0604020202020204" pitchFamily="34" charset="0"/>
                <a:cs typeface="Arial" panose="020B0604020202020204" pitchFamily="34" charset="0"/>
              </a:endParaRPr>
            </a:p>
          </p:txBody>
        </p:sp>
        <p:sp>
          <p:nvSpPr>
            <p:cNvPr id="61" name="Rectangle 1">
              <a:extLst>
                <a:ext uri="{FF2B5EF4-FFF2-40B4-BE49-F238E27FC236}">
                  <a16:creationId xmlns:a16="http://schemas.microsoft.com/office/drawing/2014/main" id="{032042A2-B63F-FF06-2318-7D0B16A66DFE}"/>
                </a:ext>
              </a:extLst>
            </p:cNvPr>
            <p:cNvSpPr>
              <a:spLocks noChangeArrowheads="1"/>
            </p:cNvSpPr>
            <p:nvPr/>
          </p:nvSpPr>
          <p:spPr bwMode="auto">
            <a:xfrm>
              <a:off x="3884759" y="3191783"/>
              <a:ext cx="2218359" cy="44619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hangingPunct="0"/>
              <a:r>
                <a:rPr lang="en-IN" sz="1800" dirty="0"/>
                <a:t>The Industrial Relations Code, 2020 </a:t>
              </a:r>
              <a:endParaRPr kumimoji="0" lang="en-US" altLang="en-US" sz="1700" b="0" i="0" u="none" strike="noStrike" cap="none" normalizeH="0" baseline="0" dirty="0">
                <a:ln>
                  <a:noFill/>
                </a:ln>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6916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38" grpId="0" animBg="1"/>
      <p:bldP spid="37" grpId="0" animBg="1"/>
      <p:bldP spid="8" grpId="0"/>
      <p:bldP spid="11" grpId="0" animBg="1"/>
      <p:bldP spid="12" grpId="0" animBg="1"/>
      <p:bldP spid="16" grpId="0" animBg="1"/>
      <p:bldP spid="2" grpId="0"/>
      <p:bldP spid="3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A0D6E-87C8-18AD-D5DC-B182DC4461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7D89D0-E8DD-9594-0585-BEC8CC020DB8}"/>
              </a:ext>
            </a:extLst>
          </p:cNvPr>
          <p:cNvSpPr txBox="1">
            <a:spLocks/>
          </p:cNvSpPr>
          <p:nvPr/>
        </p:nvSpPr>
        <p:spPr>
          <a:xfrm>
            <a:off x="459921" y="1146624"/>
            <a:ext cx="8543925" cy="42152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IN" sz="1625" b="1" dirty="0">
                <a:solidFill>
                  <a:schemeClr val="accent4"/>
                </a:solidFill>
                <a:latin typeface="Tahoma" panose="020B0604030504040204" pitchFamily="34" charset="0"/>
                <a:ea typeface="Tahoma" panose="020B0604030504040204" pitchFamily="34" charset="0"/>
                <a:cs typeface="Tahoma" panose="020B0604030504040204" pitchFamily="34" charset="0"/>
              </a:rPr>
              <a:t>Key changes under the SS Code (2/2)</a:t>
            </a:r>
            <a:endParaRPr lang="en-IN" sz="1625" b="1" dirty="0">
              <a:solidFill>
                <a:schemeClr val="accent4"/>
              </a:solidFill>
            </a:endParaRPr>
          </a:p>
        </p:txBody>
      </p:sp>
      <p:sp>
        <p:nvSpPr>
          <p:cNvPr id="3" name="Content Placeholder 2">
            <a:extLst>
              <a:ext uri="{FF2B5EF4-FFF2-40B4-BE49-F238E27FC236}">
                <a16:creationId xmlns:a16="http://schemas.microsoft.com/office/drawing/2014/main" id="{F63D4D29-8092-7F63-F027-A1A140AF222F}"/>
              </a:ext>
            </a:extLst>
          </p:cNvPr>
          <p:cNvSpPr txBox="1">
            <a:spLocks/>
          </p:cNvSpPr>
          <p:nvPr/>
        </p:nvSpPr>
        <p:spPr>
          <a:xfrm>
            <a:off x="681038" y="2126258"/>
            <a:ext cx="8543925" cy="35354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IN" sz="1300" dirty="0"/>
          </a:p>
        </p:txBody>
      </p:sp>
      <p:sp>
        <p:nvSpPr>
          <p:cNvPr id="4" name="Content Placeholder 2">
            <a:extLst>
              <a:ext uri="{FF2B5EF4-FFF2-40B4-BE49-F238E27FC236}">
                <a16:creationId xmlns:a16="http://schemas.microsoft.com/office/drawing/2014/main" id="{65176D97-74F0-3426-6EC2-414D226C0918}"/>
              </a:ext>
            </a:extLst>
          </p:cNvPr>
          <p:cNvSpPr txBox="1">
            <a:spLocks/>
          </p:cNvSpPr>
          <p:nvPr/>
        </p:nvSpPr>
        <p:spPr>
          <a:xfrm>
            <a:off x="320743" y="1554316"/>
            <a:ext cx="8543925" cy="35354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300" dirty="0">
                <a:latin typeface="Tahoma" panose="020B0604030504040204" pitchFamily="34" charset="0"/>
                <a:ea typeface="Tahoma" panose="020B0604030504040204" pitchFamily="34" charset="0"/>
                <a:cs typeface="Tahoma" panose="020B0604030504040204" pitchFamily="34" charset="0"/>
              </a:rPr>
              <a:t> </a:t>
            </a:r>
            <a:r>
              <a:rPr lang="en-US" sz="1300" i="1" dirty="0">
                <a:latin typeface="Tahoma" panose="020B0604030504040204" pitchFamily="34" charset="0"/>
                <a:ea typeface="Tahoma" panose="020B0604030504040204" pitchFamily="34" charset="0"/>
                <a:cs typeface="Tahoma" panose="020B0604030504040204" pitchFamily="34" charset="0"/>
              </a:rPr>
              <a:t>	</a:t>
            </a:r>
            <a:endParaRPr lang="en-US" sz="1300" i="1" dirty="0">
              <a:latin typeface="Arial" panose="020B0604020202020204" pitchFamily="34" charset="0"/>
              <a:ea typeface="Tahoma" panose="020B0604030504040204" pitchFamily="34" charset="0"/>
              <a:cs typeface="Arial" panose="020B0604020202020204" pitchFamily="34" charset="0"/>
            </a:endParaRPr>
          </a:p>
          <a:p>
            <a:pPr algn="just">
              <a:buFont typeface="Wingdings" panose="05000000000000000000" pitchFamily="2" charset="2"/>
              <a:buChar char="Ø"/>
            </a:pPr>
            <a:r>
              <a:rPr lang="en-US" sz="1300" b="1" dirty="0">
                <a:latin typeface="Arial" panose="020B0604020202020204" pitchFamily="34" charset="0"/>
                <a:ea typeface="Tahoma" panose="020B0604030504040204" pitchFamily="34" charset="0"/>
                <a:cs typeface="Arial" panose="020B0604020202020204" pitchFamily="34" charset="0"/>
              </a:rPr>
              <a:t>Revised Definition of Building and Construction Workers</a:t>
            </a:r>
            <a:r>
              <a:rPr lang="en-US" sz="1300" dirty="0">
                <a:latin typeface="Arial" panose="020B0604020202020204" pitchFamily="34" charset="0"/>
                <a:ea typeface="Tahoma" panose="020B0604030504040204" pitchFamily="34" charset="0"/>
                <a:cs typeface="Arial" panose="020B0604020202020204" pitchFamily="34" charset="0"/>
              </a:rPr>
              <a:t> - The SS Code </a:t>
            </a:r>
            <a:r>
              <a:rPr lang="en-US" sz="1300" dirty="0" err="1">
                <a:latin typeface="Arial" panose="020B0604020202020204" pitchFamily="34" charset="0"/>
                <a:ea typeface="Tahoma" panose="020B0604030504040204" pitchFamily="34" charset="0"/>
                <a:cs typeface="Arial" panose="020B0604020202020204" pitchFamily="34" charset="0"/>
              </a:rPr>
              <a:t>rationalises</a:t>
            </a:r>
            <a:r>
              <a:rPr lang="en-US" sz="1300" dirty="0">
                <a:latin typeface="Arial" panose="020B0604020202020204" pitchFamily="34" charset="0"/>
                <a:ea typeface="Tahoma" panose="020B0604030504040204" pitchFamily="34" charset="0"/>
                <a:cs typeface="Arial" panose="020B0604020202020204" pitchFamily="34" charset="0"/>
              </a:rPr>
              <a:t> coverage of building and construction activities by excluding works employing fewer than 10 workers in the preceding 12 months and construction undertaken for an individual’s or group’s own residential use. The cost threshold for such exclusion has been increased to INR 50 lakhs (or a higher prescribed amount), subject to limits on workforce size.</a:t>
            </a:r>
            <a:endParaRPr lang="en-US" sz="1300" b="1" dirty="0">
              <a:latin typeface="Arial" panose="020B0604020202020204" pitchFamily="34" charset="0"/>
              <a:ea typeface="Tahoma" panose="020B0604030504040204" pitchFamily="34" charset="0"/>
              <a:cs typeface="Arial" panose="020B0604020202020204" pitchFamily="34" charset="0"/>
            </a:endParaRPr>
          </a:p>
          <a:p>
            <a:pPr algn="just">
              <a:buFont typeface="Wingdings" panose="05000000000000000000" pitchFamily="2" charset="2"/>
              <a:buChar char="Ø"/>
            </a:pPr>
            <a:r>
              <a:rPr lang="en-US" sz="1300" b="1" dirty="0">
                <a:latin typeface="Arial" panose="020B0604020202020204" pitchFamily="34" charset="0"/>
                <a:ea typeface="Tahoma" panose="020B0604030504040204" pitchFamily="34" charset="0"/>
                <a:cs typeface="Arial" panose="020B0604020202020204" pitchFamily="34" charset="0"/>
              </a:rPr>
              <a:t>Expanded Definition of ‘Employee’ </a:t>
            </a:r>
            <a:r>
              <a:rPr lang="en-US" sz="1300" dirty="0">
                <a:latin typeface="Arial" panose="020B0604020202020204" pitchFamily="34" charset="0"/>
                <a:ea typeface="Tahoma" panose="020B0604030504040204" pitchFamily="34" charset="0"/>
                <a:cs typeface="Arial" panose="020B0604020202020204" pitchFamily="34" charset="0"/>
              </a:rPr>
              <a:t>- Under the SS Code, contract </a:t>
            </a:r>
            <a:r>
              <a:rPr lang="en-US" sz="1300" dirty="0" err="1">
                <a:latin typeface="Arial" panose="020B0604020202020204" pitchFamily="34" charset="0"/>
                <a:ea typeface="Tahoma" panose="020B0604030504040204" pitchFamily="34" charset="0"/>
                <a:cs typeface="Arial" panose="020B0604020202020204" pitchFamily="34" charset="0"/>
              </a:rPr>
              <a:t>labour</a:t>
            </a:r>
            <a:r>
              <a:rPr lang="en-US" sz="1300" dirty="0">
                <a:latin typeface="Arial" panose="020B0604020202020204" pitchFamily="34" charset="0"/>
                <a:ea typeface="Tahoma" panose="020B0604030504040204" pitchFamily="34" charset="0"/>
                <a:cs typeface="Arial" panose="020B0604020202020204" pitchFamily="34" charset="0"/>
              </a:rPr>
              <a:t> is expressly included within the definition of “employee” for all social security benefits, including gratuity. This marks a departure from the earlier regime, where contract workers were excluded from gratuity entitlement (under the statute).</a:t>
            </a:r>
          </a:p>
          <a:p>
            <a:pPr algn="just">
              <a:buFont typeface="Wingdings" panose="05000000000000000000" pitchFamily="2" charset="2"/>
              <a:buChar char="Ø"/>
            </a:pPr>
            <a:r>
              <a:rPr lang="en-US" sz="1300" b="1" dirty="0">
                <a:latin typeface="Arial" panose="020B0604020202020204" pitchFamily="34" charset="0"/>
                <a:ea typeface="Tahoma" panose="020B0604030504040204" pitchFamily="34" charset="0"/>
                <a:cs typeface="Arial" panose="020B0604020202020204" pitchFamily="34" charset="0"/>
              </a:rPr>
              <a:t>Use of Common Crèche Facilities </a:t>
            </a:r>
            <a:r>
              <a:rPr lang="en-US" sz="1300" dirty="0">
                <a:latin typeface="Arial" panose="020B0604020202020204" pitchFamily="34" charset="0"/>
                <a:ea typeface="Tahoma" panose="020B0604030504040204" pitchFamily="34" charset="0"/>
                <a:cs typeface="Arial" panose="020B0604020202020204" pitchFamily="34" charset="0"/>
              </a:rPr>
              <a:t>- Employers may now comply with crèche requirements by availing common facilities operated by government bodies, local authorities, NGOs or private entities. Multiple establishments may also jointly set up and manage shared crèche facilities.</a:t>
            </a:r>
          </a:p>
          <a:p>
            <a:pPr algn="just">
              <a:buFont typeface="Wingdings" panose="05000000000000000000" pitchFamily="2" charset="2"/>
              <a:buChar char="Ø"/>
            </a:pPr>
            <a:r>
              <a:rPr lang="en-US" sz="1300" b="1" dirty="0">
                <a:latin typeface="Arial" panose="020B0604020202020204" pitchFamily="34" charset="0"/>
                <a:ea typeface="Tahoma" panose="020B0604030504040204" pitchFamily="34" charset="0"/>
                <a:cs typeface="Arial" panose="020B0604020202020204" pitchFamily="34" charset="0"/>
              </a:rPr>
              <a:t>Limitation Period for Determination of Dues </a:t>
            </a:r>
            <a:r>
              <a:rPr lang="en-US" sz="1300" dirty="0">
                <a:latin typeface="Arial" panose="020B0604020202020204" pitchFamily="34" charset="0"/>
                <a:ea typeface="Tahoma" panose="020B0604030504040204" pitchFamily="34" charset="0"/>
                <a:cs typeface="Arial" panose="020B0604020202020204" pitchFamily="34" charset="0"/>
              </a:rPr>
              <a:t>- The SS Code introduces a 5-year limitation period for initiation of inquiries and determination of dues under EPF and ESI provisions. This brings certainty and restricts indefinite retrospective proceedings, particularly under provident fund laws.</a:t>
            </a:r>
          </a:p>
          <a:p>
            <a:pPr algn="just">
              <a:buFont typeface="Wingdings" panose="05000000000000000000" pitchFamily="2" charset="2"/>
              <a:buChar char="Ø"/>
            </a:pPr>
            <a:endParaRPr lang="en-US" sz="1300" b="1" dirty="0">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Ø"/>
            </a:pPr>
            <a:endParaRPr lang="en-US" sz="1300" i="1"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n-IN" sz="1300"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a:extLst>
              <a:ext uri="{FF2B5EF4-FFF2-40B4-BE49-F238E27FC236}">
                <a16:creationId xmlns:a16="http://schemas.microsoft.com/office/drawing/2014/main" id="{99F28157-3DCC-6D21-2BA5-5F12093BAE90}"/>
              </a:ext>
            </a:extLst>
          </p:cNvPr>
          <p:cNvSpPr/>
          <p:nvPr/>
        </p:nvSpPr>
        <p:spPr>
          <a:xfrm>
            <a:off x="-36076" y="188640"/>
            <a:ext cx="9942075" cy="595411"/>
          </a:xfrm>
          <a:prstGeom prst="rect">
            <a:avLst/>
          </a:prstGeom>
          <a:solidFill>
            <a:srgbClr val="548DD4"/>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6" name="Text Box 2">
            <a:extLst>
              <a:ext uri="{FF2B5EF4-FFF2-40B4-BE49-F238E27FC236}">
                <a16:creationId xmlns:a16="http://schemas.microsoft.com/office/drawing/2014/main" id="{C669A757-4596-40B1-A620-56CB973B3CEC}"/>
              </a:ext>
            </a:extLst>
          </p:cNvPr>
          <p:cNvSpPr txBox="1">
            <a:spLocks noChangeArrowheads="1"/>
          </p:cNvSpPr>
          <p:nvPr/>
        </p:nvSpPr>
        <p:spPr bwMode="auto">
          <a:xfrm>
            <a:off x="-29496" y="286929"/>
            <a:ext cx="889416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dirty="0">
                <a:solidFill>
                  <a:schemeClr val="bg1"/>
                </a:solidFill>
              </a:rPr>
              <a:t>The Code on Social Security, 2020 </a:t>
            </a:r>
          </a:p>
          <a:p>
            <a:pPr eaLnBrk="1" hangingPunct="1">
              <a:spcBef>
                <a:spcPct val="50000"/>
              </a:spcBef>
            </a:pPr>
            <a:endParaRPr lang="en-US" altLang="en-US" sz="2000" b="1" dirty="0">
              <a:solidFill>
                <a:schemeClr val="bg1"/>
              </a:solidFill>
            </a:endParaRPr>
          </a:p>
        </p:txBody>
      </p:sp>
    </p:spTree>
    <p:extLst>
      <p:ext uri="{BB962C8B-B14F-4D97-AF65-F5344CB8AC3E}">
        <p14:creationId xmlns:p14="http://schemas.microsoft.com/office/powerpoint/2010/main" val="163179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0E0EA-F11B-420B-1216-6B2EF5B268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7A7FC6-E3DF-C8AD-0901-9E53D650005F}"/>
              </a:ext>
            </a:extLst>
          </p:cNvPr>
          <p:cNvSpPr txBox="1">
            <a:spLocks/>
          </p:cNvSpPr>
          <p:nvPr/>
        </p:nvSpPr>
        <p:spPr>
          <a:xfrm>
            <a:off x="320743" y="1244394"/>
            <a:ext cx="8543925" cy="42152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IN" sz="1625" b="1" dirty="0">
                <a:solidFill>
                  <a:schemeClr val="accent4"/>
                </a:solidFill>
                <a:latin typeface="Tahoma" panose="020B0604030504040204" pitchFamily="34" charset="0"/>
                <a:ea typeface="Tahoma" panose="020B0604030504040204" pitchFamily="34" charset="0"/>
                <a:cs typeface="Tahoma" panose="020B0604030504040204" pitchFamily="34" charset="0"/>
              </a:rPr>
              <a:t>Key changes under the IR Code (1/2)</a:t>
            </a:r>
            <a:endParaRPr lang="en-IN" sz="1625" b="1" dirty="0">
              <a:solidFill>
                <a:schemeClr val="accent4"/>
              </a:solidFill>
            </a:endParaRPr>
          </a:p>
        </p:txBody>
      </p:sp>
      <p:sp>
        <p:nvSpPr>
          <p:cNvPr id="3" name="Content Placeholder 2">
            <a:extLst>
              <a:ext uri="{FF2B5EF4-FFF2-40B4-BE49-F238E27FC236}">
                <a16:creationId xmlns:a16="http://schemas.microsoft.com/office/drawing/2014/main" id="{C370D368-2464-13C0-D87F-75939534221A}"/>
              </a:ext>
            </a:extLst>
          </p:cNvPr>
          <p:cNvSpPr txBox="1">
            <a:spLocks/>
          </p:cNvSpPr>
          <p:nvPr/>
        </p:nvSpPr>
        <p:spPr>
          <a:xfrm>
            <a:off x="681038" y="2126258"/>
            <a:ext cx="8543925" cy="35354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IN" sz="1300" dirty="0"/>
          </a:p>
        </p:txBody>
      </p:sp>
      <p:sp>
        <p:nvSpPr>
          <p:cNvPr id="4" name="Content Placeholder 2">
            <a:extLst>
              <a:ext uri="{FF2B5EF4-FFF2-40B4-BE49-F238E27FC236}">
                <a16:creationId xmlns:a16="http://schemas.microsoft.com/office/drawing/2014/main" id="{F9E4C32B-75A5-BE63-CD9B-79DCF8F8F48E}"/>
              </a:ext>
            </a:extLst>
          </p:cNvPr>
          <p:cNvSpPr txBox="1">
            <a:spLocks/>
          </p:cNvSpPr>
          <p:nvPr/>
        </p:nvSpPr>
        <p:spPr>
          <a:xfrm>
            <a:off x="320743" y="1661269"/>
            <a:ext cx="8543925" cy="35354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1300" i="1" dirty="0">
              <a:latin typeface="Arial" panose="020B0604020202020204" pitchFamily="34" charset="0"/>
              <a:ea typeface="Tahoma" panose="020B0604030504040204" pitchFamily="34" charset="0"/>
              <a:cs typeface="Arial" panose="020B0604020202020204" pitchFamily="34" charset="0"/>
            </a:endParaRPr>
          </a:p>
          <a:p>
            <a:pPr algn="just">
              <a:buFont typeface="Wingdings" panose="05000000000000000000" pitchFamily="2" charset="2"/>
              <a:buChar char="Ø"/>
            </a:pPr>
            <a:r>
              <a:rPr lang="en-US" sz="1300" b="1" dirty="0">
                <a:latin typeface="Arial" panose="020B0604020202020204" pitchFamily="34" charset="0"/>
                <a:ea typeface="Tahoma" panose="020B0604030504040204" pitchFamily="34" charset="0"/>
                <a:cs typeface="Arial" panose="020B0604020202020204" pitchFamily="34" charset="0"/>
              </a:rPr>
              <a:t>Fixed-Term Employment Recognized - </a:t>
            </a:r>
            <a:r>
              <a:rPr lang="en-US" sz="1300" dirty="0">
                <a:latin typeface="Arial" panose="020B0604020202020204" pitchFamily="34" charset="0"/>
                <a:ea typeface="Tahoma" panose="020B0604030504040204" pitchFamily="34" charset="0"/>
                <a:cs typeface="Arial" panose="020B0604020202020204" pitchFamily="34" charset="0"/>
              </a:rPr>
              <a:t>Fixed-term employees are formally brought within the IR Code framework and are entitled to statutory benefits on par with permanent employees, proportionate to their tenure.</a:t>
            </a:r>
          </a:p>
          <a:p>
            <a:pPr algn="just">
              <a:buFont typeface="Wingdings" panose="05000000000000000000" pitchFamily="2" charset="2"/>
              <a:buChar char="Ø"/>
            </a:pPr>
            <a:r>
              <a:rPr lang="en-US" sz="1300" b="1" dirty="0">
                <a:latin typeface="Arial" panose="020B0604020202020204" pitchFamily="34" charset="0"/>
                <a:ea typeface="Tahoma" panose="020B0604030504040204" pitchFamily="34" charset="0"/>
                <a:cs typeface="Arial" panose="020B0604020202020204" pitchFamily="34" charset="0"/>
              </a:rPr>
              <a:t>Enhanced Flexibility in Retrenchment, Lay-off &amp; Closure - </a:t>
            </a:r>
            <a:r>
              <a:rPr lang="en-US" sz="1300" dirty="0">
                <a:latin typeface="Arial" panose="020B0604020202020204" pitchFamily="34" charset="0"/>
                <a:ea typeface="Tahoma" panose="020B0604030504040204" pitchFamily="34" charset="0"/>
                <a:cs typeface="Arial" panose="020B0604020202020204" pitchFamily="34" charset="0"/>
              </a:rPr>
              <a:t>Prior government approval required only for establishments employing 300 or more workers. The threshold cannot be reduced by State Governments, marking a significant departure from the earlier regime.</a:t>
            </a:r>
          </a:p>
          <a:p>
            <a:pPr algn="just">
              <a:buFont typeface="Wingdings" panose="05000000000000000000" pitchFamily="2" charset="2"/>
              <a:buChar char="Ø"/>
            </a:pPr>
            <a:r>
              <a:rPr lang="en-US" sz="1300" b="1" dirty="0">
                <a:latin typeface="Arial" panose="020B0604020202020204" pitchFamily="34" charset="0"/>
                <a:ea typeface="Tahoma" panose="020B0604030504040204" pitchFamily="34" charset="0"/>
                <a:cs typeface="Arial" panose="020B0604020202020204" pitchFamily="34" charset="0"/>
              </a:rPr>
              <a:t>Worker Re-Skilling Fund - </a:t>
            </a:r>
            <a:r>
              <a:rPr lang="en-US" sz="1300" dirty="0">
                <a:latin typeface="Arial" panose="020B0604020202020204" pitchFamily="34" charset="0"/>
                <a:ea typeface="Tahoma" panose="020B0604030504040204" pitchFamily="34" charset="0"/>
                <a:cs typeface="Arial" panose="020B0604020202020204" pitchFamily="34" charset="0"/>
              </a:rPr>
              <a:t>Mandatory contribution (15 days’ wages) by employers in cases of retrenchment towards a Worker Re-Skilling Fund to support re-employment and upskilling of retrenched workers. </a:t>
            </a:r>
          </a:p>
          <a:p>
            <a:pPr algn="just">
              <a:buFont typeface="Wingdings" panose="05000000000000000000" pitchFamily="2" charset="2"/>
              <a:buChar char="Ø"/>
            </a:pPr>
            <a:r>
              <a:rPr lang="en-US" sz="1300" b="1" dirty="0">
                <a:latin typeface="Arial" panose="020B0604020202020204" pitchFamily="34" charset="0"/>
                <a:ea typeface="Tahoma" panose="020B0604030504040204" pitchFamily="34" charset="0"/>
                <a:cs typeface="Arial" panose="020B0604020202020204" pitchFamily="34" charset="0"/>
              </a:rPr>
              <a:t>Uniform Threshold for Standing Orders</a:t>
            </a:r>
            <a:r>
              <a:rPr lang="en-US" sz="1300" dirty="0">
                <a:latin typeface="Arial" panose="020B0604020202020204" pitchFamily="34" charset="0"/>
                <a:ea typeface="Tahoma" panose="020B0604030504040204" pitchFamily="34" charset="0"/>
                <a:cs typeface="Arial" panose="020B0604020202020204" pitchFamily="34" charset="0"/>
              </a:rPr>
              <a:t> - Applicability of certified Standing Orders </a:t>
            </a:r>
            <a:r>
              <a:rPr lang="en-US" sz="1300" dirty="0" err="1">
                <a:latin typeface="Arial" panose="020B0604020202020204" pitchFamily="34" charset="0"/>
                <a:ea typeface="Tahoma" panose="020B0604030504040204" pitchFamily="34" charset="0"/>
                <a:cs typeface="Arial" panose="020B0604020202020204" pitchFamily="34" charset="0"/>
              </a:rPr>
              <a:t>standardised</a:t>
            </a:r>
            <a:r>
              <a:rPr lang="en-US" sz="1300" dirty="0">
                <a:latin typeface="Arial" panose="020B0604020202020204" pitchFamily="34" charset="0"/>
                <a:ea typeface="Tahoma" panose="020B0604030504040204" pitchFamily="34" charset="0"/>
                <a:cs typeface="Arial" panose="020B0604020202020204" pitchFamily="34" charset="0"/>
              </a:rPr>
              <a:t> at 300 or more workers, replacing varied State-level thresholds and reducing compliance burden for mid-sized establishments.</a:t>
            </a:r>
          </a:p>
          <a:p>
            <a:pPr algn="just">
              <a:buFont typeface="Wingdings" panose="05000000000000000000" pitchFamily="2" charset="2"/>
              <a:buChar char="Ø"/>
            </a:pPr>
            <a:r>
              <a:rPr lang="en-US" sz="1300" b="1" dirty="0">
                <a:latin typeface="Arial" panose="020B0604020202020204" pitchFamily="34" charset="0"/>
                <a:ea typeface="Tahoma" panose="020B0604030504040204" pitchFamily="34" charset="0"/>
                <a:cs typeface="Arial" panose="020B0604020202020204" pitchFamily="34" charset="0"/>
              </a:rPr>
              <a:t>Sole Negotiating Union / Council - </a:t>
            </a:r>
            <a:r>
              <a:rPr lang="en-US" sz="1300" dirty="0">
                <a:latin typeface="Arial" panose="020B0604020202020204" pitchFamily="34" charset="0"/>
                <a:ea typeface="Tahoma" panose="020B0604030504040204" pitchFamily="34" charset="0"/>
                <a:cs typeface="Arial" panose="020B0604020202020204" pitchFamily="34" charset="0"/>
              </a:rPr>
              <a:t>Introduction of a sole negotiating union or negotiating council to streamline collective bargaining, a concept absent under the Trade Unions Act, 1926.</a:t>
            </a:r>
          </a:p>
          <a:p>
            <a:pPr algn="just">
              <a:buFont typeface="Wingdings" panose="05000000000000000000" pitchFamily="2" charset="2"/>
              <a:buChar char="Ø"/>
            </a:pPr>
            <a:endParaRPr lang="en-US" sz="1300" dirty="0">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Ø"/>
            </a:pPr>
            <a:endParaRPr lang="en-US" sz="1300" dirty="0">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Ø"/>
            </a:pPr>
            <a:endParaRPr lang="en-US" sz="1300" b="1" dirty="0">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Ø"/>
            </a:pPr>
            <a:endParaRPr lang="en-US" sz="13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n-US" sz="1300" dirty="0">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Ø"/>
            </a:pPr>
            <a:endParaRPr lang="en-US" sz="1300" dirty="0">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Ø"/>
            </a:pPr>
            <a:endParaRPr lang="en-US" sz="1300" dirty="0">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Ø"/>
            </a:pPr>
            <a:endParaRPr lang="en-US" sz="1300" b="1" dirty="0">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Ø"/>
            </a:pPr>
            <a:endParaRPr lang="en-US" sz="1300" i="1"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n-IN" sz="1300"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a:extLst>
              <a:ext uri="{FF2B5EF4-FFF2-40B4-BE49-F238E27FC236}">
                <a16:creationId xmlns:a16="http://schemas.microsoft.com/office/drawing/2014/main" id="{90D12FBA-950A-973D-1E89-56D34A07B3EB}"/>
              </a:ext>
            </a:extLst>
          </p:cNvPr>
          <p:cNvSpPr/>
          <p:nvPr/>
        </p:nvSpPr>
        <p:spPr>
          <a:xfrm>
            <a:off x="-36076" y="188640"/>
            <a:ext cx="9942075" cy="595411"/>
          </a:xfrm>
          <a:prstGeom prst="rect">
            <a:avLst/>
          </a:prstGeom>
          <a:solidFill>
            <a:srgbClr val="548DD4"/>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6" name="Text Box 2">
            <a:extLst>
              <a:ext uri="{FF2B5EF4-FFF2-40B4-BE49-F238E27FC236}">
                <a16:creationId xmlns:a16="http://schemas.microsoft.com/office/drawing/2014/main" id="{99C7CF08-4BBF-CB1A-9717-D26DD628F0E3}"/>
              </a:ext>
            </a:extLst>
          </p:cNvPr>
          <p:cNvSpPr txBox="1">
            <a:spLocks noChangeArrowheads="1"/>
          </p:cNvSpPr>
          <p:nvPr/>
        </p:nvSpPr>
        <p:spPr bwMode="auto">
          <a:xfrm>
            <a:off x="-29496" y="286929"/>
            <a:ext cx="88941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dirty="0">
                <a:solidFill>
                  <a:schemeClr val="bg1"/>
                </a:solidFill>
              </a:rPr>
              <a:t>The Industrial Relations Code, 2020 </a:t>
            </a:r>
          </a:p>
        </p:txBody>
      </p:sp>
    </p:spTree>
    <p:extLst>
      <p:ext uri="{BB962C8B-B14F-4D97-AF65-F5344CB8AC3E}">
        <p14:creationId xmlns:p14="http://schemas.microsoft.com/office/powerpoint/2010/main" val="151288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8CF2D-050D-4083-B023-CAC56055D9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A882AF-E4BA-8120-AD83-0FB6B8AA6BB8}"/>
              </a:ext>
            </a:extLst>
          </p:cNvPr>
          <p:cNvSpPr txBox="1">
            <a:spLocks/>
          </p:cNvSpPr>
          <p:nvPr/>
        </p:nvSpPr>
        <p:spPr>
          <a:xfrm>
            <a:off x="459920" y="1244394"/>
            <a:ext cx="8543925" cy="42152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IN" sz="1625" b="1" dirty="0">
                <a:solidFill>
                  <a:schemeClr val="accent4"/>
                </a:solidFill>
                <a:latin typeface="Tahoma" panose="020B0604030504040204" pitchFamily="34" charset="0"/>
                <a:ea typeface="Tahoma" panose="020B0604030504040204" pitchFamily="34" charset="0"/>
                <a:cs typeface="Tahoma" panose="020B0604030504040204" pitchFamily="34" charset="0"/>
              </a:rPr>
              <a:t>Key changes under the IR Code (2/2)</a:t>
            </a:r>
            <a:endParaRPr lang="en-IN" sz="1625" b="1" dirty="0">
              <a:solidFill>
                <a:schemeClr val="accent4"/>
              </a:solidFill>
            </a:endParaRPr>
          </a:p>
        </p:txBody>
      </p:sp>
      <p:sp>
        <p:nvSpPr>
          <p:cNvPr id="3" name="Content Placeholder 2">
            <a:extLst>
              <a:ext uri="{FF2B5EF4-FFF2-40B4-BE49-F238E27FC236}">
                <a16:creationId xmlns:a16="http://schemas.microsoft.com/office/drawing/2014/main" id="{16A8D9D3-7DE1-9768-2A39-D55D6C0F1B25}"/>
              </a:ext>
            </a:extLst>
          </p:cNvPr>
          <p:cNvSpPr txBox="1">
            <a:spLocks/>
          </p:cNvSpPr>
          <p:nvPr/>
        </p:nvSpPr>
        <p:spPr>
          <a:xfrm>
            <a:off x="681038" y="2126258"/>
            <a:ext cx="8543925" cy="35354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IN" sz="1300" dirty="0"/>
          </a:p>
        </p:txBody>
      </p:sp>
      <p:sp>
        <p:nvSpPr>
          <p:cNvPr id="4" name="Content Placeholder 2">
            <a:extLst>
              <a:ext uri="{FF2B5EF4-FFF2-40B4-BE49-F238E27FC236}">
                <a16:creationId xmlns:a16="http://schemas.microsoft.com/office/drawing/2014/main" id="{B67E1881-61A0-2DCA-51E0-56BA2231673E}"/>
              </a:ext>
            </a:extLst>
          </p:cNvPr>
          <p:cNvSpPr txBox="1">
            <a:spLocks/>
          </p:cNvSpPr>
          <p:nvPr/>
        </p:nvSpPr>
        <p:spPr>
          <a:xfrm>
            <a:off x="459919" y="1661269"/>
            <a:ext cx="8543925" cy="35354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1300" i="1" dirty="0">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Ø"/>
            </a:pPr>
            <a:r>
              <a:rPr lang="en-US" sz="1300" b="1" dirty="0">
                <a:latin typeface="Arial" panose="020B0604020202020204" pitchFamily="34" charset="0"/>
                <a:ea typeface="Tahoma" panose="020B0604030504040204" pitchFamily="34" charset="0"/>
                <a:cs typeface="Arial" panose="020B0604020202020204" pitchFamily="34" charset="0"/>
              </a:rPr>
              <a:t>60-day notice for strikes - </a:t>
            </a:r>
            <a:r>
              <a:rPr lang="en-US" sz="1300" dirty="0">
                <a:latin typeface="Arial" panose="020B0604020202020204" pitchFamily="34" charset="0"/>
                <a:ea typeface="Tahoma" panose="020B0604030504040204" pitchFamily="34" charset="0"/>
                <a:cs typeface="Arial" panose="020B0604020202020204" pitchFamily="34" charset="0"/>
              </a:rPr>
              <a:t>The IR Code extends the notice period for strikes to 60 days and prohibits commencement of a strike within 14 days of issuing the notice, mandating a minimum conciliation window and strengthening dispute-resolution mechanisms</a:t>
            </a:r>
            <a:r>
              <a:rPr lang="en-US" sz="1300" b="1" dirty="0">
                <a:latin typeface="Arial" panose="020B0604020202020204" pitchFamily="34" charset="0"/>
                <a:ea typeface="Tahoma" panose="020B0604030504040204" pitchFamily="34" charset="0"/>
                <a:cs typeface="Arial" panose="020B0604020202020204" pitchFamily="34" charset="0"/>
              </a:rPr>
              <a:t>. </a:t>
            </a:r>
            <a:r>
              <a:rPr lang="en-US" sz="1300" dirty="0">
                <a:latin typeface="Arial" panose="020B0604020202020204" pitchFamily="34" charset="0"/>
                <a:ea typeface="Tahoma" panose="020B0604030504040204" pitchFamily="34" charset="0"/>
                <a:cs typeface="Arial" panose="020B0604020202020204" pitchFamily="34" charset="0"/>
              </a:rPr>
              <a:t>Importantly, this position now applies to all establishments. Strikes now also include a situation where 50% or more workers are on casual leave. </a:t>
            </a:r>
          </a:p>
          <a:p>
            <a:pPr algn="just">
              <a:buFont typeface="Wingdings" panose="05000000000000000000" pitchFamily="2" charset="2"/>
              <a:buChar char="Ø"/>
            </a:pPr>
            <a:r>
              <a:rPr lang="en-US" sz="1300" b="1" dirty="0">
                <a:latin typeface="Arial" panose="020B0604020202020204" pitchFamily="34" charset="0"/>
                <a:ea typeface="Tahoma" panose="020B0604030504040204" pitchFamily="34" charset="0"/>
                <a:cs typeface="Arial" panose="020B0604020202020204" pitchFamily="34" charset="0"/>
              </a:rPr>
              <a:t>Time limit for raising individual disputes -</a:t>
            </a:r>
            <a:r>
              <a:rPr lang="en-US" sz="1300" dirty="0">
                <a:latin typeface="Arial" panose="020B0604020202020204" pitchFamily="34" charset="0"/>
                <a:ea typeface="Tahoma" panose="020B0604030504040204" pitchFamily="34" charset="0"/>
                <a:cs typeface="Arial" panose="020B0604020202020204" pitchFamily="34" charset="0"/>
              </a:rPr>
              <a:t> The IR Code prescribes a 2 year limitation period for raising individual disputes relating to discharge, dismissal, retrenchment or termination. This limit is intended to promote timely initiation of disputes and to prevent stale claims.</a:t>
            </a:r>
          </a:p>
          <a:p>
            <a:pPr algn="just">
              <a:buFont typeface="Wingdings" panose="05000000000000000000" pitchFamily="2" charset="2"/>
              <a:buChar char="Ø"/>
            </a:pPr>
            <a:r>
              <a:rPr lang="en-US" sz="1300" b="1" dirty="0">
                <a:latin typeface="Arial" panose="020B0604020202020204" pitchFamily="34" charset="0"/>
                <a:ea typeface="Tahoma" panose="020B0604030504040204" pitchFamily="34" charset="0"/>
                <a:cs typeface="Arial" panose="020B0604020202020204" pitchFamily="34" charset="0"/>
              </a:rPr>
              <a:t>Grievance Redressal Committee (GRC) - </a:t>
            </a:r>
            <a:r>
              <a:rPr lang="en-US" sz="1300" dirty="0">
                <a:latin typeface="Arial" panose="020B0604020202020204" pitchFamily="34" charset="0"/>
                <a:ea typeface="Tahoma" panose="020B0604030504040204" pitchFamily="34" charset="0"/>
                <a:cs typeface="Arial" panose="020B0604020202020204" pitchFamily="34" charset="0"/>
              </a:rPr>
              <a:t>The Industrial Relations Code makes it mandatory for every industrial establishment employing 20 or more workers to constitute a Grievance Redressal Committee, removing the earlier flexibility under the ID Act to follow internal mechanisms. The committee may have up to 10 members with equal representation from employers and workers. Women workers must be represented in proportion to their strength in the establishment. An employee may file a grievance within 1 year of the dispute, and the committee must conclude proceedings within 30 days. Decisions are taken by majority, provided more than half of the worker representatives agree; failing which, the grievance is deemed unresolved.</a:t>
            </a:r>
          </a:p>
          <a:p>
            <a:pPr marL="0" indent="0" algn="just">
              <a:buNone/>
            </a:pPr>
            <a:r>
              <a:rPr lang="en-US" sz="1300" b="1" dirty="0">
                <a:latin typeface="Tahoma" panose="020B0604030504040204" pitchFamily="34" charset="0"/>
                <a:ea typeface="Tahoma" panose="020B0604030504040204" pitchFamily="34" charset="0"/>
                <a:cs typeface="Tahoma" panose="020B0604030504040204" pitchFamily="34" charset="0"/>
              </a:rPr>
              <a:t> </a:t>
            </a:r>
          </a:p>
          <a:p>
            <a:pPr algn="just">
              <a:buFont typeface="Wingdings" panose="05000000000000000000" pitchFamily="2" charset="2"/>
              <a:buChar char="Ø"/>
            </a:pPr>
            <a:endParaRPr lang="en-US" sz="13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n-US" sz="1300" dirty="0">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Ø"/>
            </a:pPr>
            <a:endParaRPr lang="en-US" sz="1300" dirty="0">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Ø"/>
            </a:pPr>
            <a:endParaRPr lang="en-US" sz="1300" dirty="0">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Ø"/>
            </a:pPr>
            <a:endParaRPr lang="en-US" sz="1300" b="1" dirty="0">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Ø"/>
            </a:pPr>
            <a:endParaRPr lang="en-US" sz="1300" i="1"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n-IN" sz="1300"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a:extLst>
              <a:ext uri="{FF2B5EF4-FFF2-40B4-BE49-F238E27FC236}">
                <a16:creationId xmlns:a16="http://schemas.microsoft.com/office/drawing/2014/main" id="{FA552C96-C223-7C29-3E5D-CDB69048BB7D}"/>
              </a:ext>
            </a:extLst>
          </p:cNvPr>
          <p:cNvSpPr/>
          <p:nvPr/>
        </p:nvSpPr>
        <p:spPr>
          <a:xfrm>
            <a:off x="-36076" y="188640"/>
            <a:ext cx="9942075" cy="595411"/>
          </a:xfrm>
          <a:prstGeom prst="rect">
            <a:avLst/>
          </a:prstGeom>
          <a:solidFill>
            <a:srgbClr val="548DD4"/>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6" name="Text Box 2">
            <a:extLst>
              <a:ext uri="{FF2B5EF4-FFF2-40B4-BE49-F238E27FC236}">
                <a16:creationId xmlns:a16="http://schemas.microsoft.com/office/drawing/2014/main" id="{7B30429C-FFB5-C61F-5CE5-05E428017DCD}"/>
              </a:ext>
            </a:extLst>
          </p:cNvPr>
          <p:cNvSpPr txBox="1">
            <a:spLocks noChangeArrowheads="1"/>
          </p:cNvSpPr>
          <p:nvPr/>
        </p:nvSpPr>
        <p:spPr bwMode="auto">
          <a:xfrm>
            <a:off x="-29496" y="286929"/>
            <a:ext cx="88941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dirty="0">
                <a:solidFill>
                  <a:schemeClr val="bg1"/>
                </a:solidFill>
              </a:rPr>
              <a:t>The Industrial Relations Code, 2020 </a:t>
            </a:r>
          </a:p>
        </p:txBody>
      </p:sp>
    </p:spTree>
    <p:extLst>
      <p:ext uri="{BB962C8B-B14F-4D97-AF65-F5344CB8AC3E}">
        <p14:creationId xmlns:p14="http://schemas.microsoft.com/office/powerpoint/2010/main" val="178425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5555A-8921-2FE0-10CC-50071C1DA4B0}"/>
            </a:ext>
          </a:extLst>
        </p:cNvPr>
        <p:cNvGrpSpPr/>
        <p:nvPr/>
      </p:nvGrpSpPr>
      <p:grpSpPr>
        <a:xfrm>
          <a:off x="0" y="0"/>
          <a:ext cx="0" cy="0"/>
          <a:chOff x="0" y="0"/>
          <a:chExt cx="0" cy="0"/>
        </a:xfrm>
      </p:grpSpPr>
      <p:sp>
        <p:nvSpPr>
          <p:cNvPr id="25" name="Freeform 4">
            <a:extLst>
              <a:ext uri="{FF2B5EF4-FFF2-40B4-BE49-F238E27FC236}">
                <a16:creationId xmlns:a16="http://schemas.microsoft.com/office/drawing/2014/main" id="{C65F177D-46B6-49DC-1E91-8132FBA9D649}"/>
              </a:ext>
            </a:extLst>
          </p:cNvPr>
          <p:cNvSpPr/>
          <p:nvPr/>
        </p:nvSpPr>
        <p:spPr>
          <a:xfrm>
            <a:off x="438708" y="3063048"/>
            <a:ext cx="7378251" cy="612832"/>
          </a:xfrm>
          <a:custGeom>
            <a:avLst/>
            <a:gdLst/>
            <a:ahLst/>
            <a:cxnLst/>
            <a:rect l="l" t="t" r="r" b="b"/>
            <a:pathLst>
              <a:path w="3455101" h="406400">
                <a:moveTo>
                  <a:pt x="3251901" y="0"/>
                </a:moveTo>
                <a:lnTo>
                  <a:pt x="0" y="0"/>
                </a:lnTo>
                <a:lnTo>
                  <a:pt x="0" y="406400"/>
                </a:lnTo>
                <a:lnTo>
                  <a:pt x="3251901" y="406400"/>
                </a:lnTo>
                <a:lnTo>
                  <a:pt x="3455101" y="203200"/>
                </a:lnTo>
                <a:lnTo>
                  <a:pt x="3251901" y="0"/>
                </a:lnTo>
                <a:close/>
              </a:path>
            </a:pathLst>
          </a:custGeom>
          <a:solidFill>
            <a:srgbClr val="548DD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endParaRPr lang="en-US">
              <a:latin typeface="Arial" panose="020B0604020202020204" pitchFamily="34" charset="0"/>
              <a:cs typeface="Arial" panose="020B0604020202020204" pitchFamily="34" charset="0"/>
            </a:endParaRPr>
          </a:p>
        </p:txBody>
      </p:sp>
      <p:sp>
        <p:nvSpPr>
          <p:cNvPr id="24" name="Freeform 4">
            <a:extLst>
              <a:ext uri="{FF2B5EF4-FFF2-40B4-BE49-F238E27FC236}">
                <a16:creationId xmlns:a16="http://schemas.microsoft.com/office/drawing/2014/main" id="{090252B2-3757-E440-22AC-300CA478AD5C}"/>
              </a:ext>
            </a:extLst>
          </p:cNvPr>
          <p:cNvSpPr/>
          <p:nvPr/>
        </p:nvSpPr>
        <p:spPr>
          <a:xfrm flipH="1">
            <a:off x="2297087" y="2071056"/>
            <a:ext cx="7442236" cy="592942"/>
          </a:xfrm>
          <a:custGeom>
            <a:avLst/>
            <a:gdLst/>
            <a:ahLst/>
            <a:cxnLst/>
            <a:rect l="l" t="t" r="r" b="b"/>
            <a:pathLst>
              <a:path w="3455101" h="406400">
                <a:moveTo>
                  <a:pt x="3251901" y="0"/>
                </a:moveTo>
                <a:lnTo>
                  <a:pt x="0" y="0"/>
                </a:lnTo>
                <a:lnTo>
                  <a:pt x="0" y="406400"/>
                </a:lnTo>
                <a:lnTo>
                  <a:pt x="3251901" y="406400"/>
                </a:lnTo>
                <a:lnTo>
                  <a:pt x="3455101" y="203200"/>
                </a:lnTo>
                <a:lnTo>
                  <a:pt x="3251901" y="0"/>
                </a:lnTo>
                <a:close/>
              </a:path>
            </a:pathLst>
          </a:custGeom>
          <a:solidFill>
            <a:srgbClr val="548DD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endParaRPr lang="en-US">
              <a:latin typeface="Arial" panose="020B0604020202020204" pitchFamily="34" charset="0"/>
              <a:cs typeface="Arial" panose="020B0604020202020204" pitchFamily="34" charset="0"/>
            </a:endParaRPr>
          </a:p>
        </p:txBody>
      </p:sp>
      <p:sp>
        <p:nvSpPr>
          <p:cNvPr id="26" name="Freeform 4">
            <a:extLst>
              <a:ext uri="{FF2B5EF4-FFF2-40B4-BE49-F238E27FC236}">
                <a16:creationId xmlns:a16="http://schemas.microsoft.com/office/drawing/2014/main" id="{A69C2516-7EA6-A41E-C785-5D3727CFEEFB}"/>
              </a:ext>
            </a:extLst>
          </p:cNvPr>
          <p:cNvSpPr/>
          <p:nvPr/>
        </p:nvSpPr>
        <p:spPr>
          <a:xfrm flipH="1">
            <a:off x="2144685" y="1948152"/>
            <a:ext cx="7530651" cy="641024"/>
          </a:xfrm>
          <a:custGeom>
            <a:avLst/>
            <a:gdLst/>
            <a:ahLst/>
            <a:cxnLst/>
            <a:rect l="l" t="t" r="r" b="b"/>
            <a:pathLst>
              <a:path w="3455101" h="406400">
                <a:moveTo>
                  <a:pt x="3251901" y="0"/>
                </a:moveTo>
                <a:lnTo>
                  <a:pt x="0" y="0"/>
                </a:lnTo>
                <a:lnTo>
                  <a:pt x="0" y="406400"/>
                </a:lnTo>
                <a:lnTo>
                  <a:pt x="3251901" y="406400"/>
                </a:lnTo>
                <a:lnTo>
                  <a:pt x="3455101" y="203200"/>
                </a:lnTo>
                <a:lnTo>
                  <a:pt x="3251901" y="0"/>
                </a:lnTo>
                <a:close/>
              </a:path>
            </a:pathLst>
          </a:custGeom>
          <a:solidFill>
            <a:srgbClr val="E7EFF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endParaRPr lang="en-US">
              <a:latin typeface="Arial" panose="020B0604020202020204" pitchFamily="34" charset="0"/>
              <a:cs typeface="Arial" panose="020B0604020202020204" pitchFamily="34" charset="0"/>
            </a:endParaRPr>
          </a:p>
        </p:txBody>
      </p:sp>
      <p:sp>
        <p:nvSpPr>
          <p:cNvPr id="23" name="Freeform 4">
            <a:extLst>
              <a:ext uri="{FF2B5EF4-FFF2-40B4-BE49-F238E27FC236}">
                <a16:creationId xmlns:a16="http://schemas.microsoft.com/office/drawing/2014/main" id="{4B16AFBC-EBFE-45EF-073C-23B2E06F1AD9}"/>
              </a:ext>
            </a:extLst>
          </p:cNvPr>
          <p:cNvSpPr/>
          <p:nvPr/>
        </p:nvSpPr>
        <p:spPr>
          <a:xfrm>
            <a:off x="498925" y="1056191"/>
            <a:ext cx="7411308" cy="641024"/>
          </a:xfrm>
          <a:custGeom>
            <a:avLst/>
            <a:gdLst/>
            <a:ahLst/>
            <a:cxnLst/>
            <a:rect l="l" t="t" r="r" b="b"/>
            <a:pathLst>
              <a:path w="3455101" h="406400">
                <a:moveTo>
                  <a:pt x="3251901" y="0"/>
                </a:moveTo>
                <a:lnTo>
                  <a:pt x="0" y="0"/>
                </a:lnTo>
                <a:lnTo>
                  <a:pt x="0" y="406400"/>
                </a:lnTo>
                <a:lnTo>
                  <a:pt x="3251901" y="406400"/>
                </a:lnTo>
                <a:lnTo>
                  <a:pt x="3455101" y="203200"/>
                </a:lnTo>
                <a:lnTo>
                  <a:pt x="3251901" y="0"/>
                </a:lnTo>
                <a:close/>
              </a:path>
            </a:pathLst>
          </a:custGeom>
          <a:solidFill>
            <a:srgbClr val="548DD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endParaRPr lang="en-US">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9A671798-1D73-74B9-45E3-BFA546F4DB0A}"/>
              </a:ext>
            </a:extLst>
          </p:cNvPr>
          <p:cNvGrpSpPr/>
          <p:nvPr/>
        </p:nvGrpSpPr>
        <p:grpSpPr>
          <a:xfrm>
            <a:off x="-36076" y="203386"/>
            <a:ext cx="9942075" cy="596298"/>
            <a:chOff x="-36076" y="188638"/>
            <a:chExt cx="9942075" cy="596298"/>
          </a:xfrm>
        </p:grpSpPr>
        <p:sp>
          <p:nvSpPr>
            <p:cNvPr id="31" name="Rectangle 30">
              <a:extLst>
                <a:ext uri="{FF2B5EF4-FFF2-40B4-BE49-F238E27FC236}">
                  <a16:creationId xmlns:a16="http://schemas.microsoft.com/office/drawing/2014/main" id="{82479E2F-6F6C-726E-2582-FBBF4346E56F}"/>
                </a:ext>
              </a:extLst>
            </p:cNvPr>
            <p:cNvSpPr/>
            <p:nvPr/>
          </p:nvSpPr>
          <p:spPr>
            <a:xfrm>
              <a:off x="-36076" y="188640"/>
              <a:ext cx="9942075" cy="595411"/>
            </a:xfrm>
            <a:prstGeom prst="rect">
              <a:avLst/>
            </a:prstGeom>
            <a:solidFill>
              <a:srgbClr val="548DD4"/>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32" name="Parallelogram 31">
              <a:extLst>
                <a:ext uri="{FF2B5EF4-FFF2-40B4-BE49-F238E27FC236}">
                  <a16:creationId xmlns:a16="http://schemas.microsoft.com/office/drawing/2014/main" id="{394DC448-E70C-9750-AFF6-F09D5AC027BA}"/>
                </a:ext>
              </a:extLst>
            </p:cNvPr>
            <p:cNvSpPr/>
            <p:nvPr/>
          </p:nvSpPr>
          <p:spPr>
            <a:xfrm>
              <a:off x="8898842" y="188638"/>
              <a:ext cx="481509" cy="595411"/>
            </a:xfrm>
            <a:prstGeom prst="parallelogram">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33" name="Parallelogram 32">
              <a:extLst>
                <a:ext uri="{FF2B5EF4-FFF2-40B4-BE49-F238E27FC236}">
                  <a16:creationId xmlns:a16="http://schemas.microsoft.com/office/drawing/2014/main" id="{C0412D7A-A34F-1638-7AC8-4CCA61AD7FDC}"/>
                </a:ext>
              </a:extLst>
            </p:cNvPr>
            <p:cNvSpPr/>
            <p:nvPr/>
          </p:nvSpPr>
          <p:spPr>
            <a:xfrm>
              <a:off x="8373196" y="189525"/>
              <a:ext cx="481509" cy="595411"/>
            </a:xfrm>
            <a:prstGeom prst="parallelogram">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34" name="Parallelogram 33">
              <a:extLst>
                <a:ext uri="{FF2B5EF4-FFF2-40B4-BE49-F238E27FC236}">
                  <a16:creationId xmlns:a16="http://schemas.microsoft.com/office/drawing/2014/main" id="{D8109265-C621-B957-BEEC-7296CD3E1796}"/>
                </a:ext>
              </a:extLst>
            </p:cNvPr>
            <p:cNvSpPr/>
            <p:nvPr/>
          </p:nvSpPr>
          <p:spPr>
            <a:xfrm>
              <a:off x="9419812" y="188638"/>
              <a:ext cx="481509" cy="595411"/>
            </a:xfrm>
            <a:prstGeom prst="parallelogram">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grpSp>
      <p:sp>
        <p:nvSpPr>
          <p:cNvPr id="14" name="Text Box 2">
            <a:extLst>
              <a:ext uri="{FF2B5EF4-FFF2-40B4-BE49-F238E27FC236}">
                <a16:creationId xmlns:a16="http://schemas.microsoft.com/office/drawing/2014/main" id="{F4EB0331-4F44-8481-633B-F48263ECCAED}"/>
              </a:ext>
            </a:extLst>
          </p:cNvPr>
          <p:cNvSpPr txBox="1">
            <a:spLocks noChangeArrowheads="1"/>
          </p:cNvSpPr>
          <p:nvPr/>
        </p:nvSpPr>
        <p:spPr bwMode="auto">
          <a:xfrm>
            <a:off x="0" y="293591"/>
            <a:ext cx="81781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solidFill>
                  <a:schemeClr val="bg1"/>
                </a:solidFill>
                <a:effectLst/>
                <a:uLnTx/>
                <a:uFillTx/>
              </a:rPr>
              <a:t>Implications for Employers</a:t>
            </a:r>
          </a:p>
        </p:txBody>
      </p:sp>
      <p:sp>
        <p:nvSpPr>
          <p:cNvPr id="19" name="Freeform 4">
            <a:extLst>
              <a:ext uri="{FF2B5EF4-FFF2-40B4-BE49-F238E27FC236}">
                <a16:creationId xmlns:a16="http://schemas.microsoft.com/office/drawing/2014/main" id="{7F003434-BC2E-7A86-43C6-6DABE6AA0131}"/>
              </a:ext>
            </a:extLst>
          </p:cNvPr>
          <p:cNvSpPr/>
          <p:nvPr/>
        </p:nvSpPr>
        <p:spPr>
          <a:xfrm>
            <a:off x="346524" y="939510"/>
            <a:ext cx="7530651" cy="670520"/>
          </a:xfrm>
          <a:custGeom>
            <a:avLst/>
            <a:gdLst/>
            <a:ahLst/>
            <a:cxnLst/>
            <a:rect l="l" t="t" r="r" b="b"/>
            <a:pathLst>
              <a:path w="3455101" h="406400">
                <a:moveTo>
                  <a:pt x="3251901" y="0"/>
                </a:moveTo>
                <a:lnTo>
                  <a:pt x="0" y="0"/>
                </a:lnTo>
                <a:lnTo>
                  <a:pt x="0" y="406400"/>
                </a:lnTo>
                <a:lnTo>
                  <a:pt x="3251901" y="406400"/>
                </a:lnTo>
                <a:lnTo>
                  <a:pt x="3455101" y="203200"/>
                </a:lnTo>
                <a:lnTo>
                  <a:pt x="3251901" y="0"/>
                </a:lnTo>
                <a:close/>
              </a:path>
            </a:pathLst>
          </a:custGeom>
          <a:solidFill>
            <a:srgbClr val="E7EFF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endParaRPr lang="en-US">
              <a:latin typeface="Arial" panose="020B0604020202020204" pitchFamily="34" charset="0"/>
              <a:cs typeface="Arial" panose="020B0604020202020204" pitchFamily="34" charset="0"/>
            </a:endParaRPr>
          </a:p>
        </p:txBody>
      </p:sp>
      <p:sp>
        <p:nvSpPr>
          <p:cNvPr id="12" name="Rectangle 2">
            <a:extLst>
              <a:ext uri="{FF2B5EF4-FFF2-40B4-BE49-F238E27FC236}">
                <a16:creationId xmlns:a16="http://schemas.microsoft.com/office/drawing/2014/main" id="{B706DC56-BD6B-CCB0-0F53-5F41AE3CE423}"/>
              </a:ext>
            </a:extLst>
          </p:cNvPr>
          <p:cNvSpPr>
            <a:spLocks noChangeArrowheads="1"/>
          </p:cNvSpPr>
          <p:nvPr/>
        </p:nvSpPr>
        <p:spPr bwMode="auto">
          <a:xfrm>
            <a:off x="379581" y="972049"/>
            <a:ext cx="7114213" cy="584775"/>
          </a:xfrm>
          <a:prstGeom prst="rect">
            <a:avLst/>
          </a:prstGeom>
          <a:solidFill>
            <a:srgbClr val="E7EFF9"/>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chemeClr val="tx1"/>
              </a:buClr>
            </a:pPr>
            <a:r>
              <a:rPr lang="en-US" sz="1600" b="1" dirty="0">
                <a:solidFill>
                  <a:srgbClr val="275C9D"/>
                </a:solidFill>
              </a:rPr>
              <a:t>1. Evaluate </a:t>
            </a:r>
            <a:r>
              <a:rPr lang="en-IN" altLang="en-US" sz="1600" b="1" dirty="0">
                <a:solidFill>
                  <a:srgbClr val="275C9D"/>
                </a:solidFill>
              </a:rPr>
              <a:t>Employment Roles</a:t>
            </a:r>
            <a:r>
              <a:rPr lang="en-IN" altLang="en-US" sz="1600" dirty="0"/>
              <a:t> - To </a:t>
            </a:r>
            <a:r>
              <a:rPr lang="en-IN" sz="1600" dirty="0"/>
              <a:t>Identify the employees who would qualify as ‘workers’ basis their substantial nature of work</a:t>
            </a:r>
            <a:endParaRPr lang="en-IN" altLang="en-US" sz="1600" dirty="0"/>
          </a:p>
        </p:txBody>
      </p:sp>
      <p:sp>
        <p:nvSpPr>
          <p:cNvPr id="5" name="TextBox 4">
            <a:extLst>
              <a:ext uri="{FF2B5EF4-FFF2-40B4-BE49-F238E27FC236}">
                <a16:creationId xmlns:a16="http://schemas.microsoft.com/office/drawing/2014/main" id="{529931DD-0DE1-918D-7061-42115A1B9A8C}"/>
              </a:ext>
            </a:extLst>
          </p:cNvPr>
          <p:cNvSpPr txBox="1"/>
          <p:nvPr/>
        </p:nvSpPr>
        <p:spPr>
          <a:xfrm>
            <a:off x="2578894" y="1985806"/>
            <a:ext cx="6979443" cy="584775"/>
          </a:xfrm>
          <a:prstGeom prst="rect">
            <a:avLst/>
          </a:prstGeom>
          <a:solidFill>
            <a:srgbClr val="E7EFF9"/>
          </a:solidFill>
        </p:spPr>
        <p:txBody>
          <a:bodyPr wrap="square">
            <a:spAutoFit/>
          </a:bodyPr>
          <a:lstStyle/>
          <a:p>
            <a:pPr>
              <a:defRPr/>
            </a:pPr>
            <a:r>
              <a:rPr lang="en-IN" sz="1600" b="1" dirty="0">
                <a:solidFill>
                  <a:srgbClr val="275C9D"/>
                </a:solidFill>
                <a:latin typeface="Arial" panose="020B0604020202020204" pitchFamily="34" charset="0"/>
                <a:cs typeface="Arial" panose="020B0604020202020204" pitchFamily="34" charset="0"/>
              </a:rPr>
              <a:t>2. </a:t>
            </a:r>
            <a:r>
              <a:rPr lang="en-IN" sz="1600" b="1" dirty="0">
                <a:solidFill>
                  <a:srgbClr val="275C9D"/>
                </a:solidFill>
              </a:rPr>
              <a:t>Evaluate Impact of definition of ‘Wages’ on Salary Structure</a:t>
            </a:r>
            <a:r>
              <a:rPr lang="en-IN" sz="1600" dirty="0"/>
              <a:t> - Review salary structure &amp; benefits framework</a:t>
            </a:r>
            <a:endParaRPr lang="en-IN" sz="1600" dirty="0">
              <a:latin typeface="Arial" panose="020B0604020202020204" pitchFamily="34" charset="0"/>
              <a:cs typeface="Arial" panose="020B0604020202020204" pitchFamily="34" charset="0"/>
            </a:endParaRPr>
          </a:p>
        </p:txBody>
      </p:sp>
      <p:sp>
        <p:nvSpPr>
          <p:cNvPr id="27" name="Freeform 4">
            <a:extLst>
              <a:ext uri="{FF2B5EF4-FFF2-40B4-BE49-F238E27FC236}">
                <a16:creationId xmlns:a16="http://schemas.microsoft.com/office/drawing/2014/main" id="{E32B5963-1654-0BB1-2292-A2D4D58D5412}"/>
              </a:ext>
            </a:extLst>
          </p:cNvPr>
          <p:cNvSpPr/>
          <p:nvPr/>
        </p:nvSpPr>
        <p:spPr>
          <a:xfrm>
            <a:off x="286308" y="2910648"/>
            <a:ext cx="7530651" cy="670520"/>
          </a:xfrm>
          <a:custGeom>
            <a:avLst/>
            <a:gdLst/>
            <a:ahLst/>
            <a:cxnLst/>
            <a:rect l="l" t="t" r="r" b="b"/>
            <a:pathLst>
              <a:path w="3455101" h="406400">
                <a:moveTo>
                  <a:pt x="3251901" y="0"/>
                </a:moveTo>
                <a:lnTo>
                  <a:pt x="0" y="0"/>
                </a:lnTo>
                <a:lnTo>
                  <a:pt x="0" y="406400"/>
                </a:lnTo>
                <a:lnTo>
                  <a:pt x="3251901" y="406400"/>
                </a:lnTo>
                <a:lnTo>
                  <a:pt x="3455101" y="203200"/>
                </a:lnTo>
                <a:lnTo>
                  <a:pt x="3251901" y="0"/>
                </a:lnTo>
                <a:close/>
              </a:path>
            </a:pathLst>
          </a:custGeom>
          <a:solidFill>
            <a:srgbClr val="E7EFF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endParaRPr lang="en-US">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3B8C88B-F649-8F7E-5BE9-F7AB3FA78E35}"/>
              </a:ext>
            </a:extLst>
          </p:cNvPr>
          <p:cNvSpPr txBox="1"/>
          <p:nvPr/>
        </p:nvSpPr>
        <p:spPr>
          <a:xfrm>
            <a:off x="396308" y="2959740"/>
            <a:ext cx="6990329" cy="584775"/>
          </a:xfrm>
          <a:prstGeom prst="rect">
            <a:avLst/>
          </a:prstGeom>
          <a:solidFill>
            <a:srgbClr val="E7EFF9"/>
          </a:solidFill>
        </p:spPr>
        <p:txBody>
          <a:bodyPr wrap="square">
            <a:spAutoFit/>
          </a:bodyPr>
          <a:lstStyle/>
          <a:p>
            <a:pPr>
              <a:defRPr/>
            </a:pPr>
            <a:r>
              <a:rPr lang="en-IN" sz="1600" b="1" dirty="0">
                <a:solidFill>
                  <a:srgbClr val="275C9D"/>
                </a:solidFill>
                <a:latin typeface="Arial" panose="020B0604020202020204" pitchFamily="34" charset="0"/>
                <a:cs typeface="Arial" panose="020B0604020202020204" pitchFamily="34" charset="0"/>
              </a:rPr>
              <a:t>3. </a:t>
            </a:r>
            <a:r>
              <a:rPr lang="en-IN" sz="1600" b="1" dirty="0">
                <a:solidFill>
                  <a:srgbClr val="275C9D"/>
                </a:solidFill>
              </a:rPr>
              <a:t>Assess Cost Implications</a:t>
            </a:r>
            <a:r>
              <a:rPr lang="en-IN" sz="1600" dirty="0"/>
              <a:t> – Financial impact on the organization as a result of enhanced employee benefits</a:t>
            </a:r>
            <a:endParaRPr lang="en-IN" sz="1600" dirty="0">
              <a:latin typeface="Arial" panose="020B0604020202020204" pitchFamily="34" charset="0"/>
              <a:cs typeface="Arial" panose="020B0604020202020204" pitchFamily="34" charset="0"/>
            </a:endParaRPr>
          </a:p>
        </p:txBody>
      </p:sp>
      <p:sp>
        <p:nvSpPr>
          <p:cNvPr id="6" name="Freeform 4">
            <a:extLst>
              <a:ext uri="{FF2B5EF4-FFF2-40B4-BE49-F238E27FC236}">
                <a16:creationId xmlns:a16="http://schemas.microsoft.com/office/drawing/2014/main" id="{D6E96B82-B485-BB19-C722-5CA2578D0322}"/>
              </a:ext>
            </a:extLst>
          </p:cNvPr>
          <p:cNvSpPr/>
          <p:nvPr/>
        </p:nvSpPr>
        <p:spPr>
          <a:xfrm flipH="1">
            <a:off x="2299467" y="4045122"/>
            <a:ext cx="7442236" cy="592942"/>
          </a:xfrm>
          <a:custGeom>
            <a:avLst/>
            <a:gdLst/>
            <a:ahLst/>
            <a:cxnLst/>
            <a:rect l="l" t="t" r="r" b="b"/>
            <a:pathLst>
              <a:path w="3455101" h="406400">
                <a:moveTo>
                  <a:pt x="3251901" y="0"/>
                </a:moveTo>
                <a:lnTo>
                  <a:pt x="0" y="0"/>
                </a:lnTo>
                <a:lnTo>
                  <a:pt x="0" y="406400"/>
                </a:lnTo>
                <a:lnTo>
                  <a:pt x="3251901" y="406400"/>
                </a:lnTo>
                <a:lnTo>
                  <a:pt x="3455101" y="203200"/>
                </a:lnTo>
                <a:lnTo>
                  <a:pt x="3251901" y="0"/>
                </a:lnTo>
                <a:close/>
              </a:path>
            </a:pathLst>
          </a:custGeom>
          <a:solidFill>
            <a:srgbClr val="548DD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endParaRPr lang="en-US">
              <a:latin typeface="Arial" panose="020B0604020202020204" pitchFamily="34" charset="0"/>
              <a:cs typeface="Arial" panose="020B0604020202020204" pitchFamily="34" charset="0"/>
            </a:endParaRPr>
          </a:p>
        </p:txBody>
      </p:sp>
      <p:sp>
        <p:nvSpPr>
          <p:cNvPr id="8" name="Freeform 4">
            <a:extLst>
              <a:ext uri="{FF2B5EF4-FFF2-40B4-BE49-F238E27FC236}">
                <a16:creationId xmlns:a16="http://schemas.microsoft.com/office/drawing/2014/main" id="{B9C80A6B-5CA9-1CD3-4AE4-E625D2BD0EC7}"/>
              </a:ext>
            </a:extLst>
          </p:cNvPr>
          <p:cNvSpPr/>
          <p:nvPr/>
        </p:nvSpPr>
        <p:spPr>
          <a:xfrm flipH="1">
            <a:off x="2147065" y="3922218"/>
            <a:ext cx="7530651" cy="641024"/>
          </a:xfrm>
          <a:custGeom>
            <a:avLst/>
            <a:gdLst/>
            <a:ahLst/>
            <a:cxnLst/>
            <a:rect l="l" t="t" r="r" b="b"/>
            <a:pathLst>
              <a:path w="3455101" h="406400">
                <a:moveTo>
                  <a:pt x="3251901" y="0"/>
                </a:moveTo>
                <a:lnTo>
                  <a:pt x="0" y="0"/>
                </a:lnTo>
                <a:lnTo>
                  <a:pt x="0" y="406400"/>
                </a:lnTo>
                <a:lnTo>
                  <a:pt x="3251901" y="406400"/>
                </a:lnTo>
                <a:lnTo>
                  <a:pt x="3455101" y="203200"/>
                </a:lnTo>
                <a:lnTo>
                  <a:pt x="3251901" y="0"/>
                </a:lnTo>
                <a:close/>
              </a:path>
            </a:pathLst>
          </a:custGeom>
          <a:solidFill>
            <a:srgbClr val="E7EFF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endParaRPr lang="en-US">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1E4D701-CC09-9B4B-06B5-1C2DA06F9C5D}"/>
              </a:ext>
            </a:extLst>
          </p:cNvPr>
          <p:cNvSpPr txBox="1"/>
          <p:nvPr/>
        </p:nvSpPr>
        <p:spPr>
          <a:xfrm>
            <a:off x="2581274" y="3959872"/>
            <a:ext cx="6979443" cy="584775"/>
          </a:xfrm>
          <a:prstGeom prst="rect">
            <a:avLst/>
          </a:prstGeom>
          <a:solidFill>
            <a:srgbClr val="E7EFF9"/>
          </a:solidFill>
        </p:spPr>
        <p:txBody>
          <a:bodyPr wrap="square">
            <a:spAutoFit/>
          </a:bodyPr>
          <a:lstStyle/>
          <a:p>
            <a:pPr>
              <a:defRPr/>
            </a:pPr>
            <a:r>
              <a:rPr lang="en-IN" sz="1600" b="1" dirty="0">
                <a:solidFill>
                  <a:srgbClr val="275C9D"/>
                </a:solidFill>
                <a:latin typeface="Arial" panose="020B0604020202020204" pitchFamily="34" charset="0"/>
                <a:cs typeface="Arial" panose="020B0604020202020204" pitchFamily="34" charset="0"/>
              </a:rPr>
              <a:t>4. </a:t>
            </a:r>
            <a:r>
              <a:rPr lang="en-IN" sz="1600" b="1" dirty="0">
                <a:solidFill>
                  <a:srgbClr val="275C9D"/>
                </a:solidFill>
              </a:rPr>
              <a:t>Reassess Hiring Models</a:t>
            </a:r>
            <a:r>
              <a:rPr lang="en-IN" sz="1600" dirty="0"/>
              <a:t> - Consider alternate hiring models due to contract labour reforms &amp; fixed-term employment</a:t>
            </a:r>
            <a:endParaRPr lang="en-IN" sz="1600" dirty="0">
              <a:latin typeface="Arial" panose="020B0604020202020204" pitchFamily="34" charset="0"/>
              <a:cs typeface="Arial" panose="020B0604020202020204" pitchFamily="34" charset="0"/>
            </a:endParaRPr>
          </a:p>
        </p:txBody>
      </p:sp>
      <p:sp>
        <p:nvSpPr>
          <p:cNvPr id="10" name="Freeform 4">
            <a:extLst>
              <a:ext uri="{FF2B5EF4-FFF2-40B4-BE49-F238E27FC236}">
                <a16:creationId xmlns:a16="http://schemas.microsoft.com/office/drawing/2014/main" id="{8554F33C-6EF2-8DB5-6360-9C49A50E2F13}"/>
              </a:ext>
            </a:extLst>
          </p:cNvPr>
          <p:cNvSpPr/>
          <p:nvPr/>
        </p:nvSpPr>
        <p:spPr>
          <a:xfrm>
            <a:off x="426800" y="5079980"/>
            <a:ext cx="7378251" cy="612832"/>
          </a:xfrm>
          <a:custGeom>
            <a:avLst/>
            <a:gdLst/>
            <a:ahLst/>
            <a:cxnLst/>
            <a:rect l="l" t="t" r="r" b="b"/>
            <a:pathLst>
              <a:path w="3455101" h="406400">
                <a:moveTo>
                  <a:pt x="3251901" y="0"/>
                </a:moveTo>
                <a:lnTo>
                  <a:pt x="0" y="0"/>
                </a:lnTo>
                <a:lnTo>
                  <a:pt x="0" y="406400"/>
                </a:lnTo>
                <a:lnTo>
                  <a:pt x="3251901" y="406400"/>
                </a:lnTo>
                <a:lnTo>
                  <a:pt x="3455101" y="203200"/>
                </a:lnTo>
                <a:lnTo>
                  <a:pt x="3251901" y="0"/>
                </a:lnTo>
                <a:close/>
              </a:path>
            </a:pathLst>
          </a:custGeom>
          <a:solidFill>
            <a:srgbClr val="548DD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endParaRPr lang="en-US">
              <a:latin typeface="Arial" panose="020B0604020202020204" pitchFamily="34" charset="0"/>
              <a:cs typeface="Arial" panose="020B0604020202020204" pitchFamily="34" charset="0"/>
            </a:endParaRPr>
          </a:p>
        </p:txBody>
      </p:sp>
      <p:sp>
        <p:nvSpPr>
          <p:cNvPr id="11" name="Freeform 4">
            <a:extLst>
              <a:ext uri="{FF2B5EF4-FFF2-40B4-BE49-F238E27FC236}">
                <a16:creationId xmlns:a16="http://schemas.microsoft.com/office/drawing/2014/main" id="{7877F9E2-FC3E-D40B-F4B0-2E5854FFA80D}"/>
              </a:ext>
            </a:extLst>
          </p:cNvPr>
          <p:cNvSpPr/>
          <p:nvPr/>
        </p:nvSpPr>
        <p:spPr>
          <a:xfrm>
            <a:off x="274400" y="4927580"/>
            <a:ext cx="7530651" cy="670520"/>
          </a:xfrm>
          <a:custGeom>
            <a:avLst/>
            <a:gdLst/>
            <a:ahLst/>
            <a:cxnLst/>
            <a:rect l="l" t="t" r="r" b="b"/>
            <a:pathLst>
              <a:path w="3455101" h="406400">
                <a:moveTo>
                  <a:pt x="3251901" y="0"/>
                </a:moveTo>
                <a:lnTo>
                  <a:pt x="0" y="0"/>
                </a:lnTo>
                <a:lnTo>
                  <a:pt x="0" y="406400"/>
                </a:lnTo>
                <a:lnTo>
                  <a:pt x="3251901" y="406400"/>
                </a:lnTo>
                <a:lnTo>
                  <a:pt x="3455101" y="203200"/>
                </a:lnTo>
                <a:lnTo>
                  <a:pt x="3251901" y="0"/>
                </a:lnTo>
                <a:close/>
              </a:path>
            </a:pathLst>
          </a:custGeom>
          <a:solidFill>
            <a:srgbClr val="E7EFF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endParaRPr lang="en-US">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CD241AE-6BA9-C899-4937-63FFC29429F1}"/>
              </a:ext>
            </a:extLst>
          </p:cNvPr>
          <p:cNvSpPr txBox="1"/>
          <p:nvPr/>
        </p:nvSpPr>
        <p:spPr>
          <a:xfrm>
            <a:off x="384400" y="4976672"/>
            <a:ext cx="6990329" cy="584775"/>
          </a:xfrm>
          <a:prstGeom prst="rect">
            <a:avLst/>
          </a:prstGeom>
          <a:solidFill>
            <a:srgbClr val="E7EFF9"/>
          </a:solidFill>
        </p:spPr>
        <p:txBody>
          <a:bodyPr wrap="square">
            <a:spAutoFit/>
          </a:bodyPr>
          <a:lstStyle/>
          <a:p>
            <a:pPr>
              <a:defRPr/>
            </a:pPr>
            <a:r>
              <a:rPr lang="en-IN" sz="1600" b="1" dirty="0">
                <a:solidFill>
                  <a:srgbClr val="275C9D"/>
                </a:solidFill>
                <a:latin typeface="Arial" panose="020B0604020202020204" pitchFamily="34" charset="0"/>
                <a:cs typeface="Arial" panose="020B0604020202020204" pitchFamily="34" charset="0"/>
              </a:rPr>
              <a:t>5. </a:t>
            </a:r>
            <a:r>
              <a:rPr lang="en-IN" sz="1600" b="1" dirty="0">
                <a:solidFill>
                  <a:srgbClr val="275C9D"/>
                </a:solidFill>
              </a:rPr>
              <a:t>Align HR &amp; Payroll Policies</a:t>
            </a:r>
            <a:r>
              <a:rPr lang="en-IN" sz="1600" dirty="0"/>
              <a:t> – Ensure that HR &amp; payroll processes comply with the labour codes &amp; state-specific regulations</a:t>
            </a:r>
            <a:endParaRPr lang="en-IN" sz="1600" dirty="0">
              <a:latin typeface="Arial" panose="020B0604020202020204" pitchFamily="34" charset="0"/>
              <a:cs typeface="Arial" panose="020B0604020202020204" pitchFamily="34" charset="0"/>
            </a:endParaRPr>
          </a:p>
        </p:txBody>
      </p:sp>
      <p:sp>
        <p:nvSpPr>
          <p:cNvPr id="22" name="Freeform 4">
            <a:extLst>
              <a:ext uri="{FF2B5EF4-FFF2-40B4-BE49-F238E27FC236}">
                <a16:creationId xmlns:a16="http://schemas.microsoft.com/office/drawing/2014/main" id="{52ACBB37-B8A0-678C-39ED-B8FCE07F63D7}"/>
              </a:ext>
            </a:extLst>
          </p:cNvPr>
          <p:cNvSpPr/>
          <p:nvPr/>
        </p:nvSpPr>
        <p:spPr>
          <a:xfrm flipH="1">
            <a:off x="2287558" y="5983474"/>
            <a:ext cx="7442236" cy="592942"/>
          </a:xfrm>
          <a:custGeom>
            <a:avLst/>
            <a:gdLst/>
            <a:ahLst/>
            <a:cxnLst/>
            <a:rect l="l" t="t" r="r" b="b"/>
            <a:pathLst>
              <a:path w="3455101" h="406400">
                <a:moveTo>
                  <a:pt x="3251901" y="0"/>
                </a:moveTo>
                <a:lnTo>
                  <a:pt x="0" y="0"/>
                </a:lnTo>
                <a:lnTo>
                  <a:pt x="0" y="406400"/>
                </a:lnTo>
                <a:lnTo>
                  <a:pt x="3251901" y="406400"/>
                </a:lnTo>
                <a:lnTo>
                  <a:pt x="3455101" y="203200"/>
                </a:lnTo>
                <a:lnTo>
                  <a:pt x="3251901" y="0"/>
                </a:lnTo>
                <a:close/>
              </a:path>
            </a:pathLst>
          </a:custGeom>
          <a:solidFill>
            <a:srgbClr val="548DD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endParaRPr lang="en-US">
              <a:latin typeface="Arial" panose="020B0604020202020204" pitchFamily="34" charset="0"/>
              <a:cs typeface="Arial" panose="020B0604020202020204" pitchFamily="34" charset="0"/>
            </a:endParaRPr>
          </a:p>
        </p:txBody>
      </p:sp>
      <p:sp>
        <p:nvSpPr>
          <p:cNvPr id="36" name="Freeform 4">
            <a:extLst>
              <a:ext uri="{FF2B5EF4-FFF2-40B4-BE49-F238E27FC236}">
                <a16:creationId xmlns:a16="http://schemas.microsoft.com/office/drawing/2014/main" id="{A3085E1F-7533-BC97-A9EE-87633740C1F5}"/>
              </a:ext>
            </a:extLst>
          </p:cNvPr>
          <p:cNvSpPr/>
          <p:nvPr/>
        </p:nvSpPr>
        <p:spPr>
          <a:xfrm flipH="1">
            <a:off x="2135156" y="5860570"/>
            <a:ext cx="7530651" cy="641024"/>
          </a:xfrm>
          <a:custGeom>
            <a:avLst/>
            <a:gdLst/>
            <a:ahLst/>
            <a:cxnLst/>
            <a:rect l="l" t="t" r="r" b="b"/>
            <a:pathLst>
              <a:path w="3455101" h="406400">
                <a:moveTo>
                  <a:pt x="3251901" y="0"/>
                </a:moveTo>
                <a:lnTo>
                  <a:pt x="0" y="0"/>
                </a:lnTo>
                <a:lnTo>
                  <a:pt x="0" y="406400"/>
                </a:lnTo>
                <a:lnTo>
                  <a:pt x="3251901" y="406400"/>
                </a:lnTo>
                <a:lnTo>
                  <a:pt x="3455101" y="203200"/>
                </a:lnTo>
                <a:lnTo>
                  <a:pt x="3251901" y="0"/>
                </a:lnTo>
                <a:close/>
              </a:path>
            </a:pathLst>
          </a:custGeom>
          <a:solidFill>
            <a:srgbClr val="E7EFF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endParaRPr lang="en-US">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939305BA-464A-90DD-2091-AC125D8CB42E}"/>
              </a:ext>
            </a:extLst>
          </p:cNvPr>
          <p:cNvSpPr txBox="1"/>
          <p:nvPr/>
        </p:nvSpPr>
        <p:spPr>
          <a:xfrm>
            <a:off x="2569365" y="5898224"/>
            <a:ext cx="6979443" cy="584775"/>
          </a:xfrm>
          <a:prstGeom prst="rect">
            <a:avLst/>
          </a:prstGeom>
          <a:solidFill>
            <a:srgbClr val="E7EFF9"/>
          </a:solidFill>
        </p:spPr>
        <p:txBody>
          <a:bodyPr wrap="square">
            <a:spAutoFit/>
          </a:bodyPr>
          <a:lstStyle/>
          <a:p>
            <a:pPr>
              <a:defRPr/>
            </a:pPr>
            <a:r>
              <a:rPr lang="en-IN" sz="1600" b="1" dirty="0">
                <a:solidFill>
                  <a:srgbClr val="275C9D"/>
                </a:solidFill>
                <a:latin typeface="Arial" panose="020B0604020202020204" pitchFamily="34" charset="0"/>
                <a:cs typeface="Arial" panose="020B0604020202020204" pitchFamily="34" charset="0"/>
              </a:rPr>
              <a:t>6. </a:t>
            </a:r>
            <a:r>
              <a:rPr lang="en-IN" sz="1600" b="1" dirty="0">
                <a:solidFill>
                  <a:srgbClr val="275C9D"/>
                </a:solidFill>
              </a:rPr>
              <a:t>Compliances, Governance &amp; Review</a:t>
            </a:r>
            <a:r>
              <a:rPr lang="en-IN" sz="1600" dirty="0"/>
              <a:t> - Implement strong internal controls, conduct periodic diagnostic reviews &amp; ensure governance</a:t>
            </a:r>
            <a:endParaRPr lang="en-IN"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80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heel(1)">
                                      <p:cBhvr>
                                        <p:cTn id="10" dur="2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heel(1)">
                                      <p:cBhvr>
                                        <p:cTn id="15" dur="2000"/>
                                        <p:tgtEl>
                                          <p:spTgt spid="23"/>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heel(1)">
                                      <p:cBhvr>
                                        <p:cTn id="18" dur="2000"/>
                                        <p:tgtEl>
                                          <p:spTgt spid="19"/>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heel(1)">
                                      <p:cBhvr>
                                        <p:cTn id="21" dur="2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heel(1)">
                                      <p:cBhvr>
                                        <p:cTn id="26" dur="2000"/>
                                        <p:tgtEl>
                                          <p:spTgt spid="24"/>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heel(1)">
                                      <p:cBhvr>
                                        <p:cTn id="29" dur="2000"/>
                                        <p:tgtEl>
                                          <p:spTgt spid="26"/>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1)">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heel(1)">
                                      <p:cBhvr>
                                        <p:cTn id="37" dur="2000"/>
                                        <p:tgtEl>
                                          <p:spTgt spid="25"/>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heel(1)">
                                      <p:cBhvr>
                                        <p:cTn id="40" dur="2000"/>
                                        <p:tgtEl>
                                          <p:spTgt spid="27"/>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heel(1)">
                                      <p:cBhvr>
                                        <p:cTn id="43" dur="20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heel(1)">
                                      <p:cBhvr>
                                        <p:cTn id="48" dur="2000"/>
                                        <p:tgtEl>
                                          <p:spTgt spid="6"/>
                                        </p:tgtEl>
                                      </p:cBhvr>
                                    </p:animEffect>
                                  </p:childTnLst>
                                </p:cTn>
                              </p:par>
                              <p:par>
                                <p:cTn id="49" presetID="21" presetClass="entr" presetSubtype="1"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heel(1)">
                                      <p:cBhvr>
                                        <p:cTn id="51" dur="2000"/>
                                        <p:tgtEl>
                                          <p:spTgt spid="8"/>
                                        </p:tgtEl>
                                      </p:cBhvr>
                                    </p:animEffect>
                                  </p:childTnLst>
                                </p:cTn>
                              </p:par>
                              <p:par>
                                <p:cTn id="52" presetID="21" presetClass="entr" presetSubtype="1"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heel(1)">
                                      <p:cBhvr>
                                        <p:cTn id="54" dur="20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heel(1)">
                                      <p:cBhvr>
                                        <p:cTn id="59" dur="2000"/>
                                        <p:tgtEl>
                                          <p:spTgt spid="10"/>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heel(1)">
                                      <p:cBhvr>
                                        <p:cTn id="62" dur="2000"/>
                                        <p:tgtEl>
                                          <p:spTgt spid="11"/>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heel(1)">
                                      <p:cBhvr>
                                        <p:cTn id="65" dur="20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heel(1)">
                                      <p:cBhvr>
                                        <p:cTn id="70" dur="2000"/>
                                        <p:tgtEl>
                                          <p:spTgt spid="22"/>
                                        </p:tgtEl>
                                      </p:cBhvr>
                                    </p:animEffect>
                                  </p:childTnLst>
                                </p:cTn>
                              </p:par>
                              <p:par>
                                <p:cTn id="71" presetID="21" presetClass="entr" presetSubtype="1"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heel(1)">
                                      <p:cBhvr>
                                        <p:cTn id="73" dur="2000"/>
                                        <p:tgtEl>
                                          <p:spTgt spid="36"/>
                                        </p:tgtEl>
                                      </p:cBhvr>
                                    </p:animEffect>
                                  </p:childTnLst>
                                </p:cTn>
                              </p:par>
                              <p:par>
                                <p:cTn id="74" presetID="21" presetClass="entr" presetSubtype="1"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heel(1)">
                                      <p:cBhvr>
                                        <p:cTn id="76"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26" grpId="0" animBg="1"/>
      <p:bldP spid="23" grpId="0" animBg="1"/>
      <p:bldP spid="14" grpId="0"/>
      <p:bldP spid="19" grpId="0" animBg="1"/>
      <p:bldP spid="12" grpId="0" animBg="1"/>
      <p:bldP spid="5" grpId="0" animBg="1"/>
      <p:bldP spid="27" grpId="0" animBg="1"/>
      <p:bldP spid="2" grpId="0" animBg="1"/>
      <p:bldP spid="6" grpId="0" animBg="1"/>
      <p:bldP spid="8" grpId="0" animBg="1"/>
      <p:bldP spid="9" grpId="0" animBg="1"/>
      <p:bldP spid="10" grpId="0" animBg="1"/>
      <p:bldP spid="11" grpId="0" animBg="1"/>
      <p:bldP spid="15" grpId="0" animBg="1"/>
      <p:bldP spid="22" grpId="0" animBg="1"/>
      <p:bldP spid="36" grpId="0" animBg="1"/>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EF867-DD2E-0EA8-E2C7-DFC866FFB239}"/>
            </a:ext>
          </a:extLst>
        </p:cNvPr>
        <p:cNvGrpSpPr/>
        <p:nvPr/>
      </p:nvGrpSpPr>
      <p:grpSpPr>
        <a:xfrm>
          <a:off x="0" y="0"/>
          <a:ext cx="0" cy="0"/>
          <a:chOff x="0" y="0"/>
          <a:chExt cx="0" cy="0"/>
        </a:xfrm>
      </p:grpSpPr>
      <p:sp>
        <p:nvSpPr>
          <p:cNvPr id="38" name="Rectangle: Diagonal Corners Rounded 37">
            <a:extLst>
              <a:ext uri="{FF2B5EF4-FFF2-40B4-BE49-F238E27FC236}">
                <a16:creationId xmlns:a16="http://schemas.microsoft.com/office/drawing/2014/main" id="{63DA57B7-0F8A-DAF9-7393-48E637563631}"/>
              </a:ext>
            </a:extLst>
          </p:cNvPr>
          <p:cNvSpPr/>
          <p:nvPr/>
        </p:nvSpPr>
        <p:spPr>
          <a:xfrm>
            <a:off x="6836067" y="2423330"/>
            <a:ext cx="2917526" cy="2876202"/>
          </a:xfrm>
          <a:prstGeom prst="round2DiagRect">
            <a:avLst>
              <a:gd name="adj1" fmla="val 50000"/>
              <a:gd name="adj2" fmla="val 47475"/>
            </a:avLst>
          </a:prstGeom>
          <a:solidFill>
            <a:srgbClr val="548DD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txBody>
          <a:bodyPr/>
          <a:lstStyle/>
          <a:p>
            <a:endParaRPr lang="en-IN">
              <a:solidFill>
                <a:schemeClr val="tx1"/>
              </a:solidFill>
              <a:latin typeface="Arial" panose="020B0604020202020204" pitchFamily="34" charset="0"/>
              <a:cs typeface="Arial" panose="020B0604020202020204" pitchFamily="34" charset="0"/>
            </a:endParaRPr>
          </a:p>
        </p:txBody>
      </p:sp>
      <p:sp>
        <p:nvSpPr>
          <p:cNvPr id="37" name="Rectangle: Diagonal Corners Rounded 36">
            <a:extLst>
              <a:ext uri="{FF2B5EF4-FFF2-40B4-BE49-F238E27FC236}">
                <a16:creationId xmlns:a16="http://schemas.microsoft.com/office/drawing/2014/main" id="{A66D0AFC-E7C9-0E2B-2E12-902DC5F4FAA1}"/>
              </a:ext>
            </a:extLst>
          </p:cNvPr>
          <p:cNvSpPr/>
          <p:nvPr/>
        </p:nvSpPr>
        <p:spPr>
          <a:xfrm>
            <a:off x="3546667" y="2437387"/>
            <a:ext cx="2917526" cy="2876202"/>
          </a:xfrm>
          <a:prstGeom prst="round2DiagRect">
            <a:avLst>
              <a:gd name="adj1" fmla="val 50000"/>
              <a:gd name="adj2" fmla="val 47475"/>
            </a:avLst>
          </a:prstGeom>
          <a:solidFill>
            <a:srgbClr val="548DD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txBody>
          <a:bodyPr/>
          <a:lstStyle/>
          <a:p>
            <a:endParaRPr lang="en-IN">
              <a:solidFill>
                <a:schemeClr val="tx1"/>
              </a:solidFill>
              <a:latin typeface="Arial" panose="020B0604020202020204" pitchFamily="34" charset="0"/>
              <a:cs typeface="Arial" panose="020B0604020202020204" pitchFamily="34" charset="0"/>
            </a:endParaRPr>
          </a:p>
        </p:txBody>
      </p:sp>
      <p:sp>
        <p:nvSpPr>
          <p:cNvPr id="31" name="Rectangle: Diagonal Corners Rounded 30">
            <a:extLst>
              <a:ext uri="{FF2B5EF4-FFF2-40B4-BE49-F238E27FC236}">
                <a16:creationId xmlns:a16="http://schemas.microsoft.com/office/drawing/2014/main" id="{41F6B19A-1B1A-DA6C-C885-03BC03B24114}"/>
              </a:ext>
            </a:extLst>
          </p:cNvPr>
          <p:cNvSpPr/>
          <p:nvPr/>
        </p:nvSpPr>
        <p:spPr>
          <a:xfrm>
            <a:off x="224858" y="2446444"/>
            <a:ext cx="2917526" cy="2876202"/>
          </a:xfrm>
          <a:prstGeom prst="round2DiagRect">
            <a:avLst>
              <a:gd name="adj1" fmla="val 50000"/>
              <a:gd name="adj2" fmla="val 47475"/>
            </a:avLst>
          </a:prstGeom>
          <a:solidFill>
            <a:srgbClr val="548DD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txBody>
          <a:bodyPr/>
          <a:lstStyle/>
          <a:p>
            <a:endParaRPr lang="en-IN">
              <a:solidFill>
                <a:schemeClr val="tx1"/>
              </a:solidFill>
              <a:latin typeface="Arial" panose="020B06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568C98C6-9B97-2700-115C-5CD1587D260B}"/>
              </a:ext>
            </a:extLst>
          </p:cNvPr>
          <p:cNvGrpSpPr/>
          <p:nvPr/>
        </p:nvGrpSpPr>
        <p:grpSpPr>
          <a:xfrm>
            <a:off x="-36076" y="188638"/>
            <a:ext cx="9942075" cy="596298"/>
            <a:chOff x="-36076" y="188638"/>
            <a:chExt cx="9942075" cy="596298"/>
          </a:xfrm>
        </p:grpSpPr>
        <p:sp>
          <p:nvSpPr>
            <p:cNvPr id="26" name="Rectangle 25">
              <a:extLst>
                <a:ext uri="{FF2B5EF4-FFF2-40B4-BE49-F238E27FC236}">
                  <a16:creationId xmlns:a16="http://schemas.microsoft.com/office/drawing/2014/main" id="{4DC20B9B-F140-D27B-6685-363E14539146}"/>
                </a:ext>
              </a:extLst>
            </p:cNvPr>
            <p:cNvSpPr/>
            <p:nvPr/>
          </p:nvSpPr>
          <p:spPr>
            <a:xfrm>
              <a:off x="-36076" y="188640"/>
              <a:ext cx="9942075" cy="595411"/>
            </a:xfrm>
            <a:prstGeom prst="rect">
              <a:avLst/>
            </a:prstGeom>
            <a:solidFill>
              <a:srgbClr val="548DD4"/>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27" name="Parallelogram 26">
              <a:extLst>
                <a:ext uri="{FF2B5EF4-FFF2-40B4-BE49-F238E27FC236}">
                  <a16:creationId xmlns:a16="http://schemas.microsoft.com/office/drawing/2014/main" id="{2FF8B413-46DB-ED3A-D489-638DF243B066}"/>
                </a:ext>
              </a:extLst>
            </p:cNvPr>
            <p:cNvSpPr/>
            <p:nvPr/>
          </p:nvSpPr>
          <p:spPr>
            <a:xfrm>
              <a:off x="8898842" y="188638"/>
              <a:ext cx="481509" cy="595411"/>
            </a:xfrm>
            <a:prstGeom prst="parallelogram">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28" name="Parallelogram 27">
              <a:extLst>
                <a:ext uri="{FF2B5EF4-FFF2-40B4-BE49-F238E27FC236}">
                  <a16:creationId xmlns:a16="http://schemas.microsoft.com/office/drawing/2014/main" id="{87721A70-7A4B-DA65-C524-CC2A3DD2E057}"/>
                </a:ext>
              </a:extLst>
            </p:cNvPr>
            <p:cNvSpPr/>
            <p:nvPr/>
          </p:nvSpPr>
          <p:spPr>
            <a:xfrm>
              <a:off x="8373196" y="189525"/>
              <a:ext cx="481509" cy="595411"/>
            </a:xfrm>
            <a:prstGeom prst="parallelogram">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30" name="Parallelogram 29">
              <a:extLst>
                <a:ext uri="{FF2B5EF4-FFF2-40B4-BE49-F238E27FC236}">
                  <a16:creationId xmlns:a16="http://schemas.microsoft.com/office/drawing/2014/main" id="{819282CD-E582-001B-38A1-FC2E0D6F2AAA}"/>
                </a:ext>
              </a:extLst>
            </p:cNvPr>
            <p:cNvSpPr/>
            <p:nvPr/>
          </p:nvSpPr>
          <p:spPr>
            <a:xfrm>
              <a:off x="9419812" y="188638"/>
              <a:ext cx="481509" cy="595411"/>
            </a:xfrm>
            <a:prstGeom prst="parallelogram">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grpSp>
      <p:sp>
        <p:nvSpPr>
          <p:cNvPr id="33" name="Rectangle: Diagonal Corners Rounded 32">
            <a:extLst>
              <a:ext uri="{FF2B5EF4-FFF2-40B4-BE49-F238E27FC236}">
                <a16:creationId xmlns:a16="http://schemas.microsoft.com/office/drawing/2014/main" id="{7C5AF669-F79D-55EA-2CFC-FE3B235247AF}"/>
              </a:ext>
            </a:extLst>
          </p:cNvPr>
          <p:cNvSpPr/>
          <p:nvPr/>
        </p:nvSpPr>
        <p:spPr>
          <a:xfrm>
            <a:off x="3546667" y="2241434"/>
            <a:ext cx="2917526" cy="2876202"/>
          </a:xfrm>
          <a:prstGeom prst="round2DiagRect">
            <a:avLst>
              <a:gd name="adj1" fmla="val 50000"/>
              <a:gd name="adj2" fmla="val 47475"/>
            </a:avLst>
          </a:prstGeom>
          <a:solidFill>
            <a:srgbClr val="E7EFF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txBody>
          <a:bodyPr/>
          <a:lstStyle/>
          <a:p>
            <a:endParaRPr lang="en-IN">
              <a:solidFill>
                <a:schemeClr val="tx1"/>
              </a:solidFill>
              <a:latin typeface="Arial" panose="020B0604020202020204" pitchFamily="34" charset="0"/>
              <a:cs typeface="Arial" panose="020B0604020202020204" pitchFamily="34" charset="0"/>
            </a:endParaRPr>
          </a:p>
        </p:txBody>
      </p:sp>
      <p:sp>
        <p:nvSpPr>
          <p:cNvPr id="8" name="Text Box 2">
            <a:extLst>
              <a:ext uri="{FF2B5EF4-FFF2-40B4-BE49-F238E27FC236}">
                <a16:creationId xmlns:a16="http://schemas.microsoft.com/office/drawing/2014/main" id="{3BCD8C8B-1473-A85E-D3E3-010F4A50803B}"/>
              </a:ext>
            </a:extLst>
          </p:cNvPr>
          <p:cNvSpPr txBox="1">
            <a:spLocks noChangeArrowheads="1"/>
          </p:cNvSpPr>
          <p:nvPr/>
        </p:nvSpPr>
        <p:spPr bwMode="auto">
          <a:xfrm>
            <a:off x="5797" y="287344"/>
            <a:ext cx="85665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dirty="0">
                <a:solidFill>
                  <a:schemeClr val="bg1"/>
                </a:solidFill>
              </a:rPr>
              <a:t>How KrayMan can assist</a:t>
            </a:r>
          </a:p>
        </p:txBody>
      </p:sp>
      <p:sp>
        <p:nvSpPr>
          <p:cNvPr id="9" name="TextBox 8">
            <a:extLst>
              <a:ext uri="{FF2B5EF4-FFF2-40B4-BE49-F238E27FC236}">
                <a16:creationId xmlns:a16="http://schemas.microsoft.com/office/drawing/2014/main" id="{55317467-75F8-3D72-27C5-2C26C65E993D}"/>
              </a:ext>
            </a:extLst>
          </p:cNvPr>
          <p:cNvSpPr txBox="1"/>
          <p:nvPr/>
        </p:nvSpPr>
        <p:spPr>
          <a:xfrm>
            <a:off x="385114" y="1409185"/>
            <a:ext cx="2597013" cy="646331"/>
          </a:xfrm>
          <a:prstGeom prst="rect">
            <a:avLst/>
          </a:prstGeom>
          <a:noFill/>
        </p:spPr>
        <p:txBody>
          <a:bodyPr wrap="square">
            <a:spAutoFit/>
          </a:bodyPr>
          <a:lstStyle/>
          <a:p>
            <a:pPr algn="ctr"/>
            <a:r>
              <a:rPr lang="en-US" altLang="en-US" sz="1800" b="1" dirty="0">
                <a:latin typeface="Arial" panose="020B0604020202020204" pitchFamily="34" charset="0"/>
                <a:cs typeface="Arial" panose="020B0604020202020204" pitchFamily="34" charset="0"/>
              </a:rPr>
              <a:t>1. Compliance Gap Assessment</a:t>
            </a:r>
            <a:endParaRPr lang="en-IN" sz="18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5733E33-D49D-A4F4-6AC1-7E0EAFB1CB68}"/>
              </a:ext>
            </a:extLst>
          </p:cNvPr>
          <p:cNvSpPr txBox="1"/>
          <p:nvPr/>
        </p:nvSpPr>
        <p:spPr>
          <a:xfrm>
            <a:off x="3470989" y="1409186"/>
            <a:ext cx="3069314" cy="646331"/>
          </a:xfrm>
          <a:prstGeom prst="rect">
            <a:avLst/>
          </a:prstGeom>
          <a:noFill/>
        </p:spPr>
        <p:txBody>
          <a:bodyPr wrap="square">
            <a:spAutoFit/>
          </a:bodyPr>
          <a:lstStyle/>
          <a:p>
            <a:pPr algn="ctr"/>
            <a:r>
              <a:rPr lang="en-IN" altLang="en-US" sz="1800" b="1" dirty="0">
                <a:latin typeface="Arial" panose="020B0604020202020204" pitchFamily="34" charset="0"/>
                <a:cs typeface="Arial" panose="020B0604020202020204" pitchFamily="34" charset="0"/>
              </a:rPr>
              <a:t>2. Payroll &amp; Compensation Structuring</a:t>
            </a:r>
            <a:endParaRPr lang="en-IN" sz="18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3F24694-5AAD-50F5-A7E4-91DBF237DEF3}"/>
              </a:ext>
            </a:extLst>
          </p:cNvPr>
          <p:cNvSpPr txBox="1"/>
          <p:nvPr/>
        </p:nvSpPr>
        <p:spPr>
          <a:xfrm>
            <a:off x="6869675" y="1409187"/>
            <a:ext cx="2908033" cy="646331"/>
          </a:xfrm>
          <a:prstGeom prst="rect">
            <a:avLst/>
          </a:prstGeom>
          <a:noFill/>
        </p:spPr>
        <p:txBody>
          <a:bodyPr wrap="square">
            <a:spAutoFit/>
          </a:bodyPr>
          <a:lstStyle/>
          <a:p>
            <a:pPr algn="ctr"/>
            <a:r>
              <a:rPr lang="en-US" sz="1800" b="1" dirty="0">
                <a:latin typeface="Arial" panose="020B0604020202020204" pitchFamily="34" charset="0"/>
                <a:cs typeface="Arial" panose="020B0604020202020204" pitchFamily="34" charset="0"/>
              </a:rPr>
              <a:t>3. P</a:t>
            </a:r>
            <a:r>
              <a:rPr lang="en-IN" sz="1800" b="1" dirty="0" err="1">
                <a:latin typeface="Arial" panose="020B0604020202020204" pitchFamily="34" charset="0"/>
                <a:cs typeface="Arial" panose="020B0604020202020204" pitchFamily="34" charset="0"/>
              </a:rPr>
              <a:t>olicy</a:t>
            </a:r>
            <a:r>
              <a:rPr lang="en-IN" sz="1800" b="1" dirty="0">
                <a:latin typeface="Arial" panose="020B0604020202020204" pitchFamily="34" charset="0"/>
                <a:cs typeface="Arial" panose="020B0604020202020204" pitchFamily="34" charset="0"/>
              </a:rPr>
              <a:t> &amp; </a:t>
            </a:r>
          </a:p>
          <a:p>
            <a:pPr algn="ctr"/>
            <a:r>
              <a:rPr lang="en-IN" sz="1800" b="1" dirty="0">
                <a:latin typeface="Arial" panose="020B0604020202020204" pitchFamily="34" charset="0"/>
                <a:cs typeface="Arial" panose="020B0604020202020204" pitchFamily="34" charset="0"/>
              </a:rPr>
              <a:t>Contract Review</a:t>
            </a:r>
            <a:endParaRPr lang="en-IN" sz="18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C1744F2D-C1E4-056E-A902-774E44E04C0E}"/>
              </a:ext>
            </a:extLst>
          </p:cNvPr>
          <p:cNvSpPr txBox="1"/>
          <p:nvPr/>
        </p:nvSpPr>
        <p:spPr>
          <a:xfrm>
            <a:off x="3912446" y="2723279"/>
            <a:ext cx="2071664" cy="2031325"/>
          </a:xfrm>
          <a:prstGeom prst="rect">
            <a:avLst/>
          </a:prstGeom>
          <a:noFill/>
        </p:spPr>
        <p:txBody>
          <a:bodyPr wrap="square">
            <a:spAutoFit/>
          </a:bodyPr>
          <a:lstStyle/>
          <a:p>
            <a:pPr marL="285750" indent="-285750" algn="ctr">
              <a:buFont typeface="Arial" panose="020B0604020202020204" pitchFamily="34" charset="0"/>
              <a:buChar char="•"/>
            </a:pPr>
            <a:r>
              <a:rPr lang="en-IN" sz="1400" dirty="0"/>
              <a:t>Align salary components with the uniform definition of wages</a:t>
            </a:r>
          </a:p>
          <a:p>
            <a:pPr algn="ctr"/>
            <a:endParaRPr lang="en-IN" sz="1400" dirty="0"/>
          </a:p>
          <a:p>
            <a:pPr marL="285750" indent="-285750" algn="ctr">
              <a:buFont typeface="Arial" panose="020B0604020202020204" pitchFamily="34" charset="0"/>
              <a:buChar char="•"/>
            </a:pPr>
            <a:r>
              <a:rPr lang="en-IN" sz="1400" dirty="0"/>
              <a:t>Recalculate PF, gratuity, bonus &amp; leave encashment as per new norms</a:t>
            </a:r>
            <a:endParaRPr lang="en-US" altLang="en-US" sz="1400" dirty="0">
              <a:latin typeface="Arial" panose="020B0604020202020204" pitchFamily="34" charset="0"/>
              <a:cs typeface="Arial" panose="020B0604020202020204" pitchFamily="34" charset="0"/>
            </a:endParaRPr>
          </a:p>
        </p:txBody>
      </p:sp>
      <p:sp>
        <p:nvSpPr>
          <p:cNvPr id="12" name="Rectangle: Diagonal Corners Rounded 11">
            <a:extLst>
              <a:ext uri="{FF2B5EF4-FFF2-40B4-BE49-F238E27FC236}">
                <a16:creationId xmlns:a16="http://schemas.microsoft.com/office/drawing/2014/main" id="{F7B7AAC5-3B8D-C679-A2B0-0D4FF5B84749}"/>
              </a:ext>
            </a:extLst>
          </p:cNvPr>
          <p:cNvSpPr/>
          <p:nvPr/>
        </p:nvSpPr>
        <p:spPr>
          <a:xfrm>
            <a:off x="224858" y="2241434"/>
            <a:ext cx="2917526" cy="2876202"/>
          </a:xfrm>
          <a:prstGeom prst="round2DiagRect">
            <a:avLst>
              <a:gd name="adj1" fmla="val 50000"/>
              <a:gd name="adj2" fmla="val 47475"/>
            </a:avLst>
          </a:prstGeom>
          <a:solidFill>
            <a:srgbClr val="E7EFF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txBody>
          <a:bodyPr/>
          <a:lstStyle/>
          <a:p>
            <a:endParaRPr lang="en-IN">
              <a:solidFill>
                <a:schemeClr val="tx1"/>
              </a:solidFill>
              <a:latin typeface="Arial" panose="020B0604020202020204" pitchFamily="34" charset="0"/>
              <a:cs typeface="Arial" panose="020B0604020202020204" pitchFamily="34" charset="0"/>
            </a:endParaRPr>
          </a:p>
        </p:txBody>
      </p:sp>
      <p:sp>
        <p:nvSpPr>
          <p:cNvPr id="14" name="Rectangle: Diagonal Corners Rounded 13">
            <a:extLst>
              <a:ext uri="{FF2B5EF4-FFF2-40B4-BE49-F238E27FC236}">
                <a16:creationId xmlns:a16="http://schemas.microsoft.com/office/drawing/2014/main" id="{1C2542A2-A32E-7490-68BD-31BCAAEE9103}"/>
              </a:ext>
            </a:extLst>
          </p:cNvPr>
          <p:cNvSpPr/>
          <p:nvPr/>
        </p:nvSpPr>
        <p:spPr>
          <a:xfrm>
            <a:off x="6845895" y="2241434"/>
            <a:ext cx="2917526" cy="2876202"/>
          </a:xfrm>
          <a:prstGeom prst="round2DiagRect">
            <a:avLst>
              <a:gd name="adj1" fmla="val 50000"/>
              <a:gd name="adj2" fmla="val 47475"/>
            </a:avLst>
          </a:prstGeom>
          <a:solidFill>
            <a:srgbClr val="E7EFF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txBody>
          <a:bodyPr/>
          <a:lstStyle/>
          <a:p>
            <a:endParaRPr lang="en-IN">
              <a:solidFill>
                <a:schemeClr val="tx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FFAE4E35-C43B-26F8-8E21-A5239F68FE94}"/>
              </a:ext>
            </a:extLst>
          </p:cNvPr>
          <p:cNvSpPr txBox="1"/>
          <p:nvPr/>
        </p:nvSpPr>
        <p:spPr>
          <a:xfrm>
            <a:off x="567676" y="2760039"/>
            <a:ext cx="2231890" cy="2031325"/>
          </a:xfrm>
          <a:prstGeom prst="rect">
            <a:avLst/>
          </a:prstGeom>
          <a:noFill/>
        </p:spPr>
        <p:txBody>
          <a:bodyPr wrap="square">
            <a:spAutoFit/>
          </a:bodyPr>
          <a:lstStyle/>
          <a:p>
            <a:pPr indent="-285750" algn="ctr">
              <a:buFont typeface="Arial" panose="020B0604020202020204" pitchFamily="34" charset="0"/>
              <a:buChar char="•"/>
              <a:defRPr/>
            </a:pPr>
            <a:r>
              <a:rPr lang="en-IN" sz="1400" dirty="0"/>
              <a:t>Review existing HR, payroll &amp; legal frameworks against new code requirements</a:t>
            </a:r>
          </a:p>
          <a:p>
            <a:pPr algn="ctr">
              <a:defRPr/>
            </a:pPr>
            <a:endParaRPr lang="en-IN" sz="1400" dirty="0"/>
          </a:p>
          <a:p>
            <a:pPr indent="-285750" algn="ctr">
              <a:buFont typeface="Arial" panose="020B0604020202020204" pitchFamily="34" charset="0"/>
              <a:buChar char="•"/>
              <a:defRPr/>
            </a:pPr>
            <a:r>
              <a:rPr lang="en-IN" sz="1400" dirty="0"/>
              <a:t>Identify gaps in wage structures, social security contributions &amp; working conditions</a:t>
            </a:r>
            <a:endParaRPr lang="en-US" altLang="en-US" sz="14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DC91540-B87F-419D-A802-663257CD32D7}"/>
              </a:ext>
            </a:extLst>
          </p:cNvPr>
          <p:cNvSpPr txBox="1"/>
          <p:nvPr/>
        </p:nvSpPr>
        <p:spPr>
          <a:xfrm>
            <a:off x="7129463" y="2760262"/>
            <a:ext cx="2234252" cy="2031325"/>
          </a:xfrm>
          <a:prstGeom prst="rect">
            <a:avLst/>
          </a:prstGeom>
          <a:noFill/>
        </p:spPr>
        <p:txBody>
          <a:bodyPr wrap="square">
            <a:spAutoFit/>
          </a:bodyPr>
          <a:lstStyle/>
          <a:p>
            <a:pPr marL="285750" indent="-285750" algn="ctr">
              <a:buFont typeface="Arial" panose="020B0604020202020204" pitchFamily="34" charset="0"/>
              <a:buChar char="•"/>
            </a:pPr>
            <a:r>
              <a:rPr lang="en-IN" sz="1400" dirty="0"/>
              <a:t>Update employment contracts for fixed-term employees &amp; gig workers</a:t>
            </a:r>
          </a:p>
          <a:p>
            <a:pPr algn="ctr"/>
            <a:endParaRPr lang="en-IN" sz="1400" dirty="0"/>
          </a:p>
          <a:p>
            <a:pPr marL="285750" indent="-285750" algn="ctr">
              <a:buFont typeface="Arial" panose="020B0604020202020204" pitchFamily="34" charset="0"/>
              <a:buChar char="•"/>
            </a:pPr>
            <a:r>
              <a:rPr lang="en-IN" sz="1400" dirty="0"/>
              <a:t>Revise HR policies on working hours, leave, retrenchment &amp; dispute resolution</a:t>
            </a:r>
            <a:endParaRPr lang="en-US"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35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randombar(horizontal)">
                                      <p:cBhvr>
                                        <p:cTn id="15" dur="500"/>
                                        <p:tgtEl>
                                          <p:spTgt spid="3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randombar(horizontal)">
                                      <p:cBhvr>
                                        <p:cTn id="29" dur="500"/>
                                        <p:tgtEl>
                                          <p:spTgt spid="37"/>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randombar(horizontal)">
                                      <p:cBhvr>
                                        <p:cTn id="32" dur="500"/>
                                        <p:tgtEl>
                                          <p:spTgt spid="33"/>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randombar(horizontal)">
                                      <p:cBhvr>
                                        <p:cTn id="35" dur="500"/>
                                        <p:tgtEl>
                                          <p:spTgt spid="13"/>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randombar(horizontal)">
                                      <p:cBhvr>
                                        <p:cTn id="43" dur="500"/>
                                        <p:tgtEl>
                                          <p:spTgt spid="38"/>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randombar(horizontal)">
                                      <p:cBhvr>
                                        <p:cTn id="46" dur="500"/>
                                        <p:tgtEl>
                                          <p:spTgt spid="15"/>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randombar(horizontal)">
                                      <p:cBhvr>
                                        <p:cTn id="49" dur="500"/>
                                        <p:tgtEl>
                                          <p:spTgt spid="14"/>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randombar(horizontal)">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P spid="31" grpId="0" animBg="1"/>
      <p:bldP spid="33" grpId="0" animBg="1"/>
      <p:bldP spid="8" grpId="0"/>
      <p:bldP spid="9" grpId="0"/>
      <p:bldP spid="13" grpId="0"/>
      <p:bldP spid="15" grpId="0"/>
      <p:bldP spid="19" grpId="0"/>
      <p:bldP spid="12" grpId="0" animBg="1"/>
      <p:bldP spid="14" grpId="0" animBg="1"/>
      <p:bldP spid="17"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44AB6-7BF3-E6B0-859A-C30F90381016}"/>
            </a:ext>
          </a:extLst>
        </p:cNvPr>
        <p:cNvGrpSpPr/>
        <p:nvPr/>
      </p:nvGrpSpPr>
      <p:grpSpPr>
        <a:xfrm>
          <a:off x="0" y="0"/>
          <a:ext cx="0" cy="0"/>
          <a:chOff x="0" y="0"/>
          <a:chExt cx="0" cy="0"/>
        </a:xfrm>
      </p:grpSpPr>
      <p:sp>
        <p:nvSpPr>
          <p:cNvPr id="38" name="Rectangle: Diagonal Corners Rounded 37">
            <a:extLst>
              <a:ext uri="{FF2B5EF4-FFF2-40B4-BE49-F238E27FC236}">
                <a16:creationId xmlns:a16="http://schemas.microsoft.com/office/drawing/2014/main" id="{A7B6FB0C-1A85-4FE4-9819-ACB7E3E8B622}"/>
              </a:ext>
            </a:extLst>
          </p:cNvPr>
          <p:cNvSpPr/>
          <p:nvPr/>
        </p:nvSpPr>
        <p:spPr>
          <a:xfrm>
            <a:off x="6836067" y="2423330"/>
            <a:ext cx="2917526" cy="2876202"/>
          </a:xfrm>
          <a:prstGeom prst="round2DiagRect">
            <a:avLst>
              <a:gd name="adj1" fmla="val 50000"/>
              <a:gd name="adj2" fmla="val 47475"/>
            </a:avLst>
          </a:prstGeom>
          <a:solidFill>
            <a:srgbClr val="548DD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txBody>
          <a:bodyPr/>
          <a:lstStyle/>
          <a:p>
            <a:endParaRPr lang="en-IN">
              <a:solidFill>
                <a:schemeClr val="tx1"/>
              </a:solidFill>
              <a:latin typeface="Arial" panose="020B0604020202020204" pitchFamily="34" charset="0"/>
              <a:cs typeface="Arial" panose="020B0604020202020204" pitchFamily="34" charset="0"/>
            </a:endParaRPr>
          </a:p>
        </p:txBody>
      </p:sp>
      <p:sp>
        <p:nvSpPr>
          <p:cNvPr id="37" name="Rectangle: Diagonal Corners Rounded 36">
            <a:extLst>
              <a:ext uri="{FF2B5EF4-FFF2-40B4-BE49-F238E27FC236}">
                <a16:creationId xmlns:a16="http://schemas.microsoft.com/office/drawing/2014/main" id="{A41FDE7F-B34C-1B28-B650-921943A1908C}"/>
              </a:ext>
            </a:extLst>
          </p:cNvPr>
          <p:cNvSpPr/>
          <p:nvPr/>
        </p:nvSpPr>
        <p:spPr>
          <a:xfrm>
            <a:off x="3546667" y="2437387"/>
            <a:ext cx="2917526" cy="2876202"/>
          </a:xfrm>
          <a:prstGeom prst="round2DiagRect">
            <a:avLst>
              <a:gd name="adj1" fmla="val 50000"/>
              <a:gd name="adj2" fmla="val 47475"/>
            </a:avLst>
          </a:prstGeom>
          <a:solidFill>
            <a:srgbClr val="548DD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txBody>
          <a:bodyPr/>
          <a:lstStyle/>
          <a:p>
            <a:endParaRPr lang="en-IN">
              <a:solidFill>
                <a:schemeClr val="tx1"/>
              </a:solidFill>
              <a:latin typeface="Arial" panose="020B0604020202020204" pitchFamily="34" charset="0"/>
              <a:cs typeface="Arial" panose="020B0604020202020204" pitchFamily="34" charset="0"/>
            </a:endParaRPr>
          </a:p>
        </p:txBody>
      </p:sp>
      <p:sp>
        <p:nvSpPr>
          <p:cNvPr id="31" name="Rectangle: Diagonal Corners Rounded 30">
            <a:extLst>
              <a:ext uri="{FF2B5EF4-FFF2-40B4-BE49-F238E27FC236}">
                <a16:creationId xmlns:a16="http://schemas.microsoft.com/office/drawing/2014/main" id="{59BEE367-00EC-3EAE-ED49-31B51E35FABC}"/>
              </a:ext>
            </a:extLst>
          </p:cNvPr>
          <p:cNvSpPr/>
          <p:nvPr/>
        </p:nvSpPr>
        <p:spPr>
          <a:xfrm>
            <a:off x="224858" y="2446444"/>
            <a:ext cx="2917526" cy="2876202"/>
          </a:xfrm>
          <a:prstGeom prst="round2DiagRect">
            <a:avLst>
              <a:gd name="adj1" fmla="val 50000"/>
              <a:gd name="adj2" fmla="val 47475"/>
            </a:avLst>
          </a:prstGeom>
          <a:solidFill>
            <a:srgbClr val="548DD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txBody>
          <a:bodyPr/>
          <a:lstStyle/>
          <a:p>
            <a:endParaRPr lang="en-IN">
              <a:solidFill>
                <a:schemeClr val="tx1"/>
              </a:solidFill>
              <a:latin typeface="Arial" panose="020B06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5E3B49E2-1B01-5129-4677-AB956DB56D6C}"/>
              </a:ext>
            </a:extLst>
          </p:cNvPr>
          <p:cNvGrpSpPr/>
          <p:nvPr/>
        </p:nvGrpSpPr>
        <p:grpSpPr>
          <a:xfrm>
            <a:off x="-36076" y="188638"/>
            <a:ext cx="9942075" cy="596298"/>
            <a:chOff x="-36076" y="188638"/>
            <a:chExt cx="9942075" cy="596298"/>
          </a:xfrm>
        </p:grpSpPr>
        <p:sp>
          <p:nvSpPr>
            <p:cNvPr id="26" name="Rectangle 25">
              <a:extLst>
                <a:ext uri="{FF2B5EF4-FFF2-40B4-BE49-F238E27FC236}">
                  <a16:creationId xmlns:a16="http://schemas.microsoft.com/office/drawing/2014/main" id="{3B8D6278-89F5-4D62-BA70-054EC351E503}"/>
                </a:ext>
              </a:extLst>
            </p:cNvPr>
            <p:cNvSpPr/>
            <p:nvPr/>
          </p:nvSpPr>
          <p:spPr>
            <a:xfrm>
              <a:off x="-36076" y="188640"/>
              <a:ext cx="9942075" cy="595411"/>
            </a:xfrm>
            <a:prstGeom prst="rect">
              <a:avLst/>
            </a:prstGeom>
            <a:solidFill>
              <a:srgbClr val="548DD4"/>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27" name="Parallelogram 26">
              <a:extLst>
                <a:ext uri="{FF2B5EF4-FFF2-40B4-BE49-F238E27FC236}">
                  <a16:creationId xmlns:a16="http://schemas.microsoft.com/office/drawing/2014/main" id="{DD851694-79AC-AF7F-278E-EE42E6A74EAB}"/>
                </a:ext>
              </a:extLst>
            </p:cNvPr>
            <p:cNvSpPr/>
            <p:nvPr/>
          </p:nvSpPr>
          <p:spPr>
            <a:xfrm>
              <a:off x="8898842" y="188638"/>
              <a:ext cx="481509" cy="595411"/>
            </a:xfrm>
            <a:prstGeom prst="parallelogram">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28" name="Parallelogram 27">
              <a:extLst>
                <a:ext uri="{FF2B5EF4-FFF2-40B4-BE49-F238E27FC236}">
                  <a16:creationId xmlns:a16="http://schemas.microsoft.com/office/drawing/2014/main" id="{0AB8969F-EEC0-FC85-2890-C84AC7119F4B}"/>
                </a:ext>
              </a:extLst>
            </p:cNvPr>
            <p:cNvSpPr/>
            <p:nvPr/>
          </p:nvSpPr>
          <p:spPr>
            <a:xfrm>
              <a:off x="8373196" y="189525"/>
              <a:ext cx="481509" cy="595411"/>
            </a:xfrm>
            <a:prstGeom prst="parallelogram">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30" name="Parallelogram 29">
              <a:extLst>
                <a:ext uri="{FF2B5EF4-FFF2-40B4-BE49-F238E27FC236}">
                  <a16:creationId xmlns:a16="http://schemas.microsoft.com/office/drawing/2014/main" id="{1D6898E0-AE5A-1ACE-3590-88065374CAF5}"/>
                </a:ext>
              </a:extLst>
            </p:cNvPr>
            <p:cNvSpPr/>
            <p:nvPr/>
          </p:nvSpPr>
          <p:spPr>
            <a:xfrm>
              <a:off x="9419812" y="188638"/>
              <a:ext cx="481509" cy="595411"/>
            </a:xfrm>
            <a:prstGeom prst="parallelogram">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grpSp>
      <p:sp>
        <p:nvSpPr>
          <p:cNvPr id="33" name="Rectangle: Diagonal Corners Rounded 32">
            <a:extLst>
              <a:ext uri="{FF2B5EF4-FFF2-40B4-BE49-F238E27FC236}">
                <a16:creationId xmlns:a16="http://schemas.microsoft.com/office/drawing/2014/main" id="{ABF07818-B2AD-441A-1157-9D8E7AEF8EA2}"/>
              </a:ext>
            </a:extLst>
          </p:cNvPr>
          <p:cNvSpPr/>
          <p:nvPr/>
        </p:nvSpPr>
        <p:spPr>
          <a:xfrm>
            <a:off x="3546667" y="2241434"/>
            <a:ext cx="2917526" cy="2876202"/>
          </a:xfrm>
          <a:prstGeom prst="round2DiagRect">
            <a:avLst>
              <a:gd name="adj1" fmla="val 50000"/>
              <a:gd name="adj2" fmla="val 47475"/>
            </a:avLst>
          </a:prstGeom>
          <a:solidFill>
            <a:srgbClr val="E7EFF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txBody>
          <a:bodyPr/>
          <a:lstStyle/>
          <a:p>
            <a:endParaRPr lang="en-IN">
              <a:solidFill>
                <a:schemeClr val="tx1"/>
              </a:solidFill>
              <a:latin typeface="Arial" panose="020B0604020202020204" pitchFamily="34" charset="0"/>
              <a:cs typeface="Arial" panose="020B0604020202020204" pitchFamily="34" charset="0"/>
            </a:endParaRPr>
          </a:p>
        </p:txBody>
      </p:sp>
      <p:sp>
        <p:nvSpPr>
          <p:cNvPr id="8" name="Text Box 2">
            <a:extLst>
              <a:ext uri="{FF2B5EF4-FFF2-40B4-BE49-F238E27FC236}">
                <a16:creationId xmlns:a16="http://schemas.microsoft.com/office/drawing/2014/main" id="{9B6B50B6-8873-424C-1D1D-B6EBF7BF51C4}"/>
              </a:ext>
            </a:extLst>
          </p:cNvPr>
          <p:cNvSpPr txBox="1">
            <a:spLocks noChangeArrowheads="1"/>
          </p:cNvSpPr>
          <p:nvPr/>
        </p:nvSpPr>
        <p:spPr bwMode="auto">
          <a:xfrm>
            <a:off x="5797" y="287344"/>
            <a:ext cx="85665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dirty="0">
                <a:solidFill>
                  <a:schemeClr val="bg1"/>
                </a:solidFill>
              </a:rPr>
              <a:t>How KrayMan can assist</a:t>
            </a:r>
          </a:p>
        </p:txBody>
      </p:sp>
      <p:sp>
        <p:nvSpPr>
          <p:cNvPr id="9" name="TextBox 8">
            <a:extLst>
              <a:ext uri="{FF2B5EF4-FFF2-40B4-BE49-F238E27FC236}">
                <a16:creationId xmlns:a16="http://schemas.microsoft.com/office/drawing/2014/main" id="{0C9DAA97-D88C-7D70-A1B5-BCF53C3AEE56}"/>
              </a:ext>
            </a:extLst>
          </p:cNvPr>
          <p:cNvSpPr txBox="1"/>
          <p:nvPr/>
        </p:nvSpPr>
        <p:spPr>
          <a:xfrm>
            <a:off x="385114" y="1409185"/>
            <a:ext cx="2597013" cy="646331"/>
          </a:xfrm>
          <a:prstGeom prst="rect">
            <a:avLst/>
          </a:prstGeom>
          <a:noFill/>
        </p:spPr>
        <p:txBody>
          <a:bodyPr wrap="square">
            <a:spAutoFit/>
          </a:bodyPr>
          <a:lstStyle/>
          <a:p>
            <a:pPr algn="ctr"/>
            <a:r>
              <a:rPr lang="en-US" altLang="en-US" sz="1800" b="1" dirty="0">
                <a:latin typeface="Arial" panose="020B0604020202020204" pitchFamily="34" charset="0"/>
                <a:cs typeface="Arial" panose="020B0604020202020204" pitchFamily="34" charset="0"/>
              </a:rPr>
              <a:t>4. Social Security Advisory</a:t>
            </a:r>
            <a:endParaRPr lang="en-IN" sz="18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21E4229-7B86-A5B9-C781-4B13E9AF13B2}"/>
              </a:ext>
            </a:extLst>
          </p:cNvPr>
          <p:cNvSpPr txBox="1"/>
          <p:nvPr/>
        </p:nvSpPr>
        <p:spPr>
          <a:xfrm>
            <a:off x="3470989" y="1409186"/>
            <a:ext cx="3069314" cy="646331"/>
          </a:xfrm>
          <a:prstGeom prst="rect">
            <a:avLst/>
          </a:prstGeom>
          <a:noFill/>
        </p:spPr>
        <p:txBody>
          <a:bodyPr wrap="square">
            <a:spAutoFit/>
          </a:bodyPr>
          <a:lstStyle/>
          <a:p>
            <a:pPr algn="ctr"/>
            <a:r>
              <a:rPr lang="en-IN" altLang="en-US" sz="1800" b="1" dirty="0">
                <a:latin typeface="Arial" panose="020B0604020202020204" pitchFamily="34" charset="0"/>
                <a:cs typeface="Arial" panose="020B0604020202020204" pitchFamily="34" charset="0"/>
              </a:rPr>
              <a:t>5. I</a:t>
            </a:r>
            <a:r>
              <a:rPr lang="en-IN" sz="1800" b="1" dirty="0"/>
              <a:t>ndustrial Relations &amp; Workforce Strategy</a:t>
            </a:r>
            <a:endParaRPr lang="en-IN" sz="1800"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206D752-617B-B6A9-92F6-CF1CAE9F9E9D}"/>
              </a:ext>
            </a:extLst>
          </p:cNvPr>
          <p:cNvSpPr txBox="1"/>
          <p:nvPr/>
        </p:nvSpPr>
        <p:spPr>
          <a:xfrm>
            <a:off x="6869675" y="1409187"/>
            <a:ext cx="2908033" cy="646331"/>
          </a:xfrm>
          <a:prstGeom prst="rect">
            <a:avLst/>
          </a:prstGeom>
          <a:noFill/>
        </p:spPr>
        <p:txBody>
          <a:bodyPr wrap="square">
            <a:spAutoFit/>
          </a:bodyPr>
          <a:lstStyle/>
          <a:p>
            <a:pPr algn="ctr"/>
            <a:r>
              <a:rPr lang="en-US" sz="1800" b="1" dirty="0">
                <a:latin typeface="Arial" panose="020B0604020202020204" pitchFamily="34" charset="0"/>
                <a:cs typeface="Arial" panose="020B0604020202020204" pitchFamily="34" charset="0"/>
              </a:rPr>
              <a:t>6. </a:t>
            </a:r>
            <a:r>
              <a:rPr lang="en-IN" sz="1800" b="1" dirty="0"/>
              <a:t>Compliance, Training &amp; Change Management</a:t>
            </a:r>
            <a:endParaRPr lang="en-IN" sz="1800" b="1"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AA95564-F3BC-B4E8-1974-4C13EE40B6BB}"/>
              </a:ext>
            </a:extLst>
          </p:cNvPr>
          <p:cNvSpPr txBox="1"/>
          <p:nvPr/>
        </p:nvSpPr>
        <p:spPr>
          <a:xfrm>
            <a:off x="3905301" y="2723279"/>
            <a:ext cx="2181173" cy="2246769"/>
          </a:xfrm>
          <a:prstGeom prst="rect">
            <a:avLst/>
          </a:prstGeom>
          <a:noFill/>
        </p:spPr>
        <p:txBody>
          <a:bodyPr wrap="square">
            <a:spAutoFit/>
          </a:bodyPr>
          <a:lstStyle/>
          <a:p>
            <a:pPr marL="285750" indent="-285750" algn="ctr">
              <a:buFont typeface="Arial" panose="020B0604020202020204" pitchFamily="34" charset="0"/>
              <a:buChar char="•"/>
            </a:pPr>
            <a:r>
              <a:rPr lang="en-IN" sz="1400" dirty="0"/>
              <a:t>Advise on trade union recognition, standing orders &amp; retrenchment processes</a:t>
            </a:r>
          </a:p>
          <a:p>
            <a:pPr algn="ctr"/>
            <a:endParaRPr lang="en-IN" sz="1400" dirty="0"/>
          </a:p>
          <a:p>
            <a:pPr marL="285750" indent="-285750" algn="ctr">
              <a:buFont typeface="Arial" panose="020B0604020202020204" pitchFamily="34" charset="0"/>
              <a:buChar char="•"/>
            </a:pPr>
            <a:r>
              <a:rPr lang="en-IN" sz="1400" dirty="0"/>
              <a:t>Assist in formation and implementation of grievance redressal committee</a:t>
            </a:r>
            <a:endParaRPr lang="en-US" altLang="en-US" sz="1400" dirty="0">
              <a:latin typeface="Arial" panose="020B0604020202020204" pitchFamily="34" charset="0"/>
              <a:cs typeface="Arial" panose="020B0604020202020204" pitchFamily="34" charset="0"/>
            </a:endParaRPr>
          </a:p>
        </p:txBody>
      </p:sp>
      <p:sp>
        <p:nvSpPr>
          <p:cNvPr id="12" name="Rectangle: Diagonal Corners Rounded 11">
            <a:extLst>
              <a:ext uri="{FF2B5EF4-FFF2-40B4-BE49-F238E27FC236}">
                <a16:creationId xmlns:a16="http://schemas.microsoft.com/office/drawing/2014/main" id="{8D4A40AE-C65D-2E8E-E544-767E4A6EF06F}"/>
              </a:ext>
            </a:extLst>
          </p:cNvPr>
          <p:cNvSpPr/>
          <p:nvPr/>
        </p:nvSpPr>
        <p:spPr>
          <a:xfrm>
            <a:off x="224858" y="2241434"/>
            <a:ext cx="2917526" cy="2876202"/>
          </a:xfrm>
          <a:prstGeom prst="round2DiagRect">
            <a:avLst>
              <a:gd name="adj1" fmla="val 50000"/>
              <a:gd name="adj2" fmla="val 47475"/>
            </a:avLst>
          </a:prstGeom>
          <a:solidFill>
            <a:srgbClr val="E7EFF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txBody>
          <a:bodyPr/>
          <a:lstStyle/>
          <a:p>
            <a:endParaRPr lang="en-IN">
              <a:solidFill>
                <a:schemeClr val="tx1"/>
              </a:solidFill>
              <a:latin typeface="Arial" panose="020B0604020202020204" pitchFamily="34" charset="0"/>
              <a:cs typeface="Arial" panose="020B0604020202020204" pitchFamily="34" charset="0"/>
            </a:endParaRPr>
          </a:p>
        </p:txBody>
      </p:sp>
      <p:sp>
        <p:nvSpPr>
          <p:cNvPr id="14" name="Rectangle: Diagonal Corners Rounded 13">
            <a:extLst>
              <a:ext uri="{FF2B5EF4-FFF2-40B4-BE49-F238E27FC236}">
                <a16:creationId xmlns:a16="http://schemas.microsoft.com/office/drawing/2014/main" id="{F980C97A-C99C-A918-85C4-191CF6D4BFB4}"/>
              </a:ext>
            </a:extLst>
          </p:cNvPr>
          <p:cNvSpPr/>
          <p:nvPr/>
        </p:nvSpPr>
        <p:spPr>
          <a:xfrm>
            <a:off x="6845895" y="2241434"/>
            <a:ext cx="2917526" cy="2876202"/>
          </a:xfrm>
          <a:prstGeom prst="round2DiagRect">
            <a:avLst>
              <a:gd name="adj1" fmla="val 50000"/>
              <a:gd name="adj2" fmla="val 47475"/>
            </a:avLst>
          </a:prstGeom>
          <a:solidFill>
            <a:srgbClr val="E7EFF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txBody>
          <a:bodyPr/>
          <a:lstStyle/>
          <a:p>
            <a:endParaRPr lang="en-IN">
              <a:solidFill>
                <a:schemeClr val="tx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4E410CAC-0423-0461-57C8-4AB759BD32B4}"/>
              </a:ext>
            </a:extLst>
          </p:cNvPr>
          <p:cNvSpPr txBox="1"/>
          <p:nvPr/>
        </p:nvSpPr>
        <p:spPr>
          <a:xfrm>
            <a:off x="546244" y="2788615"/>
            <a:ext cx="2231890" cy="2031325"/>
          </a:xfrm>
          <a:prstGeom prst="rect">
            <a:avLst/>
          </a:prstGeom>
          <a:noFill/>
        </p:spPr>
        <p:txBody>
          <a:bodyPr wrap="square">
            <a:spAutoFit/>
          </a:bodyPr>
          <a:lstStyle/>
          <a:p>
            <a:pPr indent="-285750" algn="ctr">
              <a:buFont typeface="Arial" panose="020B0604020202020204" pitchFamily="34" charset="0"/>
              <a:buChar char="•"/>
              <a:defRPr/>
            </a:pPr>
            <a:r>
              <a:rPr lang="en-IN" sz="1400" dirty="0"/>
              <a:t>Ensure social security contributions in accordance with the labour codes</a:t>
            </a:r>
          </a:p>
          <a:p>
            <a:pPr algn="ctr">
              <a:defRPr/>
            </a:pPr>
            <a:endParaRPr lang="en-IN" sz="1400" dirty="0"/>
          </a:p>
          <a:p>
            <a:pPr indent="-285750" algn="ctr">
              <a:buFont typeface="Arial" panose="020B0604020202020204" pitchFamily="34" charset="0"/>
              <a:buChar char="•"/>
              <a:defRPr/>
            </a:pPr>
            <a:r>
              <a:rPr lang="en-IN" sz="1400" dirty="0"/>
              <a:t>Registration &amp; compliance for PF, ESI, gratuity, maternity benefits</a:t>
            </a:r>
            <a:endParaRPr lang="en-US" altLang="en-US" sz="14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F770DDA2-4021-5AE6-DF02-DB95F28CBF84}"/>
              </a:ext>
            </a:extLst>
          </p:cNvPr>
          <p:cNvSpPr txBox="1"/>
          <p:nvPr/>
        </p:nvSpPr>
        <p:spPr>
          <a:xfrm>
            <a:off x="7129463" y="2760262"/>
            <a:ext cx="2234252" cy="2031325"/>
          </a:xfrm>
          <a:prstGeom prst="rect">
            <a:avLst/>
          </a:prstGeom>
          <a:noFill/>
        </p:spPr>
        <p:txBody>
          <a:bodyPr wrap="square">
            <a:spAutoFit/>
          </a:bodyPr>
          <a:lstStyle/>
          <a:p>
            <a:pPr marL="285750" indent="-285750" algn="ctr">
              <a:buFont typeface="Arial" panose="020B0604020202020204" pitchFamily="34" charset="0"/>
              <a:buChar char="•"/>
            </a:pPr>
            <a:r>
              <a:rPr lang="en-IN" sz="1400" dirty="0"/>
              <a:t>Prepare phased implementation roadmaps for smooth transition</a:t>
            </a:r>
          </a:p>
          <a:p>
            <a:pPr algn="ctr"/>
            <a:endParaRPr lang="en-IN" sz="1400" dirty="0"/>
          </a:p>
          <a:p>
            <a:pPr marL="285750" indent="-285750" algn="ctr">
              <a:buFont typeface="Arial" panose="020B0604020202020204" pitchFamily="34" charset="0"/>
              <a:buChar char="•"/>
            </a:pPr>
            <a:r>
              <a:rPr lang="en-IN" sz="1400" dirty="0"/>
              <a:t>Conduct workshops for HR &amp; Finance teams on new labour law requirements</a:t>
            </a:r>
            <a:endParaRPr lang="en-US"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726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1000" fill="hold"/>
                                        <p:tgtEl>
                                          <p:spTgt spid="31"/>
                                        </p:tgtEl>
                                        <p:attrNameLst>
                                          <p:attrName>ppt_w</p:attrName>
                                        </p:attrNameLst>
                                      </p:cBhvr>
                                      <p:tavLst>
                                        <p:tav tm="0">
                                          <p:val>
                                            <p:fltVal val="0"/>
                                          </p:val>
                                        </p:tav>
                                        <p:tav tm="100000">
                                          <p:val>
                                            <p:strVal val="#ppt_w"/>
                                          </p:val>
                                        </p:tav>
                                      </p:tavLst>
                                    </p:anim>
                                    <p:anim calcmode="lin" valueType="num">
                                      <p:cBhvr>
                                        <p:cTn id="22" dur="1000" fill="hold"/>
                                        <p:tgtEl>
                                          <p:spTgt spid="31"/>
                                        </p:tgtEl>
                                        <p:attrNameLst>
                                          <p:attrName>ppt_h</p:attrName>
                                        </p:attrNameLst>
                                      </p:cBhvr>
                                      <p:tavLst>
                                        <p:tav tm="0">
                                          <p:val>
                                            <p:fltVal val="0"/>
                                          </p:val>
                                        </p:tav>
                                        <p:tav tm="100000">
                                          <p:val>
                                            <p:strVal val="#ppt_h"/>
                                          </p:val>
                                        </p:tav>
                                      </p:tavLst>
                                    </p:anim>
                                    <p:anim calcmode="lin" valueType="num">
                                      <p:cBhvr>
                                        <p:cTn id="23" dur="1000" fill="hold"/>
                                        <p:tgtEl>
                                          <p:spTgt spid="31"/>
                                        </p:tgtEl>
                                        <p:attrNameLst>
                                          <p:attrName>style.rotation</p:attrName>
                                        </p:attrNameLst>
                                      </p:cBhvr>
                                      <p:tavLst>
                                        <p:tav tm="0">
                                          <p:val>
                                            <p:fltVal val="90"/>
                                          </p:val>
                                        </p:tav>
                                        <p:tav tm="100000">
                                          <p:val>
                                            <p:fltVal val="0"/>
                                          </p:val>
                                        </p:tav>
                                      </p:tavLst>
                                    </p:anim>
                                    <p:animEffect transition="in" filter="fade">
                                      <p:cBhvr>
                                        <p:cTn id="24" dur="1000"/>
                                        <p:tgtEl>
                                          <p:spTgt spid="31"/>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style.rotation</p:attrName>
                                        </p:attrNameLst>
                                      </p:cBhvr>
                                      <p:tavLst>
                                        <p:tav tm="0">
                                          <p:val>
                                            <p:fltVal val="90"/>
                                          </p:val>
                                        </p:tav>
                                        <p:tav tm="100000">
                                          <p:val>
                                            <p:fltVal val="0"/>
                                          </p:val>
                                        </p:tav>
                                      </p:tavLst>
                                    </p:anim>
                                    <p:animEffect transition="in" filter="fade">
                                      <p:cBhvr>
                                        <p:cTn id="30" dur="1000"/>
                                        <p:tgtEl>
                                          <p:spTgt spid="9"/>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1000" fill="hold"/>
                                        <p:tgtEl>
                                          <p:spTgt spid="12"/>
                                        </p:tgtEl>
                                        <p:attrNameLst>
                                          <p:attrName>ppt_w</p:attrName>
                                        </p:attrNameLst>
                                      </p:cBhvr>
                                      <p:tavLst>
                                        <p:tav tm="0">
                                          <p:val>
                                            <p:fltVal val="0"/>
                                          </p:val>
                                        </p:tav>
                                        <p:tav tm="100000">
                                          <p:val>
                                            <p:strVal val="#ppt_w"/>
                                          </p:val>
                                        </p:tav>
                                      </p:tavLst>
                                    </p:anim>
                                    <p:anim calcmode="lin" valueType="num">
                                      <p:cBhvr>
                                        <p:cTn id="34" dur="1000" fill="hold"/>
                                        <p:tgtEl>
                                          <p:spTgt spid="12"/>
                                        </p:tgtEl>
                                        <p:attrNameLst>
                                          <p:attrName>ppt_h</p:attrName>
                                        </p:attrNameLst>
                                      </p:cBhvr>
                                      <p:tavLst>
                                        <p:tav tm="0">
                                          <p:val>
                                            <p:fltVal val="0"/>
                                          </p:val>
                                        </p:tav>
                                        <p:tav tm="100000">
                                          <p:val>
                                            <p:strVal val="#ppt_h"/>
                                          </p:val>
                                        </p:tav>
                                      </p:tavLst>
                                    </p:anim>
                                    <p:anim calcmode="lin" valueType="num">
                                      <p:cBhvr>
                                        <p:cTn id="35" dur="1000" fill="hold"/>
                                        <p:tgtEl>
                                          <p:spTgt spid="12"/>
                                        </p:tgtEl>
                                        <p:attrNameLst>
                                          <p:attrName>style.rotation</p:attrName>
                                        </p:attrNameLst>
                                      </p:cBhvr>
                                      <p:tavLst>
                                        <p:tav tm="0">
                                          <p:val>
                                            <p:fltVal val="90"/>
                                          </p:val>
                                        </p:tav>
                                        <p:tav tm="100000">
                                          <p:val>
                                            <p:fltVal val="0"/>
                                          </p:val>
                                        </p:tav>
                                      </p:tavLst>
                                    </p:anim>
                                    <p:animEffect transition="in" filter="fade">
                                      <p:cBhvr>
                                        <p:cTn id="36" dur="1000"/>
                                        <p:tgtEl>
                                          <p:spTgt spid="12"/>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1000" fill="hold"/>
                                        <p:tgtEl>
                                          <p:spTgt spid="17"/>
                                        </p:tgtEl>
                                        <p:attrNameLst>
                                          <p:attrName>ppt_w</p:attrName>
                                        </p:attrNameLst>
                                      </p:cBhvr>
                                      <p:tavLst>
                                        <p:tav tm="0">
                                          <p:val>
                                            <p:fltVal val="0"/>
                                          </p:val>
                                        </p:tav>
                                        <p:tav tm="100000">
                                          <p:val>
                                            <p:strVal val="#ppt_w"/>
                                          </p:val>
                                        </p:tav>
                                      </p:tavLst>
                                    </p:anim>
                                    <p:anim calcmode="lin" valueType="num">
                                      <p:cBhvr>
                                        <p:cTn id="40" dur="1000" fill="hold"/>
                                        <p:tgtEl>
                                          <p:spTgt spid="17"/>
                                        </p:tgtEl>
                                        <p:attrNameLst>
                                          <p:attrName>ppt_h</p:attrName>
                                        </p:attrNameLst>
                                      </p:cBhvr>
                                      <p:tavLst>
                                        <p:tav tm="0">
                                          <p:val>
                                            <p:fltVal val="0"/>
                                          </p:val>
                                        </p:tav>
                                        <p:tav tm="100000">
                                          <p:val>
                                            <p:strVal val="#ppt_h"/>
                                          </p:val>
                                        </p:tav>
                                      </p:tavLst>
                                    </p:anim>
                                    <p:anim calcmode="lin" valueType="num">
                                      <p:cBhvr>
                                        <p:cTn id="41" dur="1000" fill="hold"/>
                                        <p:tgtEl>
                                          <p:spTgt spid="17"/>
                                        </p:tgtEl>
                                        <p:attrNameLst>
                                          <p:attrName>style.rotation</p:attrName>
                                        </p:attrNameLst>
                                      </p:cBhvr>
                                      <p:tavLst>
                                        <p:tav tm="0">
                                          <p:val>
                                            <p:fltVal val="90"/>
                                          </p:val>
                                        </p:tav>
                                        <p:tav tm="100000">
                                          <p:val>
                                            <p:fltVal val="0"/>
                                          </p:val>
                                        </p:tav>
                                      </p:tavLst>
                                    </p:anim>
                                    <p:animEffect transition="in" filter="fade">
                                      <p:cBhvr>
                                        <p:cTn id="42" dur="1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1000" fill="hold"/>
                                        <p:tgtEl>
                                          <p:spTgt spid="37"/>
                                        </p:tgtEl>
                                        <p:attrNameLst>
                                          <p:attrName>ppt_w</p:attrName>
                                        </p:attrNameLst>
                                      </p:cBhvr>
                                      <p:tavLst>
                                        <p:tav tm="0">
                                          <p:val>
                                            <p:fltVal val="0"/>
                                          </p:val>
                                        </p:tav>
                                        <p:tav tm="100000">
                                          <p:val>
                                            <p:strVal val="#ppt_w"/>
                                          </p:val>
                                        </p:tav>
                                      </p:tavLst>
                                    </p:anim>
                                    <p:anim calcmode="lin" valueType="num">
                                      <p:cBhvr>
                                        <p:cTn id="48" dur="1000" fill="hold"/>
                                        <p:tgtEl>
                                          <p:spTgt spid="37"/>
                                        </p:tgtEl>
                                        <p:attrNameLst>
                                          <p:attrName>ppt_h</p:attrName>
                                        </p:attrNameLst>
                                      </p:cBhvr>
                                      <p:tavLst>
                                        <p:tav tm="0">
                                          <p:val>
                                            <p:fltVal val="0"/>
                                          </p:val>
                                        </p:tav>
                                        <p:tav tm="100000">
                                          <p:val>
                                            <p:strVal val="#ppt_h"/>
                                          </p:val>
                                        </p:tav>
                                      </p:tavLst>
                                    </p:anim>
                                    <p:anim calcmode="lin" valueType="num">
                                      <p:cBhvr>
                                        <p:cTn id="49" dur="1000" fill="hold"/>
                                        <p:tgtEl>
                                          <p:spTgt spid="37"/>
                                        </p:tgtEl>
                                        <p:attrNameLst>
                                          <p:attrName>style.rotation</p:attrName>
                                        </p:attrNameLst>
                                      </p:cBhvr>
                                      <p:tavLst>
                                        <p:tav tm="0">
                                          <p:val>
                                            <p:fltVal val="90"/>
                                          </p:val>
                                        </p:tav>
                                        <p:tav tm="100000">
                                          <p:val>
                                            <p:fltVal val="0"/>
                                          </p:val>
                                        </p:tav>
                                      </p:tavLst>
                                    </p:anim>
                                    <p:animEffect transition="in" filter="fade">
                                      <p:cBhvr>
                                        <p:cTn id="50" dur="1000"/>
                                        <p:tgtEl>
                                          <p:spTgt spid="37"/>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p:cTn id="53" dur="1000" fill="hold"/>
                                        <p:tgtEl>
                                          <p:spTgt spid="33"/>
                                        </p:tgtEl>
                                        <p:attrNameLst>
                                          <p:attrName>ppt_w</p:attrName>
                                        </p:attrNameLst>
                                      </p:cBhvr>
                                      <p:tavLst>
                                        <p:tav tm="0">
                                          <p:val>
                                            <p:fltVal val="0"/>
                                          </p:val>
                                        </p:tav>
                                        <p:tav tm="100000">
                                          <p:val>
                                            <p:strVal val="#ppt_w"/>
                                          </p:val>
                                        </p:tav>
                                      </p:tavLst>
                                    </p:anim>
                                    <p:anim calcmode="lin" valueType="num">
                                      <p:cBhvr>
                                        <p:cTn id="54" dur="1000" fill="hold"/>
                                        <p:tgtEl>
                                          <p:spTgt spid="33"/>
                                        </p:tgtEl>
                                        <p:attrNameLst>
                                          <p:attrName>ppt_h</p:attrName>
                                        </p:attrNameLst>
                                      </p:cBhvr>
                                      <p:tavLst>
                                        <p:tav tm="0">
                                          <p:val>
                                            <p:fltVal val="0"/>
                                          </p:val>
                                        </p:tav>
                                        <p:tav tm="100000">
                                          <p:val>
                                            <p:strVal val="#ppt_h"/>
                                          </p:val>
                                        </p:tav>
                                      </p:tavLst>
                                    </p:anim>
                                    <p:anim calcmode="lin" valueType="num">
                                      <p:cBhvr>
                                        <p:cTn id="55" dur="1000" fill="hold"/>
                                        <p:tgtEl>
                                          <p:spTgt spid="33"/>
                                        </p:tgtEl>
                                        <p:attrNameLst>
                                          <p:attrName>style.rotation</p:attrName>
                                        </p:attrNameLst>
                                      </p:cBhvr>
                                      <p:tavLst>
                                        <p:tav tm="0">
                                          <p:val>
                                            <p:fltVal val="90"/>
                                          </p:val>
                                        </p:tav>
                                        <p:tav tm="100000">
                                          <p:val>
                                            <p:fltVal val="0"/>
                                          </p:val>
                                        </p:tav>
                                      </p:tavLst>
                                    </p:anim>
                                    <p:animEffect transition="in" filter="fade">
                                      <p:cBhvr>
                                        <p:cTn id="56" dur="1000"/>
                                        <p:tgtEl>
                                          <p:spTgt spid="33"/>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1000" fill="hold"/>
                                        <p:tgtEl>
                                          <p:spTgt spid="13"/>
                                        </p:tgtEl>
                                        <p:attrNameLst>
                                          <p:attrName>ppt_w</p:attrName>
                                        </p:attrNameLst>
                                      </p:cBhvr>
                                      <p:tavLst>
                                        <p:tav tm="0">
                                          <p:val>
                                            <p:fltVal val="0"/>
                                          </p:val>
                                        </p:tav>
                                        <p:tav tm="100000">
                                          <p:val>
                                            <p:strVal val="#ppt_w"/>
                                          </p:val>
                                        </p:tav>
                                      </p:tavLst>
                                    </p:anim>
                                    <p:anim calcmode="lin" valueType="num">
                                      <p:cBhvr>
                                        <p:cTn id="60" dur="1000" fill="hold"/>
                                        <p:tgtEl>
                                          <p:spTgt spid="13"/>
                                        </p:tgtEl>
                                        <p:attrNameLst>
                                          <p:attrName>ppt_h</p:attrName>
                                        </p:attrNameLst>
                                      </p:cBhvr>
                                      <p:tavLst>
                                        <p:tav tm="0">
                                          <p:val>
                                            <p:fltVal val="0"/>
                                          </p:val>
                                        </p:tav>
                                        <p:tav tm="100000">
                                          <p:val>
                                            <p:strVal val="#ppt_h"/>
                                          </p:val>
                                        </p:tav>
                                      </p:tavLst>
                                    </p:anim>
                                    <p:anim calcmode="lin" valueType="num">
                                      <p:cBhvr>
                                        <p:cTn id="61" dur="1000" fill="hold"/>
                                        <p:tgtEl>
                                          <p:spTgt spid="13"/>
                                        </p:tgtEl>
                                        <p:attrNameLst>
                                          <p:attrName>style.rotation</p:attrName>
                                        </p:attrNameLst>
                                      </p:cBhvr>
                                      <p:tavLst>
                                        <p:tav tm="0">
                                          <p:val>
                                            <p:fltVal val="90"/>
                                          </p:val>
                                        </p:tav>
                                        <p:tav tm="100000">
                                          <p:val>
                                            <p:fltVal val="0"/>
                                          </p:val>
                                        </p:tav>
                                      </p:tavLst>
                                    </p:anim>
                                    <p:animEffect transition="in" filter="fade">
                                      <p:cBhvr>
                                        <p:cTn id="62" dur="1000"/>
                                        <p:tgtEl>
                                          <p:spTgt spid="13"/>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1000" fill="hold"/>
                                        <p:tgtEl>
                                          <p:spTgt spid="15"/>
                                        </p:tgtEl>
                                        <p:attrNameLst>
                                          <p:attrName>ppt_w</p:attrName>
                                        </p:attrNameLst>
                                      </p:cBhvr>
                                      <p:tavLst>
                                        <p:tav tm="0">
                                          <p:val>
                                            <p:fltVal val="0"/>
                                          </p:val>
                                        </p:tav>
                                        <p:tav tm="100000">
                                          <p:val>
                                            <p:strVal val="#ppt_w"/>
                                          </p:val>
                                        </p:tav>
                                      </p:tavLst>
                                    </p:anim>
                                    <p:anim calcmode="lin" valueType="num">
                                      <p:cBhvr>
                                        <p:cTn id="80" dur="1000" fill="hold"/>
                                        <p:tgtEl>
                                          <p:spTgt spid="15"/>
                                        </p:tgtEl>
                                        <p:attrNameLst>
                                          <p:attrName>ppt_h</p:attrName>
                                        </p:attrNameLst>
                                      </p:cBhvr>
                                      <p:tavLst>
                                        <p:tav tm="0">
                                          <p:val>
                                            <p:fltVal val="0"/>
                                          </p:val>
                                        </p:tav>
                                        <p:tav tm="100000">
                                          <p:val>
                                            <p:strVal val="#ppt_h"/>
                                          </p:val>
                                        </p:tav>
                                      </p:tavLst>
                                    </p:anim>
                                    <p:anim calcmode="lin" valueType="num">
                                      <p:cBhvr>
                                        <p:cTn id="81" dur="1000" fill="hold"/>
                                        <p:tgtEl>
                                          <p:spTgt spid="15"/>
                                        </p:tgtEl>
                                        <p:attrNameLst>
                                          <p:attrName>style.rotation</p:attrName>
                                        </p:attrNameLst>
                                      </p:cBhvr>
                                      <p:tavLst>
                                        <p:tav tm="0">
                                          <p:val>
                                            <p:fltVal val="90"/>
                                          </p:val>
                                        </p:tav>
                                        <p:tav tm="100000">
                                          <p:val>
                                            <p:fltVal val="0"/>
                                          </p:val>
                                        </p:tav>
                                      </p:tavLst>
                                    </p:anim>
                                    <p:animEffect transition="in" filter="fade">
                                      <p:cBhvr>
                                        <p:cTn id="82" dur="1000"/>
                                        <p:tgtEl>
                                          <p:spTgt spid="15"/>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p:cTn id="85" dur="1000" fill="hold"/>
                                        <p:tgtEl>
                                          <p:spTgt spid="14"/>
                                        </p:tgtEl>
                                        <p:attrNameLst>
                                          <p:attrName>ppt_w</p:attrName>
                                        </p:attrNameLst>
                                      </p:cBhvr>
                                      <p:tavLst>
                                        <p:tav tm="0">
                                          <p:val>
                                            <p:fltVal val="0"/>
                                          </p:val>
                                        </p:tav>
                                        <p:tav tm="100000">
                                          <p:val>
                                            <p:strVal val="#ppt_w"/>
                                          </p:val>
                                        </p:tav>
                                      </p:tavLst>
                                    </p:anim>
                                    <p:anim calcmode="lin" valueType="num">
                                      <p:cBhvr>
                                        <p:cTn id="86" dur="1000" fill="hold"/>
                                        <p:tgtEl>
                                          <p:spTgt spid="14"/>
                                        </p:tgtEl>
                                        <p:attrNameLst>
                                          <p:attrName>ppt_h</p:attrName>
                                        </p:attrNameLst>
                                      </p:cBhvr>
                                      <p:tavLst>
                                        <p:tav tm="0">
                                          <p:val>
                                            <p:fltVal val="0"/>
                                          </p:val>
                                        </p:tav>
                                        <p:tav tm="100000">
                                          <p:val>
                                            <p:strVal val="#ppt_h"/>
                                          </p:val>
                                        </p:tav>
                                      </p:tavLst>
                                    </p:anim>
                                    <p:anim calcmode="lin" valueType="num">
                                      <p:cBhvr>
                                        <p:cTn id="87" dur="1000" fill="hold"/>
                                        <p:tgtEl>
                                          <p:spTgt spid="14"/>
                                        </p:tgtEl>
                                        <p:attrNameLst>
                                          <p:attrName>style.rotation</p:attrName>
                                        </p:attrNameLst>
                                      </p:cBhvr>
                                      <p:tavLst>
                                        <p:tav tm="0">
                                          <p:val>
                                            <p:fltVal val="90"/>
                                          </p:val>
                                        </p:tav>
                                        <p:tav tm="100000">
                                          <p:val>
                                            <p:fltVal val="0"/>
                                          </p:val>
                                        </p:tav>
                                      </p:tavLst>
                                    </p:anim>
                                    <p:animEffect transition="in" filter="fade">
                                      <p:cBhvr>
                                        <p:cTn id="88" dur="1000"/>
                                        <p:tgtEl>
                                          <p:spTgt spid="14"/>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p:cTn id="91" dur="1000" fill="hold"/>
                                        <p:tgtEl>
                                          <p:spTgt spid="21"/>
                                        </p:tgtEl>
                                        <p:attrNameLst>
                                          <p:attrName>ppt_w</p:attrName>
                                        </p:attrNameLst>
                                      </p:cBhvr>
                                      <p:tavLst>
                                        <p:tav tm="0">
                                          <p:val>
                                            <p:fltVal val="0"/>
                                          </p:val>
                                        </p:tav>
                                        <p:tav tm="100000">
                                          <p:val>
                                            <p:strVal val="#ppt_w"/>
                                          </p:val>
                                        </p:tav>
                                      </p:tavLst>
                                    </p:anim>
                                    <p:anim calcmode="lin" valueType="num">
                                      <p:cBhvr>
                                        <p:cTn id="92" dur="1000" fill="hold"/>
                                        <p:tgtEl>
                                          <p:spTgt spid="21"/>
                                        </p:tgtEl>
                                        <p:attrNameLst>
                                          <p:attrName>ppt_h</p:attrName>
                                        </p:attrNameLst>
                                      </p:cBhvr>
                                      <p:tavLst>
                                        <p:tav tm="0">
                                          <p:val>
                                            <p:fltVal val="0"/>
                                          </p:val>
                                        </p:tav>
                                        <p:tav tm="100000">
                                          <p:val>
                                            <p:strVal val="#ppt_h"/>
                                          </p:val>
                                        </p:tav>
                                      </p:tavLst>
                                    </p:anim>
                                    <p:anim calcmode="lin" valueType="num">
                                      <p:cBhvr>
                                        <p:cTn id="93" dur="1000" fill="hold"/>
                                        <p:tgtEl>
                                          <p:spTgt spid="21"/>
                                        </p:tgtEl>
                                        <p:attrNameLst>
                                          <p:attrName>style.rotation</p:attrName>
                                        </p:attrNameLst>
                                      </p:cBhvr>
                                      <p:tavLst>
                                        <p:tav tm="0">
                                          <p:val>
                                            <p:fltVal val="90"/>
                                          </p:val>
                                        </p:tav>
                                        <p:tav tm="100000">
                                          <p:val>
                                            <p:fltVal val="0"/>
                                          </p:val>
                                        </p:tav>
                                      </p:tavLst>
                                    </p:anim>
                                    <p:animEffect transition="in" filter="fade">
                                      <p:cBhvr>
                                        <p:cTn id="9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P spid="31" grpId="0" animBg="1"/>
      <p:bldP spid="33" grpId="0" animBg="1"/>
      <p:bldP spid="8" grpId="0"/>
      <p:bldP spid="9" grpId="0"/>
      <p:bldP spid="13" grpId="0"/>
      <p:bldP spid="15" grpId="0"/>
      <p:bldP spid="19" grpId="0"/>
      <p:bldP spid="12" grpId="0" animBg="1"/>
      <p:bldP spid="14" grpId="0" animBg="1"/>
      <p:bldP spid="17"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1B92B-2FD5-1F40-A628-C43D9E31CAE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CC923BE-6F9C-5601-EB3C-35293820136B}"/>
              </a:ext>
            </a:extLst>
          </p:cNvPr>
          <p:cNvSpPr/>
          <p:nvPr/>
        </p:nvSpPr>
        <p:spPr>
          <a:xfrm>
            <a:off x="5856" y="0"/>
            <a:ext cx="9882730" cy="6857257"/>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en-IN" sz="1517">
              <a:latin typeface="Arial" panose="020B0604020202020204" pitchFamily="34" charset="0"/>
              <a:cs typeface="Arial" panose="020B0604020202020204" pitchFamily="34" charset="0"/>
            </a:endParaRPr>
          </a:p>
        </p:txBody>
      </p:sp>
      <p:sp>
        <p:nvSpPr>
          <p:cNvPr id="16" name="TextBox 16">
            <a:extLst>
              <a:ext uri="{FF2B5EF4-FFF2-40B4-BE49-F238E27FC236}">
                <a16:creationId xmlns:a16="http://schemas.microsoft.com/office/drawing/2014/main" id="{3FD9A1E7-590A-0956-9D03-7BEB9C83E696}"/>
              </a:ext>
            </a:extLst>
          </p:cNvPr>
          <p:cNvSpPr txBox="1"/>
          <p:nvPr/>
        </p:nvSpPr>
        <p:spPr>
          <a:xfrm>
            <a:off x="6764088" y="-215324"/>
            <a:ext cx="3565141" cy="1575319"/>
          </a:xfrm>
          <a:prstGeom prst="rect">
            <a:avLst/>
          </a:prstGeom>
        </p:spPr>
        <p:txBody>
          <a:bodyPr lIns="27517" tIns="27517" rIns="27517" bIns="27517" rtlCol="0" anchor="ctr"/>
          <a:lstStyle/>
          <a:p>
            <a:pPr algn="ctr">
              <a:lnSpc>
                <a:spcPts val="1332"/>
              </a:lnSpc>
            </a:pPr>
            <a:endParaRPr sz="1517">
              <a:latin typeface="Arial" panose="020B0604020202020204" pitchFamily="34" charset="0"/>
              <a:cs typeface="Arial" panose="020B0604020202020204" pitchFamily="34" charset="0"/>
            </a:endParaRPr>
          </a:p>
        </p:txBody>
      </p:sp>
      <p:sp>
        <p:nvSpPr>
          <p:cNvPr id="28" name="Freeform 28">
            <a:extLst>
              <a:ext uri="{FF2B5EF4-FFF2-40B4-BE49-F238E27FC236}">
                <a16:creationId xmlns:a16="http://schemas.microsoft.com/office/drawing/2014/main" id="{4391CB9F-8E28-04E1-54D4-AB6AB0A790EB}"/>
              </a:ext>
            </a:extLst>
          </p:cNvPr>
          <p:cNvSpPr/>
          <p:nvPr/>
        </p:nvSpPr>
        <p:spPr>
          <a:xfrm>
            <a:off x="-430953" y="5840634"/>
            <a:ext cx="10336953" cy="921801"/>
          </a:xfrm>
          <a:custGeom>
            <a:avLst/>
            <a:gdLst/>
            <a:ahLst/>
            <a:cxnLst/>
            <a:rect l="l" t="t" r="r" b="b"/>
            <a:pathLst>
              <a:path w="5288447" h="351837">
                <a:moveTo>
                  <a:pt x="5085247" y="0"/>
                </a:moveTo>
                <a:lnTo>
                  <a:pt x="0" y="0"/>
                </a:lnTo>
                <a:lnTo>
                  <a:pt x="203200" y="351837"/>
                </a:lnTo>
                <a:lnTo>
                  <a:pt x="5288447" y="351837"/>
                </a:lnTo>
                <a:lnTo>
                  <a:pt x="5085247" y="0"/>
                </a:lnTo>
                <a:close/>
              </a:path>
            </a:pathLst>
          </a:custGeom>
          <a:solidFill>
            <a:srgbClr val="548DD4"/>
          </a:solidFill>
        </p:spPr>
        <p:txBody>
          <a:bodyPr/>
          <a:lstStyle/>
          <a:p>
            <a:endParaRPr lang="en-IN" sz="1517">
              <a:latin typeface="Arial" panose="020B0604020202020204" pitchFamily="34" charset="0"/>
              <a:cs typeface="Arial" panose="020B0604020202020204" pitchFamily="34" charset="0"/>
            </a:endParaRPr>
          </a:p>
        </p:txBody>
      </p:sp>
      <p:sp>
        <p:nvSpPr>
          <p:cNvPr id="29" name="TextBox 29">
            <a:extLst>
              <a:ext uri="{FF2B5EF4-FFF2-40B4-BE49-F238E27FC236}">
                <a16:creationId xmlns:a16="http://schemas.microsoft.com/office/drawing/2014/main" id="{DB9567C2-AD16-C410-F062-90EEA891FA31}"/>
              </a:ext>
            </a:extLst>
          </p:cNvPr>
          <p:cNvSpPr txBox="1"/>
          <p:nvPr/>
        </p:nvSpPr>
        <p:spPr>
          <a:xfrm>
            <a:off x="-119478" y="5836518"/>
            <a:ext cx="5385853" cy="498890"/>
          </a:xfrm>
          <a:prstGeom prst="rect">
            <a:avLst/>
          </a:prstGeom>
        </p:spPr>
        <p:txBody>
          <a:bodyPr lIns="27517" tIns="27517" rIns="27517" bIns="27517" rtlCol="0" anchor="ctr"/>
          <a:lstStyle/>
          <a:p>
            <a:pPr algn="ctr">
              <a:lnSpc>
                <a:spcPts val="1332"/>
              </a:lnSpc>
            </a:pPr>
            <a:endParaRPr sz="1517">
              <a:latin typeface="Arial" panose="020B0604020202020204" pitchFamily="34" charset="0"/>
              <a:cs typeface="Arial" panose="020B0604020202020204" pitchFamily="34" charset="0"/>
            </a:endParaRPr>
          </a:p>
        </p:txBody>
      </p:sp>
      <p:pic>
        <p:nvPicPr>
          <p:cNvPr id="55" name="Picture 54" descr="A black background with blue and white text&#10;&#10;AI-generated content may be incorrect.">
            <a:extLst>
              <a:ext uri="{FF2B5EF4-FFF2-40B4-BE49-F238E27FC236}">
                <a16:creationId xmlns:a16="http://schemas.microsoft.com/office/drawing/2014/main" id="{651C866B-7A55-9FDC-4256-17ED3292ED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07" y="104959"/>
            <a:ext cx="2796800" cy="999856"/>
          </a:xfrm>
          <a:prstGeom prst="rect">
            <a:avLst/>
          </a:prstGeom>
        </p:spPr>
      </p:pic>
      <p:sp>
        <p:nvSpPr>
          <p:cNvPr id="56" name="TextBox 20">
            <a:extLst>
              <a:ext uri="{FF2B5EF4-FFF2-40B4-BE49-F238E27FC236}">
                <a16:creationId xmlns:a16="http://schemas.microsoft.com/office/drawing/2014/main" id="{6736B4E3-8FAB-232F-1698-E38BB16B9F43}"/>
              </a:ext>
            </a:extLst>
          </p:cNvPr>
          <p:cNvSpPr txBox="1"/>
          <p:nvPr/>
        </p:nvSpPr>
        <p:spPr>
          <a:xfrm>
            <a:off x="5615285" y="1741785"/>
            <a:ext cx="4076854" cy="2399375"/>
          </a:xfrm>
          <a:prstGeom prst="rect">
            <a:avLst/>
          </a:prstGeom>
        </p:spPr>
        <p:txBody>
          <a:bodyPr lIns="0" tIns="0" rIns="0" bIns="0" rtlCol="0" anchor="t">
            <a:spAutoFit/>
          </a:bodyPr>
          <a:lstStyle/>
          <a:p>
            <a:pPr algn="ctr"/>
            <a:r>
              <a:rPr lang="en-US" sz="7796" b="1" dirty="0">
                <a:solidFill>
                  <a:srgbClr val="275C9D"/>
                </a:solidFill>
                <a:latin typeface="Arial" panose="020B0604020202020204" pitchFamily="34" charset="0"/>
                <a:ea typeface="Poppins Ultra-Bold"/>
                <a:cs typeface="Arial" panose="020B0604020202020204" pitchFamily="34" charset="0"/>
                <a:sym typeface="Poppins Ultra-Bold"/>
              </a:rPr>
              <a:t>THANK YOU</a:t>
            </a:r>
          </a:p>
        </p:txBody>
      </p:sp>
      <p:sp>
        <p:nvSpPr>
          <p:cNvPr id="57" name="Freeform 5">
            <a:extLst>
              <a:ext uri="{FF2B5EF4-FFF2-40B4-BE49-F238E27FC236}">
                <a16:creationId xmlns:a16="http://schemas.microsoft.com/office/drawing/2014/main" id="{C526ECFB-2B37-80C1-036B-C70D657387B2}"/>
              </a:ext>
            </a:extLst>
          </p:cNvPr>
          <p:cNvSpPr/>
          <p:nvPr/>
        </p:nvSpPr>
        <p:spPr>
          <a:xfrm>
            <a:off x="6719142" y="4658040"/>
            <a:ext cx="457200" cy="384482"/>
          </a:xfrm>
          <a:custGeom>
            <a:avLst/>
            <a:gdLst/>
            <a:ahLst/>
            <a:cxnLst/>
            <a:rect l="l" t="t" r="r" b="b"/>
            <a:pathLst>
              <a:path w="625345" h="625345">
                <a:moveTo>
                  <a:pt x="0" y="0"/>
                </a:moveTo>
                <a:lnTo>
                  <a:pt x="625345" y="0"/>
                </a:lnTo>
                <a:lnTo>
                  <a:pt x="625345" y="625346"/>
                </a:lnTo>
                <a:lnTo>
                  <a:pt x="0" y="6253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N" sz="1517">
              <a:latin typeface="Arial" panose="020B0604020202020204" pitchFamily="34" charset="0"/>
              <a:cs typeface="Arial" panose="020B0604020202020204" pitchFamily="34" charset="0"/>
            </a:endParaRPr>
          </a:p>
        </p:txBody>
      </p:sp>
      <p:sp>
        <p:nvSpPr>
          <p:cNvPr id="58" name="TextBox 52">
            <a:extLst>
              <a:ext uri="{FF2B5EF4-FFF2-40B4-BE49-F238E27FC236}">
                <a16:creationId xmlns:a16="http://schemas.microsoft.com/office/drawing/2014/main" id="{75C2F4AD-0B94-3819-160C-5C56712F19F2}"/>
              </a:ext>
            </a:extLst>
          </p:cNvPr>
          <p:cNvSpPr txBox="1"/>
          <p:nvPr/>
        </p:nvSpPr>
        <p:spPr>
          <a:xfrm>
            <a:off x="7247717" y="4673538"/>
            <a:ext cx="1319029" cy="152799"/>
          </a:xfrm>
          <a:prstGeom prst="rect">
            <a:avLst/>
          </a:prstGeom>
        </p:spPr>
        <p:txBody>
          <a:bodyPr lIns="0" tIns="0" rIns="0" bIns="0" rtlCol="0" anchor="t">
            <a:spAutoFit/>
          </a:bodyPr>
          <a:lstStyle/>
          <a:p>
            <a:pPr>
              <a:lnSpc>
                <a:spcPts val="1332"/>
              </a:lnSpc>
            </a:pPr>
            <a:r>
              <a:rPr lang="en-US" sz="952" b="1" dirty="0">
                <a:solidFill>
                  <a:srgbClr val="00569E"/>
                </a:solidFill>
                <a:latin typeface="Arial" panose="020B0604020202020204" pitchFamily="34" charset="0"/>
                <a:ea typeface="Poppins Medium"/>
                <a:cs typeface="Arial" panose="020B0604020202020204" pitchFamily="34" charset="0"/>
                <a:sym typeface="Poppins Medium"/>
              </a:rPr>
              <a:t>MORE INFORMATION</a:t>
            </a:r>
          </a:p>
        </p:txBody>
      </p:sp>
      <p:sp>
        <p:nvSpPr>
          <p:cNvPr id="59" name="TextBox 53">
            <a:extLst>
              <a:ext uri="{FF2B5EF4-FFF2-40B4-BE49-F238E27FC236}">
                <a16:creationId xmlns:a16="http://schemas.microsoft.com/office/drawing/2014/main" id="{4170B699-6B59-C8ED-728C-83F4EC559AD4}"/>
              </a:ext>
            </a:extLst>
          </p:cNvPr>
          <p:cNvSpPr txBox="1"/>
          <p:nvPr/>
        </p:nvSpPr>
        <p:spPr>
          <a:xfrm>
            <a:off x="7247716" y="4794678"/>
            <a:ext cx="2205526" cy="222497"/>
          </a:xfrm>
          <a:prstGeom prst="rect">
            <a:avLst/>
          </a:prstGeom>
        </p:spPr>
        <p:txBody>
          <a:bodyPr lIns="0" tIns="0" rIns="0" bIns="0" rtlCol="0" anchor="t">
            <a:spAutoFit/>
          </a:bodyPr>
          <a:lstStyle/>
          <a:p>
            <a:pPr>
              <a:lnSpc>
                <a:spcPts val="1905"/>
              </a:lnSpc>
            </a:pPr>
            <a:r>
              <a:rPr lang="en-US" sz="1361" b="1" dirty="0">
                <a:solidFill>
                  <a:srgbClr val="00569E"/>
                </a:solidFill>
                <a:latin typeface="Arial" panose="020B0604020202020204" pitchFamily="34" charset="0"/>
                <a:ea typeface="Poppins Medium"/>
                <a:cs typeface="Arial" panose="020B0604020202020204" pitchFamily="34" charset="0"/>
                <a:sym typeface="Poppins Medium"/>
              </a:rPr>
              <a:t>www.krayman.com</a:t>
            </a:r>
          </a:p>
        </p:txBody>
      </p:sp>
      <p:grpSp>
        <p:nvGrpSpPr>
          <p:cNvPr id="247" name="Group 246">
            <a:extLst>
              <a:ext uri="{FF2B5EF4-FFF2-40B4-BE49-F238E27FC236}">
                <a16:creationId xmlns:a16="http://schemas.microsoft.com/office/drawing/2014/main" id="{62402FDA-6731-4BE4-34D5-7CB032A8FD97}"/>
              </a:ext>
            </a:extLst>
          </p:cNvPr>
          <p:cNvGrpSpPr/>
          <p:nvPr/>
        </p:nvGrpSpPr>
        <p:grpSpPr>
          <a:xfrm>
            <a:off x="86091" y="1382424"/>
            <a:ext cx="6275130" cy="4424354"/>
            <a:chOff x="392041" y="1562100"/>
            <a:chExt cx="6700838" cy="4617014"/>
          </a:xfrm>
        </p:grpSpPr>
        <p:grpSp>
          <p:nvGrpSpPr>
            <p:cNvPr id="248" name="Group 247">
              <a:extLst>
                <a:ext uri="{FF2B5EF4-FFF2-40B4-BE49-F238E27FC236}">
                  <a16:creationId xmlns:a16="http://schemas.microsoft.com/office/drawing/2014/main" id="{35FFC641-F377-2BC1-4123-0A7BE29ECDDB}"/>
                </a:ext>
              </a:extLst>
            </p:cNvPr>
            <p:cNvGrpSpPr/>
            <p:nvPr/>
          </p:nvGrpSpPr>
          <p:grpSpPr>
            <a:xfrm>
              <a:off x="392041" y="2867589"/>
              <a:ext cx="6700838" cy="3311525"/>
              <a:chOff x="365125" y="2868613"/>
              <a:chExt cx="6700838" cy="3311525"/>
            </a:xfrm>
          </p:grpSpPr>
          <p:sp>
            <p:nvSpPr>
              <p:cNvPr id="255" name="AutoShape 3">
                <a:extLst>
                  <a:ext uri="{FF2B5EF4-FFF2-40B4-BE49-F238E27FC236}">
                    <a16:creationId xmlns:a16="http://schemas.microsoft.com/office/drawing/2014/main" id="{FA5897D6-BEF9-A13C-05FD-17BFA20A6BAF}"/>
                  </a:ext>
                </a:extLst>
              </p:cNvPr>
              <p:cNvSpPr>
                <a:spLocks noChangeAspect="1" noChangeArrowheads="1" noTextEdit="1"/>
              </p:cNvSpPr>
              <p:nvPr/>
            </p:nvSpPr>
            <p:spPr bwMode="auto">
              <a:xfrm>
                <a:off x="365125" y="2868613"/>
                <a:ext cx="6700838"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5">
                <a:extLst>
                  <a:ext uri="{FF2B5EF4-FFF2-40B4-BE49-F238E27FC236}">
                    <a16:creationId xmlns:a16="http://schemas.microsoft.com/office/drawing/2014/main" id="{733421DB-CA13-D3FF-DAC6-FEAEB283C1AE}"/>
                  </a:ext>
                </a:extLst>
              </p:cNvPr>
              <p:cNvSpPr>
                <a:spLocks/>
              </p:cNvSpPr>
              <p:nvPr/>
            </p:nvSpPr>
            <p:spPr bwMode="auto">
              <a:xfrm>
                <a:off x="3729038" y="5330826"/>
                <a:ext cx="236538" cy="233363"/>
              </a:xfrm>
              <a:custGeom>
                <a:avLst/>
                <a:gdLst>
                  <a:gd name="T0" fmla="*/ 56 w 149"/>
                  <a:gd name="T1" fmla="*/ 141 h 147"/>
                  <a:gd name="T2" fmla="*/ 59 w 149"/>
                  <a:gd name="T3" fmla="*/ 138 h 147"/>
                  <a:gd name="T4" fmla="*/ 61 w 149"/>
                  <a:gd name="T5" fmla="*/ 138 h 147"/>
                  <a:gd name="T6" fmla="*/ 64 w 149"/>
                  <a:gd name="T7" fmla="*/ 144 h 147"/>
                  <a:gd name="T8" fmla="*/ 69 w 149"/>
                  <a:gd name="T9" fmla="*/ 147 h 147"/>
                  <a:gd name="T10" fmla="*/ 77 w 149"/>
                  <a:gd name="T11" fmla="*/ 147 h 147"/>
                  <a:gd name="T12" fmla="*/ 83 w 149"/>
                  <a:gd name="T13" fmla="*/ 146 h 147"/>
                  <a:gd name="T14" fmla="*/ 88 w 149"/>
                  <a:gd name="T15" fmla="*/ 143 h 147"/>
                  <a:gd name="T16" fmla="*/ 91 w 149"/>
                  <a:gd name="T17" fmla="*/ 138 h 147"/>
                  <a:gd name="T18" fmla="*/ 91 w 149"/>
                  <a:gd name="T19" fmla="*/ 61 h 147"/>
                  <a:gd name="T20" fmla="*/ 92 w 149"/>
                  <a:gd name="T21" fmla="*/ 59 h 147"/>
                  <a:gd name="T22" fmla="*/ 101 w 149"/>
                  <a:gd name="T23" fmla="*/ 58 h 147"/>
                  <a:gd name="T24" fmla="*/ 102 w 149"/>
                  <a:gd name="T25" fmla="*/ 57 h 147"/>
                  <a:gd name="T26" fmla="*/ 102 w 149"/>
                  <a:gd name="T27" fmla="*/ 16 h 147"/>
                  <a:gd name="T28" fmla="*/ 114 w 149"/>
                  <a:gd name="T29" fmla="*/ 14 h 147"/>
                  <a:gd name="T30" fmla="*/ 120 w 149"/>
                  <a:gd name="T31" fmla="*/ 13 h 147"/>
                  <a:gd name="T32" fmla="*/ 127 w 149"/>
                  <a:gd name="T33" fmla="*/ 11 h 147"/>
                  <a:gd name="T34" fmla="*/ 130 w 149"/>
                  <a:gd name="T35" fmla="*/ 14 h 147"/>
                  <a:gd name="T36" fmla="*/ 133 w 149"/>
                  <a:gd name="T37" fmla="*/ 16 h 147"/>
                  <a:gd name="T38" fmla="*/ 136 w 149"/>
                  <a:gd name="T39" fmla="*/ 13 h 147"/>
                  <a:gd name="T40" fmla="*/ 142 w 149"/>
                  <a:gd name="T41" fmla="*/ 10 h 147"/>
                  <a:gd name="T42" fmla="*/ 149 w 149"/>
                  <a:gd name="T43" fmla="*/ 8 h 147"/>
                  <a:gd name="T44" fmla="*/ 149 w 149"/>
                  <a:gd name="T45" fmla="*/ 5 h 147"/>
                  <a:gd name="T46" fmla="*/ 147 w 149"/>
                  <a:gd name="T47" fmla="*/ 5 h 147"/>
                  <a:gd name="T48" fmla="*/ 137 w 149"/>
                  <a:gd name="T49" fmla="*/ 5 h 147"/>
                  <a:gd name="T50" fmla="*/ 124 w 149"/>
                  <a:gd name="T51" fmla="*/ 8 h 147"/>
                  <a:gd name="T52" fmla="*/ 109 w 149"/>
                  <a:gd name="T53" fmla="*/ 10 h 147"/>
                  <a:gd name="T54" fmla="*/ 105 w 149"/>
                  <a:gd name="T55" fmla="*/ 8 h 147"/>
                  <a:gd name="T56" fmla="*/ 92 w 149"/>
                  <a:gd name="T57" fmla="*/ 8 h 147"/>
                  <a:gd name="T58" fmla="*/ 76 w 149"/>
                  <a:gd name="T59" fmla="*/ 5 h 147"/>
                  <a:gd name="T60" fmla="*/ 35 w 149"/>
                  <a:gd name="T61" fmla="*/ 5 h 147"/>
                  <a:gd name="T62" fmla="*/ 29 w 149"/>
                  <a:gd name="T63" fmla="*/ 4 h 147"/>
                  <a:gd name="T64" fmla="*/ 25 w 149"/>
                  <a:gd name="T65" fmla="*/ 3 h 147"/>
                  <a:gd name="T66" fmla="*/ 13 w 149"/>
                  <a:gd name="T67" fmla="*/ 1 h 147"/>
                  <a:gd name="T68" fmla="*/ 12 w 149"/>
                  <a:gd name="T69" fmla="*/ 1 h 147"/>
                  <a:gd name="T70" fmla="*/ 10 w 149"/>
                  <a:gd name="T71" fmla="*/ 0 h 147"/>
                  <a:gd name="T72" fmla="*/ 9 w 149"/>
                  <a:gd name="T73" fmla="*/ 0 h 147"/>
                  <a:gd name="T74" fmla="*/ 5 w 149"/>
                  <a:gd name="T75" fmla="*/ 1 h 147"/>
                  <a:gd name="T76" fmla="*/ 0 w 149"/>
                  <a:gd name="T77" fmla="*/ 3 h 147"/>
                  <a:gd name="T78" fmla="*/ 0 w 149"/>
                  <a:gd name="T79" fmla="*/ 5 h 147"/>
                  <a:gd name="T80" fmla="*/ 8 w 149"/>
                  <a:gd name="T81" fmla="*/ 19 h 147"/>
                  <a:gd name="T82" fmla="*/ 13 w 149"/>
                  <a:gd name="T83" fmla="*/ 29 h 147"/>
                  <a:gd name="T84" fmla="*/ 19 w 149"/>
                  <a:gd name="T85" fmla="*/ 42 h 147"/>
                  <a:gd name="T86" fmla="*/ 25 w 149"/>
                  <a:gd name="T87" fmla="*/ 55 h 147"/>
                  <a:gd name="T88" fmla="*/ 31 w 149"/>
                  <a:gd name="T89" fmla="*/ 67 h 147"/>
                  <a:gd name="T90" fmla="*/ 31 w 149"/>
                  <a:gd name="T91" fmla="*/ 73 h 147"/>
                  <a:gd name="T92" fmla="*/ 31 w 149"/>
                  <a:gd name="T93" fmla="*/ 83 h 147"/>
                  <a:gd name="T94" fmla="*/ 31 w 149"/>
                  <a:gd name="T95" fmla="*/ 87 h 147"/>
                  <a:gd name="T96" fmla="*/ 35 w 149"/>
                  <a:gd name="T97" fmla="*/ 105 h 147"/>
                  <a:gd name="T98" fmla="*/ 37 w 149"/>
                  <a:gd name="T99" fmla="*/ 119 h 147"/>
                  <a:gd name="T100" fmla="*/ 42 w 149"/>
                  <a:gd name="T101" fmla="*/ 134 h 147"/>
                  <a:gd name="T102" fmla="*/ 50 w 149"/>
                  <a:gd name="T103" fmla="*/ 143 h 147"/>
                  <a:gd name="T104" fmla="*/ 54 w 149"/>
                  <a:gd name="T105" fmla="*/ 143 h 147"/>
                  <a:gd name="T106" fmla="*/ 56 w 149"/>
                  <a:gd name="T107" fmla="*/ 14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9" h="147">
                    <a:moveTo>
                      <a:pt x="56" y="141"/>
                    </a:moveTo>
                    <a:lnTo>
                      <a:pt x="56" y="141"/>
                    </a:lnTo>
                    <a:lnTo>
                      <a:pt x="56" y="140"/>
                    </a:lnTo>
                    <a:lnTo>
                      <a:pt x="59" y="138"/>
                    </a:lnTo>
                    <a:lnTo>
                      <a:pt x="60" y="137"/>
                    </a:lnTo>
                    <a:lnTo>
                      <a:pt x="61" y="138"/>
                    </a:lnTo>
                    <a:lnTo>
                      <a:pt x="61" y="138"/>
                    </a:lnTo>
                    <a:lnTo>
                      <a:pt x="64" y="144"/>
                    </a:lnTo>
                    <a:lnTo>
                      <a:pt x="66" y="146"/>
                    </a:lnTo>
                    <a:lnTo>
                      <a:pt x="69" y="147"/>
                    </a:lnTo>
                    <a:lnTo>
                      <a:pt x="69" y="147"/>
                    </a:lnTo>
                    <a:lnTo>
                      <a:pt x="77" y="147"/>
                    </a:lnTo>
                    <a:lnTo>
                      <a:pt x="80" y="147"/>
                    </a:lnTo>
                    <a:lnTo>
                      <a:pt x="83" y="146"/>
                    </a:lnTo>
                    <a:lnTo>
                      <a:pt x="83" y="146"/>
                    </a:lnTo>
                    <a:lnTo>
                      <a:pt x="88" y="143"/>
                    </a:lnTo>
                    <a:lnTo>
                      <a:pt x="89" y="141"/>
                    </a:lnTo>
                    <a:lnTo>
                      <a:pt x="91" y="138"/>
                    </a:lnTo>
                    <a:lnTo>
                      <a:pt x="91" y="138"/>
                    </a:lnTo>
                    <a:lnTo>
                      <a:pt x="91" y="61"/>
                    </a:lnTo>
                    <a:lnTo>
                      <a:pt x="91" y="61"/>
                    </a:lnTo>
                    <a:lnTo>
                      <a:pt x="92" y="59"/>
                    </a:lnTo>
                    <a:lnTo>
                      <a:pt x="96" y="59"/>
                    </a:lnTo>
                    <a:lnTo>
                      <a:pt x="101" y="58"/>
                    </a:lnTo>
                    <a:lnTo>
                      <a:pt x="102" y="58"/>
                    </a:lnTo>
                    <a:lnTo>
                      <a:pt x="102" y="57"/>
                    </a:lnTo>
                    <a:lnTo>
                      <a:pt x="102" y="57"/>
                    </a:lnTo>
                    <a:lnTo>
                      <a:pt x="102" y="16"/>
                    </a:lnTo>
                    <a:lnTo>
                      <a:pt x="102" y="16"/>
                    </a:lnTo>
                    <a:lnTo>
                      <a:pt x="114" y="14"/>
                    </a:lnTo>
                    <a:lnTo>
                      <a:pt x="114" y="14"/>
                    </a:lnTo>
                    <a:lnTo>
                      <a:pt x="120" y="13"/>
                    </a:lnTo>
                    <a:lnTo>
                      <a:pt x="124" y="11"/>
                    </a:lnTo>
                    <a:lnTo>
                      <a:pt x="127" y="11"/>
                    </a:lnTo>
                    <a:lnTo>
                      <a:pt x="127" y="11"/>
                    </a:lnTo>
                    <a:lnTo>
                      <a:pt x="130" y="14"/>
                    </a:lnTo>
                    <a:lnTo>
                      <a:pt x="131" y="16"/>
                    </a:lnTo>
                    <a:lnTo>
                      <a:pt x="133" y="16"/>
                    </a:lnTo>
                    <a:lnTo>
                      <a:pt x="133" y="16"/>
                    </a:lnTo>
                    <a:lnTo>
                      <a:pt x="136" y="13"/>
                    </a:lnTo>
                    <a:lnTo>
                      <a:pt x="139" y="11"/>
                    </a:lnTo>
                    <a:lnTo>
                      <a:pt x="142" y="10"/>
                    </a:lnTo>
                    <a:lnTo>
                      <a:pt x="142" y="10"/>
                    </a:lnTo>
                    <a:lnTo>
                      <a:pt x="149" y="8"/>
                    </a:lnTo>
                    <a:lnTo>
                      <a:pt x="149" y="8"/>
                    </a:lnTo>
                    <a:lnTo>
                      <a:pt x="149" y="5"/>
                    </a:lnTo>
                    <a:lnTo>
                      <a:pt x="149" y="5"/>
                    </a:lnTo>
                    <a:lnTo>
                      <a:pt x="147" y="5"/>
                    </a:lnTo>
                    <a:lnTo>
                      <a:pt x="144" y="5"/>
                    </a:lnTo>
                    <a:lnTo>
                      <a:pt x="137" y="5"/>
                    </a:lnTo>
                    <a:lnTo>
                      <a:pt x="124" y="8"/>
                    </a:lnTo>
                    <a:lnTo>
                      <a:pt x="124" y="8"/>
                    </a:lnTo>
                    <a:lnTo>
                      <a:pt x="114" y="10"/>
                    </a:lnTo>
                    <a:lnTo>
                      <a:pt x="109" y="10"/>
                    </a:lnTo>
                    <a:lnTo>
                      <a:pt x="105" y="8"/>
                    </a:lnTo>
                    <a:lnTo>
                      <a:pt x="105" y="8"/>
                    </a:lnTo>
                    <a:lnTo>
                      <a:pt x="99" y="8"/>
                    </a:lnTo>
                    <a:lnTo>
                      <a:pt x="92" y="8"/>
                    </a:lnTo>
                    <a:lnTo>
                      <a:pt x="80" y="8"/>
                    </a:lnTo>
                    <a:lnTo>
                      <a:pt x="76" y="5"/>
                    </a:lnTo>
                    <a:lnTo>
                      <a:pt x="76" y="5"/>
                    </a:lnTo>
                    <a:lnTo>
                      <a:pt x="35" y="5"/>
                    </a:lnTo>
                    <a:lnTo>
                      <a:pt x="35" y="5"/>
                    </a:lnTo>
                    <a:lnTo>
                      <a:pt x="29" y="4"/>
                    </a:lnTo>
                    <a:lnTo>
                      <a:pt x="25" y="3"/>
                    </a:lnTo>
                    <a:lnTo>
                      <a:pt x="25" y="3"/>
                    </a:lnTo>
                    <a:lnTo>
                      <a:pt x="19" y="0"/>
                    </a:lnTo>
                    <a:lnTo>
                      <a:pt x="13" y="1"/>
                    </a:lnTo>
                    <a:lnTo>
                      <a:pt x="13" y="1"/>
                    </a:lnTo>
                    <a:lnTo>
                      <a:pt x="12" y="1"/>
                    </a:lnTo>
                    <a:lnTo>
                      <a:pt x="10" y="1"/>
                    </a:lnTo>
                    <a:lnTo>
                      <a:pt x="10" y="0"/>
                    </a:lnTo>
                    <a:lnTo>
                      <a:pt x="9" y="0"/>
                    </a:lnTo>
                    <a:lnTo>
                      <a:pt x="9" y="0"/>
                    </a:lnTo>
                    <a:lnTo>
                      <a:pt x="6" y="0"/>
                    </a:lnTo>
                    <a:lnTo>
                      <a:pt x="5" y="1"/>
                    </a:lnTo>
                    <a:lnTo>
                      <a:pt x="5" y="3"/>
                    </a:lnTo>
                    <a:lnTo>
                      <a:pt x="0" y="3"/>
                    </a:lnTo>
                    <a:lnTo>
                      <a:pt x="0" y="3"/>
                    </a:lnTo>
                    <a:lnTo>
                      <a:pt x="0" y="5"/>
                    </a:lnTo>
                    <a:lnTo>
                      <a:pt x="2" y="10"/>
                    </a:lnTo>
                    <a:lnTo>
                      <a:pt x="8" y="19"/>
                    </a:lnTo>
                    <a:lnTo>
                      <a:pt x="8" y="19"/>
                    </a:lnTo>
                    <a:lnTo>
                      <a:pt x="13" y="29"/>
                    </a:lnTo>
                    <a:lnTo>
                      <a:pt x="19" y="42"/>
                    </a:lnTo>
                    <a:lnTo>
                      <a:pt x="19" y="42"/>
                    </a:lnTo>
                    <a:lnTo>
                      <a:pt x="21" y="49"/>
                    </a:lnTo>
                    <a:lnTo>
                      <a:pt x="25" y="55"/>
                    </a:lnTo>
                    <a:lnTo>
                      <a:pt x="28" y="61"/>
                    </a:lnTo>
                    <a:lnTo>
                      <a:pt x="31" y="67"/>
                    </a:lnTo>
                    <a:lnTo>
                      <a:pt x="31" y="67"/>
                    </a:lnTo>
                    <a:lnTo>
                      <a:pt x="31" y="73"/>
                    </a:lnTo>
                    <a:lnTo>
                      <a:pt x="31" y="77"/>
                    </a:lnTo>
                    <a:lnTo>
                      <a:pt x="31" y="83"/>
                    </a:lnTo>
                    <a:lnTo>
                      <a:pt x="31" y="87"/>
                    </a:lnTo>
                    <a:lnTo>
                      <a:pt x="31" y="87"/>
                    </a:lnTo>
                    <a:lnTo>
                      <a:pt x="34" y="94"/>
                    </a:lnTo>
                    <a:lnTo>
                      <a:pt x="35" y="105"/>
                    </a:lnTo>
                    <a:lnTo>
                      <a:pt x="35" y="105"/>
                    </a:lnTo>
                    <a:lnTo>
                      <a:pt x="37" y="119"/>
                    </a:lnTo>
                    <a:lnTo>
                      <a:pt x="40" y="127"/>
                    </a:lnTo>
                    <a:lnTo>
                      <a:pt x="42" y="134"/>
                    </a:lnTo>
                    <a:lnTo>
                      <a:pt x="42" y="134"/>
                    </a:lnTo>
                    <a:lnTo>
                      <a:pt x="50" y="143"/>
                    </a:lnTo>
                    <a:lnTo>
                      <a:pt x="50" y="143"/>
                    </a:lnTo>
                    <a:lnTo>
                      <a:pt x="54" y="143"/>
                    </a:lnTo>
                    <a:lnTo>
                      <a:pt x="56" y="143"/>
                    </a:lnTo>
                    <a:lnTo>
                      <a:pt x="56" y="141"/>
                    </a:lnTo>
                    <a:lnTo>
                      <a:pt x="56" y="141"/>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6">
                <a:extLst>
                  <a:ext uri="{FF2B5EF4-FFF2-40B4-BE49-F238E27FC236}">
                    <a16:creationId xmlns:a16="http://schemas.microsoft.com/office/drawing/2014/main" id="{FEE66DA7-0BBC-16F5-9F5F-E8EB3EA10FB0}"/>
                  </a:ext>
                </a:extLst>
              </p:cNvPr>
              <p:cNvSpPr>
                <a:spLocks/>
              </p:cNvSpPr>
              <p:nvPr/>
            </p:nvSpPr>
            <p:spPr bwMode="auto">
              <a:xfrm>
                <a:off x="3965575" y="5302251"/>
                <a:ext cx="146050" cy="130175"/>
              </a:xfrm>
              <a:custGeom>
                <a:avLst/>
                <a:gdLst>
                  <a:gd name="T0" fmla="*/ 61 w 92"/>
                  <a:gd name="T1" fmla="*/ 0 h 82"/>
                  <a:gd name="T2" fmla="*/ 51 w 92"/>
                  <a:gd name="T3" fmla="*/ 2 h 82"/>
                  <a:gd name="T4" fmla="*/ 45 w 92"/>
                  <a:gd name="T5" fmla="*/ 3 h 82"/>
                  <a:gd name="T6" fmla="*/ 44 w 92"/>
                  <a:gd name="T7" fmla="*/ 7 h 82"/>
                  <a:gd name="T8" fmla="*/ 41 w 92"/>
                  <a:gd name="T9" fmla="*/ 12 h 82"/>
                  <a:gd name="T10" fmla="*/ 33 w 92"/>
                  <a:gd name="T11" fmla="*/ 15 h 82"/>
                  <a:gd name="T12" fmla="*/ 26 w 92"/>
                  <a:gd name="T13" fmla="*/ 22 h 82"/>
                  <a:gd name="T14" fmla="*/ 22 w 92"/>
                  <a:gd name="T15" fmla="*/ 28 h 82"/>
                  <a:gd name="T16" fmla="*/ 17 w 92"/>
                  <a:gd name="T17" fmla="*/ 29 h 82"/>
                  <a:gd name="T18" fmla="*/ 6 w 92"/>
                  <a:gd name="T19" fmla="*/ 26 h 82"/>
                  <a:gd name="T20" fmla="*/ 0 w 92"/>
                  <a:gd name="T21" fmla="*/ 26 h 82"/>
                  <a:gd name="T22" fmla="*/ 4 w 92"/>
                  <a:gd name="T23" fmla="*/ 31 h 82"/>
                  <a:gd name="T24" fmla="*/ 7 w 92"/>
                  <a:gd name="T25" fmla="*/ 34 h 82"/>
                  <a:gd name="T26" fmla="*/ 9 w 92"/>
                  <a:gd name="T27" fmla="*/ 40 h 82"/>
                  <a:gd name="T28" fmla="*/ 13 w 92"/>
                  <a:gd name="T29" fmla="*/ 48 h 82"/>
                  <a:gd name="T30" fmla="*/ 20 w 92"/>
                  <a:gd name="T31" fmla="*/ 51 h 82"/>
                  <a:gd name="T32" fmla="*/ 25 w 92"/>
                  <a:gd name="T33" fmla="*/ 56 h 82"/>
                  <a:gd name="T34" fmla="*/ 26 w 92"/>
                  <a:gd name="T35" fmla="*/ 57 h 82"/>
                  <a:gd name="T36" fmla="*/ 29 w 92"/>
                  <a:gd name="T37" fmla="*/ 61 h 82"/>
                  <a:gd name="T38" fmla="*/ 30 w 92"/>
                  <a:gd name="T39" fmla="*/ 64 h 82"/>
                  <a:gd name="T40" fmla="*/ 32 w 92"/>
                  <a:gd name="T41" fmla="*/ 70 h 82"/>
                  <a:gd name="T42" fmla="*/ 38 w 92"/>
                  <a:gd name="T43" fmla="*/ 73 h 82"/>
                  <a:gd name="T44" fmla="*/ 42 w 92"/>
                  <a:gd name="T45" fmla="*/ 73 h 82"/>
                  <a:gd name="T46" fmla="*/ 46 w 92"/>
                  <a:gd name="T47" fmla="*/ 76 h 82"/>
                  <a:gd name="T48" fmla="*/ 46 w 92"/>
                  <a:gd name="T49" fmla="*/ 77 h 82"/>
                  <a:gd name="T50" fmla="*/ 51 w 92"/>
                  <a:gd name="T51" fmla="*/ 79 h 82"/>
                  <a:gd name="T52" fmla="*/ 58 w 92"/>
                  <a:gd name="T53" fmla="*/ 80 h 82"/>
                  <a:gd name="T54" fmla="*/ 60 w 92"/>
                  <a:gd name="T55" fmla="*/ 80 h 82"/>
                  <a:gd name="T56" fmla="*/ 71 w 92"/>
                  <a:gd name="T57" fmla="*/ 82 h 82"/>
                  <a:gd name="T58" fmla="*/ 83 w 92"/>
                  <a:gd name="T59" fmla="*/ 70 h 82"/>
                  <a:gd name="T60" fmla="*/ 84 w 92"/>
                  <a:gd name="T61" fmla="*/ 67 h 82"/>
                  <a:gd name="T62" fmla="*/ 84 w 92"/>
                  <a:gd name="T63" fmla="*/ 61 h 82"/>
                  <a:gd name="T64" fmla="*/ 86 w 92"/>
                  <a:gd name="T65" fmla="*/ 58 h 82"/>
                  <a:gd name="T66" fmla="*/ 92 w 92"/>
                  <a:gd name="T67" fmla="*/ 51 h 82"/>
                  <a:gd name="T68" fmla="*/ 92 w 92"/>
                  <a:gd name="T69" fmla="*/ 50 h 82"/>
                  <a:gd name="T70" fmla="*/ 90 w 92"/>
                  <a:gd name="T71" fmla="*/ 47 h 82"/>
                  <a:gd name="T72" fmla="*/ 89 w 92"/>
                  <a:gd name="T73" fmla="*/ 41 h 82"/>
                  <a:gd name="T74" fmla="*/ 87 w 92"/>
                  <a:gd name="T75" fmla="*/ 40 h 82"/>
                  <a:gd name="T76" fmla="*/ 90 w 92"/>
                  <a:gd name="T77" fmla="*/ 35 h 82"/>
                  <a:gd name="T78" fmla="*/ 92 w 92"/>
                  <a:gd name="T79" fmla="*/ 31 h 82"/>
                  <a:gd name="T80" fmla="*/ 92 w 92"/>
                  <a:gd name="T81" fmla="*/ 15 h 82"/>
                  <a:gd name="T82" fmla="*/ 92 w 92"/>
                  <a:gd name="T83" fmla="*/ 13 h 82"/>
                  <a:gd name="T84" fmla="*/ 81 w 92"/>
                  <a:gd name="T85" fmla="*/ 10 h 82"/>
                  <a:gd name="T86" fmla="*/ 77 w 92"/>
                  <a:gd name="T87" fmla="*/ 7 h 82"/>
                  <a:gd name="T88" fmla="*/ 68 w 92"/>
                  <a:gd name="T89" fmla="*/ 5 h 82"/>
                  <a:gd name="T90" fmla="*/ 62 w 92"/>
                  <a:gd name="T91" fmla="*/ 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 h="82">
                    <a:moveTo>
                      <a:pt x="62" y="5"/>
                    </a:moveTo>
                    <a:lnTo>
                      <a:pt x="61" y="0"/>
                    </a:lnTo>
                    <a:lnTo>
                      <a:pt x="51" y="2"/>
                    </a:lnTo>
                    <a:lnTo>
                      <a:pt x="51" y="2"/>
                    </a:lnTo>
                    <a:lnTo>
                      <a:pt x="46" y="2"/>
                    </a:lnTo>
                    <a:lnTo>
                      <a:pt x="45" y="3"/>
                    </a:lnTo>
                    <a:lnTo>
                      <a:pt x="44" y="7"/>
                    </a:lnTo>
                    <a:lnTo>
                      <a:pt x="44" y="7"/>
                    </a:lnTo>
                    <a:lnTo>
                      <a:pt x="44" y="9"/>
                    </a:lnTo>
                    <a:lnTo>
                      <a:pt x="41" y="12"/>
                    </a:lnTo>
                    <a:lnTo>
                      <a:pt x="33" y="15"/>
                    </a:lnTo>
                    <a:lnTo>
                      <a:pt x="33" y="15"/>
                    </a:lnTo>
                    <a:lnTo>
                      <a:pt x="30" y="18"/>
                    </a:lnTo>
                    <a:lnTo>
                      <a:pt x="26" y="22"/>
                    </a:lnTo>
                    <a:lnTo>
                      <a:pt x="23" y="26"/>
                    </a:lnTo>
                    <a:lnTo>
                      <a:pt x="22" y="28"/>
                    </a:lnTo>
                    <a:lnTo>
                      <a:pt x="22" y="28"/>
                    </a:lnTo>
                    <a:lnTo>
                      <a:pt x="17" y="29"/>
                    </a:lnTo>
                    <a:lnTo>
                      <a:pt x="13" y="28"/>
                    </a:lnTo>
                    <a:lnTo>
                      <a:pt x="6" y="26"/>
                    </a:lnTo>
                    <a:lnTo>
                      <a:pt x="6" y="26"/>
                    </a:lnTo>
                    <a:lnTo>
                      <a:pt x="0" y="26"/>
                    </a:lnTo>
                    <a:lnTo>
                      <a:pt x="0" y="26"/>
                    </a:lnTo>
                    <a:lnTo>
                      <a:pt x="4" y="31"/>
                    </a:lnTo>
                    <a:lnTo>
                      <a:pt x="7" y="34"/>
                    </a:lnTo>
                    <a:lnTo>
                      <a:pt x="7" y="34"/>
                    </a:lnTo>
                    <a:lnTo>
                      <a:pt x="9" y="35"/>
                    </a:lnTo>
                    <a:lnTo>
                      <a:pt x="9" y="40"/>
                    </a:lnTo>
                    <a:lnTo>
                      <a:pt x="11" y="45"/>
                    </a:lnTo>
                    <a:lnTo>
                      <a:pt x="13" y="48"/>
                    </a:lnTo>
                    <a:lnTo>
                      <a:pt x="13" y="48"/>
                    </a:lnTo>
                    <a:lnTo>
                      <a:pt x="20" y="51"/>
                    </a:lnTo>
                    <a:lnTo>
                      <a:pt x="23" y="54"/>
                    </a:lnTo>
                    <a:lnTo>
                      <a:pt x="25" y="56"/>
                    </a:lnTo>
                    <a:lnTo>
                      <a:pt x="25" y="56"/>
                    </a:lnTo>
                    <a:lnTo>
                      <a:pt x="26" y="57"/>
                    </a:lnTo>
                    <a:lnTo>
                      <a:pt x="27" y="60"/>
                    </a:lnTo>
                    <a:lnTo>
                      <a:pt x="29" y="61"/>
                    </a:lnTo>
                    <a:lnTo>
                      <a:pt x="30" y="64"/>
                    </a:lnTo>
                    <a:lnTo>
                      <a:pt x="30" y="64"/>
                    </a:lnTo>
                    <a:lnTo>
                      <a:pt x="30" y="67"/>
                    </a:lnTo>
                    <a:lnTo>
                      <a:pt x="32" y="70"/>
                    </a:lnTo>
                    <a:lnTo>
                      <a:pt x="35" y="72"/>
                    </a:lnTo>
                    <a:lnTo>
                      <a:pt x="38" y="73"/>
                    </a:lnTo>
                    <a:lnTo>
                      <a:pt x="38" y="73"/>
                    </a:lnTo>
                    <a:lnTo>
                      <a:pt x="42" y="73"/>
                    </a:lnTo>
                    <a:lnTo>
                      <a:pt x="45" y="75"/>
                    </a:lnTo>
                    <a:lnTo>
                      <a:pt x="46" y="76"/>
                    </a:lnTo>
                    <a:lnTo>
                      <a:pt x="46" y="77"/>
                    </a:lnTo>
                    <a:lnTo>
                      <a:pt x="46" y="77"/>
                    </a:lnTo>
                    <a:lnTo>
                      <a:pt x="48" y="79"/>
                    </a:lnTo>
                    <a:lnTo>
                      <a:pt x="51" y="79"/>
                    </a:lnTo>
                    <a:lnTo>
                      <a:pt x="55" y="79"/>
                    </a:lnTo>
                    <a:lnTo>
                      <a:pt x="58" y="80"/>
                    </a:lnTo>
                    <a:lnTo>
                      <a:pt x="58" y="80"/>
                    </a:lnTo>
                    <a:lnTo>
                      <a:pt x="60" y="80"/>
                    </a:lnTo>
                    <a:lnTo>
                      <a:pt x="64" y="82"/>
                    </a:lnTo>
                    <a:lnTo>
                      <a:pt x="71" y="82"/>
                    </a:lnTo>
                    <a:lnTo>
                      <a:pt x="71" y="82"/>
                    </a:lnTo>
                    <a:lnTo>
                      <a:pt x="83" y="70"/>
                    </a:lnTo>
                    <a:lnTo>
                      <a:pt x="83" y="70"/>
                    </a:lnTo>
                    <a:lnTo>
                      <a:pt x="84" y="67"/>
                    </a:lnTo>
                    <a:lnTo>
                      <a:pt x="84" y="64"/>
                    </a:lnTo>
                    <a:lnTo>
                      <a:pt x="84" y="61"/>
                    </a:lnTo>
                    <a:lnTo>
                      <a:pt x="86" y="58"/>
                    </a:lnTo>
                    <a:lnTo>
                      <a:pt x="86" y="58"/>
                    </a:lnTo>
                    <a:lnTo>
                      <a:pt x="90" y="54"/>
                    </a:lnTo>
                    <a:lnTo>
                      <a:pt x="92" y="51"/>
                    </a:lnTo>
                    <a:lnTo>
                      <a:pt x="92" y="50"/>
                    </a:lnTo>
                    <a:lnTo>
                      <a:pt x="92" y="50"/>
                    </a:lnTo>
                    <a:lnTo>
                      <a:pt x="92" y="50"/>
                    </a:lnTo>
                    <a:lnTo>
                      <a:pt x="90" y="47"/>
                    </a:lnTo>
                    <a:lnTo>
                      <a:pt x="90" y="44"/>
                    </a:lnTo>
                    <a:lnTo>
                      <a:pt x="89" y="41"/>
                    </a:lnTo>
                    <a:lnTo>
                      <a:pt x="89" y="41"/>
                    </a:lnTo>
                    <a:lnTo>
                      <a:pt x="87" y="40"/>
                    </a:lnTo>
                    <a:lnTo>
                      <a:pt x="89" y="37"/>
                    </a:lnTo>
                    <a:lnTo>
                      <a:pt x="90" y="35"/>
                    </a:lnTo>
                    <a:lnTo>
                      <a:pt x="92" y="31"/>
                    </a:lnTo>
                    <a:lnTo>
                      <a:pt x="92" y="31"/>
                    </a:lnTo>
                    <a:lnTo>
                      <a:pt x="92" y="21"/>
                    </a:lnTo>
                    <a:lnTo>
                      <a:pt x="92" y="15"/>
                    </a:lnTo>
                    <a:lnTo>
                      <a:pt x="92" y="13"/>
                    </a:lnTo>
                    <a:lnTo>
                      <a:pt x="92" y="13"/>
                    </a:lnTo>
                    <a:lnTo>
                      <a:pt x="86" y="12"/>
                    </a:lnTo>
                    <a:lnTo>
                      <a:pt x="81" y="10"/>
                    </a:lnTo>
                    <a:lnTo>
                      <a:pt x="77" y="7"/>
                    </a:lnTo>
                    <a:lnTo>
                      <a:pt x="77" y="7"/>
                    </a:lnTo>
                    <a:lnTo>
                      <a:pt x="73" y="6"/>
                    </a:lnTo>
                    <a:lnTo>
                      <a:pt x="68" y="5"/>
                    </a:lnTo>
                    <a:lnTo>
                      <a:pt x="62" y="5"/>
                    </a:lnTo>
                    <a:lnTo>
                      <a:pt x="62" y="5"/>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7">
                <a:extLst>
                  <a:ext uri="{FF2B5EF4-FFF2-40B4-BE49-F238E27FC236}">
                    <a16:creationId xmlns:a16="http://schemas.microsoft.com/office/drawing/2014/main" id="{7023835D-0BDB-3B89-8A33-D3F228B33C15}"/>
                  </a:ext>
                </a:extLst>
              </p:cNvPr>
              <p:cNvSpPr>
                <a:spLocks/>
              </p:cNvSpPr>
              <p:nvPr/>
            </p:nvSpPr>
            <p:spPr bwMode="auto">
              <a:xfrm>
                <a:off x="3873500" y="5343526"/>
                <a:ext cx="165100" cy="179388"/>
              </a:xfrm>
              <a:custGeom>
                <a:avLst/>
                <a:gdLst>
                  <a:gd name="T0" fmla="*/ 96 w 104"/>
                  <a:gd name="T1" fmla="*/ 47 h 113"/>
                  <a:gd name="T2" fmla="*/ 90 w 104"/>
                  <a:gd name="T3" fmla="*/ 44 h 113"/>
                  <a:gd name="T4" fmla="*/ 88 w 104"/>
                  <a:gd name="T5" fmla="*/ 38 h 113"/>
                  <a:gd name="T6" fmla="*/ 87 w 104"/>
                  <a:gd name="T7" fmla="*/ 35 h 113"/>
                  <a:gd name="T8" fmla="*/ 84 w 104"/>
                  <a:gd name="T9" fmla="*/ 31 h 113"/>
                  <a:gd name="T10" fmla="*/ 83 w 104"/>
                  <a:gd name="T11" fmla="*/ 30 h 113"/>
                  <a:gd name="T12" fmla="*/ 78 w 104"/>
                  <a:gd name="T13" fmla="*/ 25 h 113"/>
                  <a:gd name="T14" fmla="*/ 71 w 104"/>
                  <a:gd name="T15" fmla="*/ 22 h 113"/>
                  <a:gd name="T16" fmla="*/ 67 w 104"/>
                  <a:gd name="T17" fmla="*/ 14 h 113"/>
                  <a:gd name="T18" fmla="*/ 65 w 104"/>
                  <a:gd name="T19" fmla="*/ 8 h 113"/>
                  <a:gd name="T20" fmla="*/ 62 w 104"/>
                  <a:gd name="T21" fmla="*/ 5 h 113"/>
                  <a:gd name="T22" fmla="*/ 58 w 104"/>
                  <a:gd name="T23" fmla="*/ 0 h 113"/>
                  <a:gd name="T24" fmla="*/ 51 w 104"/>
                  <a:gd name="T25" fmla="*/ 2 h 113"/>
                  <a:gd name="T26" fmla="*/ 45 w 104"/>
                  <a:gd name="T27" fmla="*/ 5 h 113"/>
                  <a:gd name="T28" fmla="*/ 42 w 104"/>
                  <a:gd name="T29" fmla="*/ 8 h 113"/>
                  <a:gd name="T30" fmla="*/ 39 w 104"/>
                  <a:gd name="T31" fmla="*/ 6 h 113"/>
                  <a:gd name="T32" fmla="*/ 36 w 104"/>
                  <a:gd name="T33" fmla="*/ 3 h 113"/>
                  <a:gd name="T34" fmla="*/ 29 w 104"/>
                  <a:gd name="T35" fmla="*/ 5 h 113"/>
                  <a:gd name="T36" fmla="*/ 23 w 104"/>
                  <a:gd name="T37" fmla="*/ 6 h 113"/>
                  <a:gd name="T38" fmla="*/ 11 w 104"/>
                  <a:gd name="T39" fmla="*/ 8 h 113"/>
                  <a:gd name="T40" fmla="*/ 11 w 104"/>
                  <a:gd name="T41" fmla="*/ 49 h 113"/>
                  <a:gd name="T42" fmla="*/ 10 w 104"/>
                  <a:gd name="T43" fmla="*/ 50 h 113"/>
                  <a:gd name="T44" fmla="*/ 1 w 104"/>
                  <a:gd name="T45" fmla="*/ 51 h 113"/>
                  <a:gd name="T46" fmla="*/ 0 w 104"/>
                  <a:gd name="T47" fmla="*/ 53 h 113"/>
                  <a:gd name="T48" fmla="*/ 0 w 104"/>
                  <a:gd name="T49" fmla="*/ 88 h 113"/>
                  <a:gd name="T50" fmla="*/ 5 w 104"/>
                  <a:gd name="T51" fmla="*/ 91 h 113"/>
                  <a:gd name="T52" fmla="*/ 8 w 104"/>
                  <a:gd name="T53" fmla="*/ 98 h 113"/>
                  <a:gd name="T54" fmla="*/ 10 w 104"/>
                  <a:gd name="T55" fmla="*/ 104 h 113"/>
                  <a:gd name="T56" fmla="*/ 7 w 104"/>
                  <a:gd name="T57" fmla="*/ 105 h 113"/>
                  <a:gd name="T58" fmla="*/ 7 w 104"/>
                  <a:gd name="T59" fmla="*/ 107 h 113"/>
                  <a:gd name="T60" fmla="*/ 7 w 104"/>
                  <a:gd name="T61" fmla="*/ 111 h 113"/>
                  <a:gd name="T62" fmla="*/ 8 w 104"/>
                  <a:gd name="T63" fmla="*/ 113 h 113"/>
                  <a:gd name="T64" fmla="*/ 18 w 104"/>
                  <a:gd name="T65" fmla="*/ 113 h 113"/>
                  <a:gd name="T66" fmla="*/ 20 w 104"/>
                  <a:gd name="T67" fmla="*/ 111 h 113"/>
                  <a:gd name="T68" fmla="*/ 30 w 104"/>
                  <a:gd name="T69" fmla="*/ 103 h 113"/>
                  <a:gd name="T70" fmla="*/ 32 w 104"/>
                  <a:gd name="T71" fmla="*/ 100 h 113"/>
                  <a:gd name="T72" fmla="*/ 33 w 104"/>
                  <a:gd name="T73" fmla="*/ 94 h 113"/>
                  <a:gd name="T74" fmla="*/ 39 w 104"/>
                  <a:gd name="T75" fmla="*/ 94 h 113"/>
                  <a:gd name="T76" fmla="*/ 46 w 104"/>
                  <a:gd name="T77" fmla="*/ 97 h 113"/>
                  <a:gd name="T78" fmla="*/ 53 w 104"/>
                  <a:gd name="T79" fmla="*/ 98 h 113"/>
                  <a:gd name="T80" fmla="*/ 64 w 104"/>
                  <a:gd name="T81" fmla="*/ 95 h 113"/>
                  <a:gd name="T82" fmla="*/ 64 w 104"/>
                  <a:gd name="T83" fmla="*/ 92 h 113"/>
                  <a:gd name="T84" fmla="*/ 67 w 104"/>
                  <a:gd name="T85" fmla="*/ 85 h 113"/>
                  <a:gd name="T86" fmla="*/ 68 w 104"/>
                  <a:gd name="T87" fmla="*/ 84 h 113"/>
                  <a:gd name="T88" fmla="*/ 75 w 104"/>
                  <a:gd name="T89" fmla="*/ 82 h 113"/>
                  <a:gd name="T90" fmla="*/ 78 w 104"/>
                  <a:gd name="T91" fmla="*/ 76 h 113"/>
                  <a:gd name="T92" fmla="*/ 80 w 104"/>
                  <a:gd name="T93" fmla="*/ 72 h 113"/>
                  <a:gd name="T94" fmla="*/ 84 w 104"/>
                  <a:gd name="T95" fmla="*/ 69 h 113"/>
                  <a:gd name="T96" fmla="*/ 88 w 104"/>
                  <a:gd name="T97" fmla="*/ 66 h 113"/>
                  <a:gd name="T98" fmla="*/ 93 w 104"/>
                  <a:gd name="T99" fmla="*/ 62 h 113"/>
                  <a:gd name="T100" fmla="*/ 94 w 104"/>
                  <a:gd name="T101" fmla="*/ 60 h 113"/>
                  <a:gd name="T102" fmla="*/ 99 w 104"/>
                  <a:gd name="T103" fmla="*/ 59 h 113"/>
                  <a:gd name="T104" fmla="*/ 100 w 104"/>
                  <a:gd name="T105" fmla="*/ 57 h 113"/>
                  <a:gd name="T106" fmla="*/ 104 w 104"/>
                  <a:gd name="T107" fmla="*/ 51 h 113"/>
                  <a:gd name="T108" fmla="*/ 104 w 104"/>
                  <a:gd name="T109" fmla="*/ 51 h 113"/>
                  <a:gd name="T110" fmla="*/ 103 w 104"/>
                  <a:gd name="T111" fmla="*/ 49 h 113"/>
                  <a:gd name="T112" fmla="*/ 96 w 104"/>
                  <a:gd name="T113" fmla="*/ 4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 h="113">
                    <a:moveTo>
                      <a:pt x="96" y="47"/>
                    </a:moveTo>
                    <a:lnTo>
                      <a:pt x="96" y="47"/>
                    </a:lnTo>
                    <a:lnTo>
                      <a:pt x="93" y="46"/>
                    </a:lnTo>
                    <a:lnTo>
                      <a:pt x="90" y="44"/>
                    </a:lnTo>
                    <a:lnTo>
                      <a:pt x="88" y="41"/>
                    </a:lnTo>
                    <a:lnTo>
                      <a:pt x="88" y="38"/>
                    </a:lnTo>
                    <a:lnTo>
                      <a:pt x="88" y="38"/>
                    </a:lnTo>
                    <a:lnTo>
                      <a:pt x="87" y="35"/>
                    </a:lnTo>
                    <a:lnTo>
                      <a:pt x="85" y="34"/>
                    </a:lnTo>
                    <a:lnTo>
                      <a:pt x="84" y="31"/>
                    </a:lnTo>
                    <a:lnTo>
                      <a:pt x="83" y="30"/>
                    </a:lnTo>
                    <a:lnTo>
                      <a:pt x="83" y="30"/>
                    </a:lnTo>
                    <a:lnTo>
                      <a:pt x="81" y="28"/>
                    </a:lnTo>
                    <a:lnTo>
                      <a:pt x="78" y="25"/>
                    </a:lnTo>
                    <a:lnTo>
                      <a:pt x="71" y="22"/>
                    </a:lnTo>
                    <a:lnTo>
                      <a:pt x="71" y="22"/>
                    </a:lnTo>
                    <a:lnTo>
                      <a:pt x="69" y="19"/>
                    </a:lnTo>
                    <a:lnTo>
                      <a:pt x="67" y="14"/>
                    </a:lnTo>
                    <a:lnTo>
                      <a:pt x="67" y="9"/>
                    </a:lnTo>
                    <a:lnTo>
                      <a:pt x="65" y="8"/>
                    </a:lnTo>
                    <a:lnTo>
                      <a:pt x="65" y="8"/>
                    </a:lnTo>
                    <a:lnTo>
                      <a:pt x="62" y="5"/>
                    </a:lnTo>
                    <a:lnTo>
                      <a:pt x="58" y="0"/>
                    </a:lnTo>
                    <a:lnTo>
                      <a:pt x="58" y="0"/>
                    </a:lnTo>
                    <a:lnTo>
                      <a:pt x="51" y="2"/>
                    </a:lnTo>
                    <a:lnTo>
                      <a:pt x="51" y="2"/>
                    </a:lnTo>
                    <a:lnTo>
                      <a:pt x="48" y="3"/>
                    </a:lnTo>
                    <a:lnTo>
                      <a:pt x="45" y="5"/>
                    </a:lnTo>
                    <a:lnTo>
                      <a:pt x="42" y="8"/>
                    </a:lnTo>
                    <a:lnTo>
                      <a:pt x="42" y="8"/>
                    </a:lnTo>
                    <a:lnTo>
                      <a:pt x="40" y="8"/>
                    </a:lnTo>
                    <a:lnTo>
                      <a:pt x="39" y="6"/>
                    </a:lnTo>
                    <a:lnTo>
                      <a:pt x="36" y="3"/>
                    </a:lnTo>
                    <a:lnTo>
                      <a:pt x="36" y="3"/>
                    </a:lnTo>
                    <a:lnTo>
                      <a:pt x="33" y="3"/>
                    </a:lnTo>
                    <a:lnTo>
                      <a:pt x="29" y="5"/>
                    </a:lnTo>
                    <a:lnTo>
                      <a:pt x="23" y="6"/>
                    </a:lnTo>
                    <a:lnTo>
                      <a:pt x="23" y="6"/>
                    </a:lnTo>
                    <a:lnTo>
                      <a:pt x="11" y="8"/>
                    </a:lnTo>
                    <a:lnTo>
                      <a:pt x="11" y="8"/>
                    </a:lnTo>
                    <a:lnTo>
                      <a:pt x="11" y="49"/>
                    </a:lnTo>
                    <a:lnTo>
                      <a:pt x="11" y="49"/>
                    </a:lnTo>
                    <a:lnTo>
                      <a:pt x="11" y="50"/>
                    </a:lnTo>
                    <a:lnTo>
                      <a:pt x="10" y="50"/>
                    </a:lnTo>
                    <a:lnTo>
                      <a:pt x="5" y="51"/>
                    </a:lnTo>
                    <a:lnTo>
                      <a:pt x="1" y="51"/>
                    </a:lnTo>
                    <a:lnTo>
                      <a:pt x="0" y="53"/>
                    </a:lnTo>
                    <a:lnTo>
                      <a:pt x="0" y="53"/>
                    </a:lnTo>
                    <a:lnTo>
                      <a:pt x="0" y="88"/>
                    </a:lnTo>
                    <a:lnTo>
                      <a:pt x="0" y="88"/>
                    </a:lnTo>
                    <a:lnTo>
                      <a:pt x="4" y="89"/>
                    </a:lnTo>
                    <a:lnTo>
                      <a:pt x="5" y="91"/>
                    </a:lnTo>
                    <a:lnTo>
                      <a:pt x="5" y="91"/>
                    </a:lnTo>
                    <a:lnTo>
                      <a:pt x="8" y="98"/>
                    </a:lnTo>
                    <a:lnTo>
                      <a:pt x="10" y="104"/>
                    </a:lnTo>
                    <a:lnTo>
                      <a:pt x="10" y="104"/>
                    </a:lnTo>
                    <a:lnTo>
                      <a:pt x="8" y="105"/>
                    </a:lnTo>
                    <a:lnTo>
                      <a:pt x="7" y="105"/>
                    </a:lnTo>
                    <a:lnTo>
                      <a:pt x="7" y="107"/>
                    </a:lnTo>
                    <a:lnTo>
                      <a:pt x="7" y="107"/>
                    </a:lnTo>
                    <a:lnTo>
                      <a:pt x="7" y="110"/>
                    </a:lnTo>
                    <a:lnTo>
                      <a:pt x="7" y="111"/>
                    </a:lnTo>
                    <a:lnTo>
                      <a:pt x="8" y="113"/>
                    </a:lnTo>
                    <a:lnTo>
                      <a:pt x="8" y="113"/>
                    </a:lnTo>
                    <a:lnTo>
                      <a:pt x="16" y="113"/>
                    </a:lnTo>
                    <a:lnTo>
                      <a:pt x="18" y="113"/>
                    </a:lnTo>
                    <a:lnTo>
                      <a:pt x="20" y="111"/>
                    </a:lnTo>
                    <a:lnTo>
                      <a:pt x="20" y="111"/>
                    </a:lnTo>
                    <a:lnTo>
                      <a:pt x="27" y="105"/>
                    </a:lnTo>
                    <a:lnTo>
                      <a:pt x="30" y="103"/>
                    </a:lnTo>
                    <a:lnTo>
                      <a:pt x="32" y="100"/>
                    </a:lnTo>
                    <a:lnTo>
                      <a:pt x="32" y="100"/>
                    </a:lnTo>
                    <a:lnTo>
                      <a:pt x="32" y="97"/>
                    </a:lnTo>
                    <a:lnTo>
                      <a:pt x="33" y="94"/>
                    </a:lnTo>
                    <a:lnTo>
                      <a:pt x="36" y="92"/>
                    </a:lnTo>
                    <a:lnTo>
                      <a:pt x="39" y="94"/>
                    </a:lnTo>
                    <a:lnTo>
                      <a:pt x="39" y="94"/>
                    </a:lnTo>
                    <a:lnTo>
                      <a:pt x="46" y="97"/>
                    </a:lnTo>
                    <a:lnTo>
                      <a:pt x="53" y="98"/>
                    </a:lnTo>
                    <a:lnTo>
                      <a:pt x="53" y="98"/>
                    </a:lnTo>
                    <a:lnTo>
                      <a:pt x="61" y="97"/>
                    </a:lnTo>
                    <a:lnTo>
                      <a:pt x="64" y="95"/>
                    </a:lnTo>
                    <a:lnTo>
                      <a:pt x="64" y="92"/>
                    </a:lnTo>
                    <a:lnTo>
                      <a:pt x="64" y="92"/>
                    </a:lnTo>
                    <a:lnTo>
                      <a:pt x="65" y="86"/>
                    </a:lnTo>
                    <a:lnTo>
                      <a:pt x="67" y="85"/>
                    </a:lnTo>
                    <a:lnTo>
                      <a:pt x="68" y="84"/>
                    </a:lnTo>
                    <a:lnTo>
                      <a:pt x="68" y="84"/>
                    </a:lnTo>
                    <a:lnTo>
                      <a:pt x="72" y="84"/>
                    </a:lnTo>
                    <a:lnTo>
                      <a:pt x="75" y="82"/>
                    </a:lnTo>
                    <a:lnTo>
                      <a:pt x="78" y="79"/>
                    </a:lnTo>
                    <a:lnTo>
                      <a:pt x="78" y="76"/>
                    </a:lnTo>
                    <a:lnTo>
                      <a:pt x="78" y="76"/>
                    </a:lnTo>
                    <a:lnTo>
                      <a:pt x="80" y="72"/>
                    </a:lnTo>
                    <a:lnTo>
                      <a:pt x="81" y="69"/>
                    </a:lnTo>
                    <a:lnTo>
                      <a:pt x="84" y="69"/>
                    </a:lnTo>
                    <a:lnTo>
                      <a:pt x="84" y="69"/>
                    </a:lnTo>
                    <a:lnTo>
                      <a:pt x="88" y="66"/>
                    </a:lnTo>
                    <a:lnTo>
                      <a:pt x="91" y="65"/>
                    </a:lnTo>
                    <a:lnTo>
                      <a:pt x="93" y="62"/>
                    </a:lnTo>
                    <a:lnTo>
                      <a:pt x="93" y="62"/>
                    </a:lnTo>
                    <a:lnTo>
                      <a:pt x="94" y="60"/>
                    </a:lnTo>
                    <a:lnTo>
                      <a:pt x="96" y="59"/>
                    </a:lnTo>
                    <a:lnTo>
                      <a:pt x="99" y="59"/>
                    </a:lnTo>
                    <a:lnTo>
                      <a:pt x="100" y="57"/>
                    </a:lnTo>
                    <a:lnTo>
                      <a:pt x="100" y="57"/>
                    </a:lnTo>
                    <a:lnTo>
                      <a:pt x="104" y="51"/>
                    </a:lnTo>
                    <a:lnTo>
                      <a:pt x="104" y="51"/>
                    </a:lnTo>
                    <a:lnTo>
                      <a:pt x="104" y="51"/>
                    </a:lnTo>
                    <a:lnTo>
                      <a:pt x="104" y="51"/>
                    </a:lnTo>
                    <a:lnTo>
                      <a:pt x="104" y="50"/>
                    </a:lnTo>
                    <a:lnTo>
                      <a:pt x="103" y="49"/>
                    </a:lnTo>
                    <a:lnTo>
                      <a:pt x="100" y="47"/>
                    </a:lnTo>
                    <a:lnTo>
                      <a:pt x="96" y="47"/>
                    </a:lnTo>
                    <a:lnTo>
                      <a:pt x="96" y="47"/>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8">
                <a:extLst>
                  <a:ext uri="{FF2B5EF4-FFF2-40B4-BE49-F238E27FC236}">
                    <a16:creationId xmlns:a16="http://schemas.microsoft.com/office/drawing/2014/main" id="{E0B17184-7E81-C5AD-AC09-CEB01075AD3E}"/>
                  </a:ext>
                </a:extLst>
              </p:cNvPr>
              <p:cNvSpPr>
                <a:spLocks/>
              </p:cNvSpPr>
              <p:nvPr/>
            </p:nvSpPr>
            <p:spPr bwMode="auto">
              <a:xfrm>
                <a:off x="4068763" y="5499101"/>
                <a:ext cx="23813" cy="33338"/>
              </a:xfrm>
              <a:custGeom>
                <a:avLst/>
                <a:gdLst>
                  <a:gd name="T0" fmla="*/ 8 w 15"/>
                  <a:gd name="T1" fmla="*/ 0 h 21"/>
                  <a:gd name="T2" fmla="*/ 8 w 15"/>
                  <a:gd name="T3" fmla="*/ 0 h 21"/>
                  <a:gd name="T4" fmla="*/ 5 w 15"/>
                  <a:gd name="T5" fmla="*/ 2 h 21"/>
                  <a:gd name="T6" fmla="*/ 3 w 15"/>
                  <a:gd name="T7" fmla="*/ 5 h 21"/>
                  <a:gd name="T8" fmla="*/ 0 w 15"/>
                  <a:gd name="T9" fmla="*/ 9 h 21"/>
                  <a:gd name="T10" fmla="*/ 0 w 15"/>
                  <a:gd name="T11" fmla="*/ 9 h 21"/>
                  <a:gd name="T12" fmla="*/ 2 w 15"/>
                  <a:gd name="T13" fmla="*/ 15 h 21"/>
                  <a:gd name="T14" fmla="*/ 5 w 15"/>
                  <a:gd name="T15" fmla="*/ 19 h 21"/>
                  <a:gd name="T16" fmla="*/ 8 w 15"/>
                  <a:gd name="T17" fmla="*/ 21 h 21"/>
                  <a:gd name="T18" fmla="*/ 8 w 15"/>
                  <a:gd name="T19" fmla="*/ 21 h 21"/>
                  <a:gd name="T20" fmla="*/ 12 w 15"/>
                  <a:gd name="T21" fmla="*/ 19 h 21"/>
                  <a:gd name="T22" fmla="*/ 13 w 15"/>
                  <a:gd name="T23" fmla="*/ 19 h 21"/>
                  <a:gd name="T24" fmla="*/ 13 w 15"/>
                  <a:gd name="T25" fmla="*/ 18 h 21"/>
                  <a:gd name="T26" fmla="*/ 13 w 15"/>
                  <a:gd name="T27" fmla="*/ 18 h 21"/>
                  <a:gd name="T28" fmla="*/ 15 w 15"/>
                  <a:gd name="T29" fmla="*/ 16 h 21"/>
                  <a:gd name="T30" fmla="*/ 15 w 15"/>
                  <a:gd name="T31" fmla="*/ 15 h 21"/>
                  <a:gd name="T32" fmla="*/ 15 w 15"/>
                  <a:gd name="T33" fmla="*/ 15 h 21"/>
                  <a:gd name="T34" fmla="*/ 15 w 15"/>
                  <a:gd name="T35" fmla="*/ 5 h 21"/>
                  <a:gd name="T36" fmla="*/ 15 w 15"/>
                  <a:gd name="T37" fmla="*/ 5 h 21"/>
                  <a:gd name="T38" fmla="*/ 11 w 15"/>
                  <a:gd name="T39" fmla="*/ 2 h 21"/>
                  <a:gd name="T40" fmla="*/ 8 w 15"/>
                  <a:gd name="T41" fmla="*/ 0 h 21"/>
                  <a:gd name="T42" fmla="*/ 8 w 15"/>
                  <a:gd name="T4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21">
                    <a:moveTo>
                      <a:pt x="8" y="0"/>
                    </a:moveTo>
                    <a:lnTo>
                      <a:pt x="8" y="0"/>
                    </a:lnTo>
                    <a:lnTo>
                      <a:pt x="5" y="2"/>
                    </a:lnTo>
                    <a:lnTo>
                      <a:pt x="3" y="5"/>
                    </a:lnTo>
                    <a:lnTo>
                      <a:pt x="0" y="9"/>
                    </a:lnTo>
                    <a:lnTo>
                      <a:pt x="0" y="9"/>
                    </a:lnTo>
                    <a:lnTo>
                      <a:pt x="2" y="15"/>
                    </a:lnTo>
                    <a:lnTo>
                      <a:pt x="5" y="19"/>
                    </a:lnTo>
                    <a:lnTo>
                      <a:pt x="8" y="21"/>
                    </a:lnTo>
                    <a:lnTo>
                      <a:pt x="8" y="21"/>
                    </a:lnTo>
                    <a:lnTo>
                      <a:pt x="12" y="19"/>
                    </a:lnTo>
                    <a:lnTo>
                      <a:pt x="13" y="19"/>
                    </a:lnTo>
                    <a:lnTo>
                      <a:pt x="13" y="18"/>
                    </a:lnTo>
                    <a:lnTo>
                      <a:pt x="13" y="18"/>
                    </a:lnTo>
                    <a:lnTo>
                      <a:pt x="15" y="16"/>
                    </a:lnTo>
                    <a:lnTo>
                      <a:pt x="15" y="15"/>
                    </a:lnTo>
                    <a:lnTo>
                      <a:pt x="15" y="15"/>
                    </a:lnTo>
                    <a:lnTo>
                      <a:pt x="15" y="5"/>
                    </a:lnTo>
                    <a:lnTo>
                      <a:pt x="15" y="5"/>
                    </a:lnTo>
                    <a:lnTo>
                      <a:pt x="11" y="2"/>
                    </a:lnTo>
                    <a:lnTo>
                      <a:pt x="8" y="0"/>
                    </a:lnTo>
                    <a:lnTo>
                      <a:pt x="8" y="0"/>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9">
                <a:extLst>
                  <a:ext uri="{FF2B5EF4-FFF2-40B4-BE49-F238E27FC236}">
                    <a16:creationId xmlns:a16="http://schemas.microsoft.com/office/drawing/2014/main" id="{D40886AC-EB74-E1DA-6889-46F22C20AB04}"/>
                  </a:ext>
                </a:extLst>
              </p:cNvPr>
              <p:cNvSpPr>
                <a:spLocks/>
              </p:cNvSpPr>
              <p:nvPr/>
            </p:nvSpPr>
            <p:spPr bwMode="auto">
              <a:xfrm>
                <a:off x="4002088" y="5557838"/>
                <a:ext cx="41275" cy="41275"/>
              </a:xfrm>
              <a:custGeom>
                <a:avLst/>
                <a:gdLst>
                  <a:gd name="T0" fmla="*/ 18 w 26"/>
                  <a:gd name="T1" fmla="*/ 0 h 26"/>
                  <a:gd name="T2" fmla="*/ 18 w 26"/>
                  <a:gd name="T3" fmla="*/ 0 h 26"/>
                  <a:gd name="T4" fmla="*/ 16 w 26"/>
                  <a:gd name="T5" fmla="*/ 0 h 26"/>
                  <a:gd name="T6" fmla="*/ 12 w 26"/>
                  <a:gd name="T7" fmla="*/ 0 h 26"/>
                  <a:gd name="T8" fmla="*/ 9 w 26"/>
                  <a:gd name="T9" fmla="*/ 3 h 26"/>
                  <a:gd name="T10" fmla="*/ 6 w 26"/>
                  <a:gd name="T11" fmla="*/ 5 h 26"/>
                  <a:gd name="T12" fmla="*/ 6 w 26"/>
                  <a:gd name="T13" fmla="*/ 5 h 26"/>
                  <a:gd name="T14" fmla="*/ 0 w 26"/>
                  <a:gd name="T15" fmla="*/ 16 h 26"/>
                  <a:gd name="T16" fmla="*/ 6 w 26"/>
                  <a:gd name="T17" fmla="*/ 24 h 26"/>
                  <a:gd name="T18" fmla="*/ 12 w 26"/>
                  <a:gd name="T19" fmla="*/ 26 h 26"/>
                  <a:gd name="T20" fmla="*/ 12 w 26"/>
                  <a:gd name="T21" fmla="*/ 26 h 26"/>
                  <a:gd name="T22" fmla="*/ 15 w 26"/>
                  <a:gd name="T23" fmla="*/ 20 h 26"/>
                  <a:gd name="T24" fmla="*/ 15 w 26"/>
                  <a:gd name="T25" fmla="*/ 20 h 26"/>
                  <a:gd name="T26" fmla="*/ 16 w 26"/>
                  <a:gd name="T27" fmla="*/ 19 h 26"/>
                  <a:gd name="T28" fmla="*/ 19 w 26"/>
                  <a:gd name="T29" fmla="*/ 19 h 26"/>
                  <a:gd name="T30" fmla="*/ 21 w 26"/>
                  <a:gd name="T31" fmla="*/ 19 h 26"/>
                  <a:gd name="T32" fmla="*/ 22 w 26"/>
                  <a:gd name="T33" fmla="*/ 17 h 26"/>
                  <a:gd name="T34" fmla="*/ 22 w 26"/>
                  <a:gd name="T35" fmla="*/ 17 h 26"/>
                  <a:gd name="T36" fmla="*/ 22 w 26"/>
                  <a:gd name="T37" fmla="*/ 16 h 26"/>
                  <a:gd name="T38" fmla="*/ 23 w 26"/>
                  <a:gd name="T39" fmla="*/ 13 h 26"/>
                  <a:gd name="T40" fmla="*/ 25 w 26"/>
                  <a:gd name="T41" fmla="*/ 11 h 26"/>
                  <a:gd name="T42" fmla="*/ 26 w 26"/>
                  <a:gd name="T43" fmla="*/ 8 h 26"/>
                  <a:gd name="T44" fmla="*/ 26 w 26"/>
                  <a:gd name="T45" fmla="*/ 8 h 26"/>
                  <a:gd name="T46" fmla="*/ 25 w 26"/>
                  <a:gd name="T47" fmla="*/ 7 h 26"/>
                  <a:gd name="T48" fmla="*/ 22 w 26"/>
                  <a:gd name="T49" fmla="*/ 4 h 26"/>
                  <a:gd name="T50" fmla="*/ 18 w 26"/>
                  <a:gd name="T51" fmla="*/ 0 h 26"/>
                  <a:gd name="T52" fmla="*/ 18 w 26"/>
                  <a:gd name="T5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26">
                    <a:moveTo>
                      <a:pt x="18" y="0"/>
                    </a:moveTo>
                    <a:lnTo>
                      <a:pt x="18" y="0"/>
                    </a:lnTo>
                    <a:lnTo>
                      <a:pt x="16" y="0"/>
                    </a:lnTo>
                    <a:lnTo>
                      <a:pt x="12" y="0"/>
                    </a:lnTo>
                    <a:lnTo>
                      <a:pt x="9" y="3"/>
                    </a:lnTo>
                    <a:lnTo>
                      <a:pt x="6" y="5"/>
                    </a:lnTo>
                    <a:lnTo>
                      <a:pt x="6" y="5"/>
                    </a:lnTo>
                    <a:lnTo>
                      <a:pt x="0" y="16"/>
                    </a:lnTo>
                    <a:lnTo>
                      <a:pt x="6" y="24"/>
                    </a:lnTo>
                    <a:lnTo>
                      <a:pt x="12" y="26"/>
                    </a:lnTo>
                    <a:lnTo>
                      <a:pt x="12" y="26"/>
                    </a:lnTo>
                    <a:lnTo>
                      <a:pt x="15" y="20"/>
                    </a:lnTo>
                    <a:lnTo>
                      <a:pt x="15" y="20"/>
                    </a:lnTo>
                    <a:lnTo>
                      <a:pt x="16" y="19"/>
                    </a:lnTo>
                    <a:lnTo>
                      <a:pt x="19" y="19"/>
                    </a:lnTo>
                    <a:lnTo>
                      <a:pt x="21" y="19"/>
                    </a:lnTo>
                    <a:lnTo>
                      <a:pt x="22" y="17"/>
                    </a:lnTo>
                    <a:lnTo>
                      <a:pt x="22" y="17"/>
                    </a:lnTo>
                    <a:lnTo>
                      <a:pt x="22" y="16"/>
                    </a:lnTo>
                    <a:lnTo>
                      <a:pt x="23" y="13"/>
                    </a:lnTo>
                    <a:lnTo>
                      <a:pt x="25" y="11"/>
                    </a:lnTo>
                    <a:lnTo>
                      <a:pt x="26" y="8"/>
                    </a:lnTo>
                    <a:lnTo>
                      <a:pt x="26" y="8"/>
                    </a:lnTo>
                    <a:lnTo>
                      <a:pt x="25" y="7"/>
                    </a:lnTo>
                    <a:lnTo>
                      <a:pt x="22" y="4"/>
                    </a:lnTo>
                    <a:lnTo>
                      <a:pt x="18" y="0"/>
                    </a:lnTo>
                    <a:lnTo>
                      <a:pt x="18" y="0"/>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10">
                <a:extLst>
                  <a:ext uri="{FF2B5EF4-FFF2-40B4-BE49-F238E27FC236}">
                    <a16:creationId xmlns:a16="http://schemas.microsoft.com/office/drawing/2014/main" id="{F7609B92-09EA-16EF-384E-EA1D06DC52E7}"/>
                  </a:ext>
                </a:extLst>
              </p:cNvPr>
              <p:cNvSpPr>
                <a:spLocks noEditPoints="1"/>
              </p:cNvSpPr>
              <p:nvPr/>
            </p:nvSpPr>
            <p:spPr bwMode="auto">
              <a:xfrm>
                <a:off x="3808413" y="5424488"/>
                <a:ext cx="300038" cy="261938"/>
              </a:xfrm>
              <a:custGeom>
                <a:avLst/>
                <a:gdLst>
                  <a:gd name="T0" fmla="*/ 179 w 189"/>
                  <a:gd name="T1" fmla="*/ 62 h 165"/>
                  <a:gd name="T2" fmla="*/ 177 w 189"/>
                  <a:gd name="T3" fmla="*/ 66 h 165"/>
                  <a:gd name="T4" fmla="*/ 169 w 189"/>
                  <a:gd name="T5" fmla="*/ 66 h 165"/>
                  <a:gd name="T6" fmla="*/ 167 w 189"/>
                  <a:gd name="T7" fmla="*/ 52 h 165"/>
                  <a:gd name="T8" fmla="*/ 175 w 189"/>
                  <a:gd name="T9" fmla="*/ 49 h 165"/>
                  <a:gd name="T10" fmla="*/ 179 w 189"/>
                  <a:gd name="T11" fmla="*/ 49 h 165"/>
                  <a:gd name="T12" fmla="*/ 177 w 189"/>
                  <a:gd name="T13" fmla="*/ 28 h 165"/>
                  <a:gd name="T14" fmla="*/ 170 w 189"/>
                  <a:gd name="T15" fmla="*/ 6 h 165"/>
                  <a:gd name="T16" fmla="*/ 157 w 189"/>
                  <a:gd name="T17" fmla="*/ 3 h 165"/>
                  <a:gd name="T18" fmla="*/ 147 w 189"/>
                  <a:gd name="T19" fmla="*/ 2 h 165"/>
                  <a:gd name="T20" fmla="*/ 141 w 189"/>
                  <a:gd name="T21" fmla="*/ 6 h 165"/>
                  <a:gd name="T22" fmla="*/ 134 w 189"/>
                  <a:gd name="T23" fmla="*/ 11 h 165"/>
                  <a:gd name="T24" fmla="*/ 125 w 189"/>
                  <a:gd name="T25" fmla="*/ 18 h 165"/>
                  <a:gd name="T26" fmla="*/ 119 w 189"/>
                  <a:gd name="T27" fmla="*/ 25 h 165"/>
                  <a:gd name="T28" fmla="*/ 113 w 189"/>
                  <a:gd name="T29" fmla="*/ 33 h 165"/>
                  <a:gd name="T30" fmla="*/ 106 w 189"/>
                  <a:gd name="T31" fmla="*/ 35 h 165"/>
                  <a:gd name="T32" fmla="*/ 102 w 189"/>
                  <a:gd name="T33" fmla="*/ 46 h 165"/>
                  <a:gd name="T34" fmla="*/ 80 w 189"/>
                  <a:gd name="T35" fmla="*/ 43 h 165"/>
                  <a:gd name="T36" fmla="*/ 73 w 189"/>
                  <a:gd name="T37" fmla="*/ 46 h 165"/>
                  <a:gd name="T38" fmla="*/ 68 w 189"/>
                  <a:gd name="T39" fmla="*/ 54 h 165"/>
                  <a:gd name="T40" fmla="*/ 57 w 189"/>
                  <a:gd name="T41" fmla="*/ 62 h 165"/>
                  <a:gd name="T42" fmla="*/ 48 w 189"/>
                  <a:gd name="T43" fmla="*/ 59 h 165"/>
                  <a:gd name="T44" fmla="*/ 49 w 189"/>
                  <a:gd name="T45" fmla="*/ 54 h 165"/>
                  <a:gd name="T46" fmla="*/ 46 w 189"/>
                  <a:gd name="T47" fmla="*/ 40 h 165"/>
                  <a:gd name="T48" fmla="*/ 41 w 189"/>
                  <a:gd name="T49" fmla="*/ 37 h 165"/>
                  <a:gd name="T50" fmla="*/ 38 w 189"/>
                  <a:gd name="T51" fmla="*/ 84 h 165"/>
                  <a:gd name="T52" fmla="*/ 27 w 189"/>
                  <a:gd name="T53" fmla="*/ 88 h 165"/>
                  <a:gd name="T54" fmla="*/ 14 w 189"/>
                  <a:gd name="T55" fmla="*/ 85 h 165"/>
                  <a:gd name="T56" fmla="*/ 9 w 189"/>
                  <a:gd name="T57" fmla="*/ 79 h 165"/>
                  <a:gd name="T58" fmla="*/ 6 w 189"/>
                  <a:gd name="T59" fmla="*/ 84 h 165"/>
                  <a:gd name="T60" fmla="*/ 6 w 189"/>
                  <a:gd name="T61" fmla="*/ 94 h 165"/>
                  <a:gd name="T62" fmla="*/ 16 w 189"/>
                  <a:gd name="T63" fmla="*/ 116 h 165"/>
                  <a:gd name="T64" fmla="*/ 22 w 189"/>
                  <a:gd name="T65" fmla="*/ 136 h 165"/>
                  <a:gd name="T66" fmla="*/ 17 w 189"/>
                  <a:gd name="T67" fmla="*/ 139 h 165"/>
                  <a:gd name="T68" fmla="*/ 23 w 189"/>
                  <a:gd name="T69" fmla="*/ 151 h 165"/>
                  <a:gd name="T70" fmla="*/ 25 w 189"/>
                  <a:gd name="T71" fmla="*/ 157 h 165"/>
                  <a:gd name="T72" fmla="*/ 29 w 189"/>
                  <a:gd name="T73" fmla="*/ 159 h 165"/>
                  <a:gd name="T74" fmla="*/ 38 w 189"/>
                  <a:gd name="T75" fmla="*/ 165 h 165"/>
                  <a:gd name="T76" fmla="*/ 43 w 189"/>
                  <a:gd name="T77" fmla="*/ 164 h 165"/>
                  <a:gd name="T78" fmla="*/ 57 w 189"/>
                  <a:gd name="T79" fmla="*/ 159 h 165"/>
                  <a:gd name="T80" fmla="*/ 68 w 189"/>
                  <a:gd name="T81" fmla="*/ 155 h 165"/>
                  <a:gd name="T82" fmla="*/ 86 w 189"/>
                  <a:gd name="T83" fmla="*/ 155 h 165"/>
                  <a:gd name="T84" fmla="*/ 97 w 189"/>
                  <a:gd name="T85" fmla="*/ 154 h 165"/>
                  <a:gd name="T86" fmla="*/ 105 w 189"/>
                  <a:gd name="T87" fmla="*/ 152 h 165"/>
                  <a:gd name="T88" fmla="*/ 115 w 189"/>
                  <a:gd name="T89" fmla="*/ 149 h 165"/>
                  <a:gd name="T90" fmla="*/ 138 w 189"/>
                  <a:gd name="T91" fmla="*/ 135 h 165"/>
                  <a:gd name="T92" fmla="*/ 166 w 189"/>
                  <a:gd name="T93" fmla="*/ 100 h 165"/>
                  <a:gd name="T94" fmla="*/ 183 w 189"/>
                  <a:gd name="T95" fmla="*/ 81 h 165"/>
                  <a:gd name="T96" fmla="*/ 189 w 189"/>
                  <a:gd name="T97" fmla="*/ 62 h 165"/>
                  <a:gd name="T98" fmla="*/ 144 w 189"/>
                  <a:gd name="T99" fmla="*/ 101 h 165"/>
                  <a:gd name="T100" fmla="*/ 137 w 189"/>
                  <a:gd name="T101" fmla="*/ 104 h 165"/>
                  <a:gd name="T102" fmla="*/ 122 w 189"/>
                  <a:gd name="T103" fmla="*/ 100 h 165"/>
                  <a:gd name="T104" fmla="*/ 131 w 189"/>
                  <a:gd name="T105" fmla="*/ 87 h 165"/>
                  <a:gd name="T106" fmla="*/ 140 w 189"/>
                  <a:gd name="T107" fmla="*/ 84 h 165"/>
                  <a:gd name="T108" fmla="*/ 148 w 189"/>
                  <a:gd name="T109" fmla="*/ 92 h 165"/>
                  <a:gd name="T110" fmla="*/ 144 w 189"/>
                  <a:gd name="T111" fmla="*/ 10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65">
                    <a:moveTo>
                      <a:pt x="180" y="63"/>
                    </a:moveTo>
                    <a:lnTo>
                      <a:pt x="180" y="63"/>
                    </a:lnTo>
                    <a:lnTo>
                      <a:pt x="179" y="62"/>
                    </a:lnTo>
                    <a:lnTo>
                      <a:pt x="179" y="62"/>
                    </a:lnTo>
                    <a:lnTo>
                      <a:pt x="179" y="63"/>
                    </a:lnTo>
                    <a:lnTo>
                      <a:pt x="177" y="65"/>
                    </a:lnTo>
                    <a:lnTo>
                      <a:pt x="177" y="65"/>
                    </a:lnTo>
                    <a:lnTo>
                      <a:pt x="177" y="66"/>
                    </a:lnTo>
                    <a:lnTo>
                      <a:pt x="176" y="66"/>
                    </a:lnTo>
                    <a:lnTo>
                      <a:pt x="172" y="68"/>
                    </a:lnTo>
                    <a:lnTo>
                      <a:pt x="172" y="68"/>
                    </a:lnTo>
                    <a:lnTo>
                      <a:pt x="169" y="66"/>
                    </a:lnTo>
                    <a:lnTo>
                      <a:pt x="166" y="62"/>
                    </a:lnTo>
                    <a:lnTo>
                      <a:pt x="164" y="56"/>
                    </a:lnTo>
                    <a:lnTo>
                      <a:pt x="164" y="56"/>
                    </a:lnTo>
                    <a:lnTo>
                      <a:pt x="167" y="52"/>
                    </a:lnTo>
                    <a:lnTo>
                      <a:pt x="169" y="49"/>
                    </a:lnTo>
                    <a:lnTo>
                      <a:pt x="172" y="47"/>
                    </a:lnTo>
                    <a:lnTo>
                      <a:pt x="172" y="47"/>
                    </a:lnTo>
                    <a:lnTo>
                      <a:pt x="175" y="49"/>
                    </a:lnTo>
                    <a:lnTo>
                      <a:pt x="179" y="52"/>
                    </a:lnTo>
                    <a:lnTo>
                      <a:pt x="179" y="52"/>
                    </a:lnTo>
                    <a:lnTo>
                      <a:pt x="179" y="49"/>
                    </a:lnTo>
                    <a:lnTo>
                      <a:pt x="179" y="49"/>
                    </a:lnTo>
                    <a:lnTo>
                      <a:pt x="179" y="38"/>
                    </a:lnTo>
                    <a:lnTo>
                      <a:pt x="179" y="31"/>
                    </a:lnTo>
                    <a:lnTo>
                      <a:pt x="177" y="28"/>
                    </a:lnTo>
                    <a:lnTo>
                      <a:pt x="177" y="28"/>
                    </a:lnTo>
                    <a:lnTo>
                      <a:pt x="175" y="24"/>
                    </a:lnTo>
                    <a:lnTo>
                      <a:pt x="173" y="16"/>
                    </a:lnTo>
                    <a:lnTo>
                      <a:pt x="170" y="6"/>
                    </a:lnTo>
                    <a:lnTo>
                      <a:pt x="170" y="6"/>
                    </a:lnTo>
                    <a:lnTo>
                      <a:pt x="167" y="5"/>
                    </a:lnTo>
                    <a:lnTo>
                      <a:pt x="163" y="5"/>
                    </a:lnTo>
                    <a:lnTo>
                      <a:pt x="159" y="3"/>
                    </a:lnTo>
                    <a:lnTo>
                      <a:pt x="157" y="3"/>
                    </a:lnTo>
                    <a:lnTo>
                      <a:pt x="157" y="3"/>
                    </a:lnTo>
                    <a:lnTo>
                      <a:pt x="154" y="2"/>
                    </a:lnTo>
                    <a:lnTo>
                      <a:pt x="150" y="2"/>
                    </a:lnTo>
                    <a:lnTo>
                      <a:pt x="147" y="2"/>
                    </a:lnTo>
                    <a:lnTo>
                      <a:pt x="145" y="0"/>
                    </a:lnTo>
                    <a:lnTo>
                      <a:pt x="145" y="0"/>
                    </a:lnTo>
                    <a:lnTo>
                      <a:pt x="141" y="6"/>
                    </a:lnTo>
                    <a:lnTo>
                      <a:pt x="141" y="6"/>
                    </a:lnTo>
                    <a:lnTo>
                      <a:pt x="140" y="8"/>
                    </a:lnTo>
                    <a:lnTo>
                      <a:pt x="137" y="8"/>
                    </a:lnTo>
                    <a:lnTo>
                      <a:pt x="135" y="9"/>
                    </a:lnTo>
                    <a:lnTo>
                      <a:pt x="134" y="11"/>
                    </a:lnTo>
                    <a:lnTo>
                      <a:pt x="134" y="11"/>
                    </a:lnTo>
                    <a:lnTo>
                      <a:pt x="132" y="14"/>
                    </a:lnTo>
                    <a:lnTo>
                      <a:pt x="129" y="15"/>
                    </a:lnTo>
                    <a:lnTo>
                      <a:pt x="125" y="18"/>
                    </a:lnTo>
                    <a:lnTo>
                      <a:pt x="125" y="18"/>
                    </a:lnTo>
                    <a:lnTo>
                      <a:pt x="122" y="18"/>
                    </a:lnTo>
                    <a:lnTo>
                      <a:pt x="121" y="21"/>
                    </a:lnTo>
                    <a:lnTo>
                      <a:pt x="119" y="25"/>
                    </a:lnTo>
                    <a:lnTo>
                      <a:pt x="119" y="25"/>
                    </a:lnTo>
                    <a:lnTo>
                      <a:pt x="119" y="28"/>
                    </a:lnTo>
                    <a:lnTo>
                      <a:pt x="116" y="31"/>
                    </a:lnTo>
                    <a:lnTo>
                      <a:pt x="113" y="33"/>
                    </a:lnTo>
                    <a:lnTo>
                      <a:pt x="109" y="33"/>
                    </a:lnTo>
                    <a:lnTo>
                      <a:pt x="109" y="33"/>
                    </a:lnTo>
                    <a:lnTo>
                      <a:pt x="108" y="34"/>
                    </a:lnTo>
                    <a:lnTo>
                      <a:pt x="106" y="35"/>
                    </a:lnTo>
                    <a:lnTo>
                      <a:pt x="105" y="41"/>
                    </a:lnTo>
                    <a:lnTo>
                      <a:pt x="105" y="41"/>
                    </a:lnTo>
                    <a:lnTo>
                      <a:pt x="105" y="44"/>
                    </a:lnTo>
                    <a:lnTo>
                      <a:pt x="102" y="46"/>
                    </a:lnTo>
                    <a:lnTo>
                      <a:pt x="94" y="47"/>
                    </a:lnTo>
                    <a:lnTo>
                      <a:pt x="94" y="47"/>
                    </a:lnTo>
                    <a:lnTo>
                      <a:pt x="87" y="46"/>
                    </a:lnTo>
                    <a:lnTo>
                      <a:pt x="80" y="43"/>
                    </a:lnTo>
                    <a:lnTo>
                      <a:pt x="80" y="43"/>
                    </a:lnTo>
                    <a:lnTo>
                      <a:pt x="77" y="41"/>
                    </a:lnTo>
                    <a:lnTo>
                      <a:pt x="74" y="43"/>
                    </a:lnTo>
                    <a:lnTo>
                      <a:pt x="73" y="46"/>
                    </a:lnTo>
                    <a:lnTo>
                      <a:pt x="73" y="49"/>
                    </a:lnTo>
                    <a:lnTo>
                      <a:pt x="73" y="49"/>
                    </a:lnTo>
                    <a:lnTo>
                      <a:pt x="71" y="52"/>
                    </a:lnTo>
                    <a:lnTo>
                      <a:pt x="68" y="54"/>
                    </a:lnTo>
                    <a:lnTo>
                      <a:pt x="61" y="60"/>
                    </a:lnTo>
                    <a:lnTo>
                      <a:pt x="61" y="60"/>
                    </a:lnTo>
                    <a:lnTo>
                      <a:pt x="59" y="62"/>
                    </a:lnTo>
                    <a:lnTo>
                      <a:pt x="57" y="62"/>
                    </a:lnTo>
                    <a:lnTo>
                      <a:pt x="49" y="62"/>
                    </a:lnTo>
                    <a:lnTo>
                      <a:pt x="49" y="62"/>
                    </a:lnTo>
                    <a:lnTo>
                      <a:pt x="48" y="60"/>
                    </a:lnTo>
                    <a:lnTo>
                      <a:pt x="48" y="59"/>
                    </a:lnTo>
                    <a:lnTo>
                      <a:pt x="48" y="56"/>
                    </a:lnTo>
                    <a:lnTo>
                      <a:pt x="48" y="56"/>
                    </a:lnTo>
                    <a:lnTo>
                      <a:pt x="48" y="54"/>
                    </a:lnTo>
                    <a:lnTo>
                      <a:pt x="49" y="54"/>
                    </a:lnTo>
                    <a:lnTo>
                      <a:pt x="51" y="53"/>
                    </a:lnTo>
                    <a:lnTo>
                      <a:pt x="51" y="53"/>
                    </a:lnTo>
                    <a:lnTo>
                      <a:pt x="49" y="47"/>
                    </a:lnTo>
                    <a:lnTo>
                      <a:pt x="46" y="40"/>
                    </a:lnTo>
                    <a:lnTo>
                      <a:pt x="46" y="40"/>
                    </a:lnTo>
                    <a:lnTo>
                      <a:pt x="45" y="38"/>
                    </a:lnTo>
                    <a:lnTo>
                      <a:pt x="41" y="37"/>
                    </a:lnTo>
                    <a:lnTo>
                      <a:pt x="41" y="37"/>
                    </a:lnTo>
                    <a:lnTo>
                      <a:pt x="41" y="79"/>
                    </a:lnTo>
                    <a:lnTo>
                      <a:pt x="41" y="79"/>
                    </a:lnTo>
                    <a:lnTo>
                      <a:pt x="39" y="82"/>
                    </a:lnTo>
                    <a:lnTo>
                      <a:pt x="38" y="84"/>
                    </a:lnTo>
                    <a:lnTo>
                      <a:pt x="33" y="87"/>
                    </a:lnTo>
                    <a:lnTo>
                      <a:pt x="33" y="87"/>
                    </a:lnTo>
                    <a:lnTo>
                      <a:pt x="30" y="88"/>
                    </a:lnTo>
                    <a:lnTo>
                      <a:pt x="27" y="88"/>
                    </a:lnTo>
                    <a:lnTo>
                      <a:pt x="19" y="88"/>
                    </a:lnTo>
                    <a:lnTo>
                      <a:pt x="19" y="88"/>
                    </a:lnTo>
                    <a:lnTo>
                      <a:pt x="16" y="87"/>
                    </a:lnTo>
                    <a:lnTo>
                      <a:pt x="14" y="85"/>
                    </a:lnTo>
                    <a:lnTo>
                      <a:pt x="11" y="79"/>
                    </a:lnTo>
                    <a:lnTo>
                      <a:pt x="11" y="79"/>
                    </a:lnTo>
                    <a:lnTo>
                      <a:pt x="10" y="78"/>
                    </a:lnTo>
                    <a:lnTo>
                      <a:pt x="9" y="79"/>
                    </a:lnTo>
                    <a:lnTo>
                      <a:pt x="6" y="81"/>
                    </a:lnTo>
                    <a:lnTo>
                      <a:pt x="6" y="82"/>
                    </a:lnTo>
                    <a:lnTo>
                      <a:pt x="6" y="82"/>
                    </a:lnTo>
                    <a:lnTo>
                      <a:pt x="6" y="84"/>
                    </a:lnTo>
                    <a:lnTo>
                      <a:pt x="4" y="84"/>
                    </a:lnTo>
                    <a:lnTo>
                      <a:pt x="0" y="84"/>
                    </a:lnTo>
                    <a:lnTo>
                      <a:pt x="0" y="84"/>
                    </a:lnTo>
                    <a:lnTo>
                      <a:pt x="6" y="94"/>
                    </a:lnTo>
                    <a:lnTo>
                      <a:pt x="10" y="103"/>
                    </a:lnTo>
                    <a:lnTo>
                      <a:pt x="10" y="103"/>
                    </a:lnTo>
                    <a:lnTo>
                      <a:pt x="11" y="110"/>
                    </a:lnTo>
                    <a:lnTo>
                      <a:pt x="16" y="116"/>
                    </a:lnTo>
                    <a:lnTo>
                      <a:pt x="20" y="126"/>
                    </a:lnTo>
                    <a:lnTo>
                      <a:pt x="20" y="126"/>
                    </a:lnTo>
                    <a:lnTo>
                      <a:pt x="23" y="133"/>
                    </a:lnTo>
                    <a:lnTo>
                      <a:pt x="22" y="136"/>
                    </a:lnTo>
                    <a:lnTo>
                      <a:pt x="20" y="136"/>
                    </a:lnTo>
                    <a:lnTo>
                      <a:pt x="20" y="136"/>
                    </a:lnTo>
                    <a:lnTo>
                      <a:pt x="19" y="138"/>
                    </a:lnTo>
                    <a:lnTo>
                      <a:pt x="17" y="139"/>
                    </a:lnTo>
                    <a:lnTo>
                      <a:pt x="19" y="142"/>
                    </a:lnTo>
                    <a:lnTo>
                      <a:pt x="20" y="146"/>
                    </a:lnTo>
                    <a:lnTo>
                      <a:pt x="20" y="146"/>
                    </a:lnTo>
                    <a:lnTo>
                      <a:pt x="23" y="151"/>
                    </a:lnTo>
                    <a:lnTo>
                      <a:pt x="23" y="154"/>
                    </a:lnTo>
                    <a:lnTo>
                      <a:pt x="23" y="155"/>
                    </a:lnTo>
                    <a:lnTo>
                      <a:pt x="25" y="157"/>
                    </a:lnTo>
                    <a:lnTo>
                      <a:pt x="25" y="157"/>
                    </a:lnTo>
                    <a:lnTo>
                      <a:pt x="27" y="158"/>
                    </a:lnTo>
                    <a:lnTo>
                      <a:pt x="27" y="158"/>
                    </a:lnTo>
                    <a:lnTo>
                      <a:pt x="29" y="159"/>
                    </a:lnTo>
                    <a:lnTo>
                      <a:pt x="29" y="159"/>
                    </a:lnTo>
                    <a:lnTo>
                      <a:pt x="33" y="161"/>
                    </a:lnTo>
                    <a:lnTo>
                      <a:pt x="36" y="164"/>
                    </a:lnTo>
                    <a:lnTo>
                      <a:pt x="36" y="164"/>
                    </a:lnTo>
                    <a:lnTo>
                      <a:pt x="38" y="165"/>
                    </a:lnTo>
                    <a:lnTo>
                      <a:pt x="39" y="165"/>
                    </a:lnTo>
                    <a:lnTo>
                      <a:pt x="42" y="165"/>
                    </a:lnTo>
                    <a:lnTo>
                      <a:pt x="43" y="164"/>
                    </a:lnTo>
                    <a:lnTo>
                      <a:pt x="43" y="164"/>
                    </a:lnTo>
                    <a:lnTo>
                      <a:pt x="45" y="162"/>
                    </a:lnTo>
                    <a:lnTo>
                      <a:pt x="48" y="161"/>
                    </a:lnTo>
                    <a:lnTo>
                      <a:pt x="57" y="159"/>
                    </a:lnTo>
                    <a:lnTo>
                      <a:pt x="57" y="159"/>
                    </a:lnTo>
                    <a:lnTo>
                      <a:pt x="61" y="159"/>
                    </a:lnTo>
                    <a:lnTo>
                      <a:pt x="62" y="158"/>
                    </a:lnTo>
                    <a:lnTo>
                      <a:pt x="64" y="157"/>
                    </a:lnTo>
                    <a:lnTo>
                      <a:pt x="68" y="155"/>
                    </a:lnTo>
                    <a:lnTo>
                      <a:pt x="68" y="155"/>
                    </a:lnTo>
                    <a:lnTo>
                      <a:pt x="77" y="154"/>
                    </a:lnTo>
                    <a:lnTo>
                      <a:pt x="86" y="155"/>
                    </a:lnTo>
                    <a:lnTo>
                      <a:pt x="86" y="155"/>
                    </a:lnTo>
                    <a:lnTo>
                      <a:pt x="89" y="157"/>
                    </a:lnTo>
                    <a:lnTo>
                      <a:pt x="93" y="157"/>
                    </a:lnTo>
                    <a:lnTo>
                      <a:pt x="97" y="154"/>
                    </a:lnTo>
                    <a:lnTo>
                      <a:pt x="97" y="154"/>
                    </a:lnTo>
                    <a:lnTo>
                      <a:pt x="99" y="154"/>
                    </a:lnTo>
                    <a:lnTo>
                      <a:pt x="102" y="154"/>
                    </a:lnTo>
                    <a:lnTo>
                      <a:pt x="103" y="154"/>
                    </a:lnTo>
                    <a:lnTo>
                      <a:pt x="105" y="152"/>
                    </a:lnTo>
                    <a:lnTo>
                      <a:pt x="105" y="152"/>
                    </a:lnTo>
                    <a:lnTo>
                      <a:pt x="106" y="151"/>
                    </a:lnTo>
                    <a:lnTo>
                      <a:pt x="108" y="149"/>
                    </a:lnTo>
                    <a:lnTo>
                      <a:pt x="115" y="149"/>
                    </a:lnTo>
                    <a:lnTo>
                      <a:pt x="115" y="149"/>
                    </a:lnTo>
                    <a:lnTo>
                      <a:pt x="119" y="148"/>
                    </a:lnTo>
                    <a:lnTo>
                      <a:pt x="125" y="145"/>
                    </a:lnTo>
                    <a:lnTo>
                      <a:pt x="138" y="135"/>
                    </a:lnTo>
                    <a:lnTo>
                      <a:pt x="138" y="135"/>
                    </a:lnTo>
                    <a:lnTo>
                      <a:pt x="154" y="117"/>
                    </a:lnTo>
                    <a:lnTo>
                      <a:pt x="166" y="100"/>
                    </a:lnTo>
                    <a:lnTo>
                      <a:pt x="166" y="100"/>
                    </a:lnTo>
                    <a:lnTo>
                      <a:pt x="170" y="94"/>
                    </a:lnTo>
                    <a:lnTo>
                      <a:pt x="175" y="89"/>
                    </a:lnTo>
                    <a:lnTo>
                      <a:pt x="183" y="81"/>
                    </a:lnTo>
                    <a:lnTo>
                      <a:pt x="183" y="81"/>
                    </a:lnTo>
                    <a:lnTo>
                      <a:pt x="185" y="78"/>
                    </a:lnTo>
                    <a:lnTo>
                      <a:pt x="186" y="73"/>
                    </a:lnTo>
                    <a:lnTo>
                      <a:pt x="189" y="62"/>
                    </a:lnTo>
                    <a:lnTo>
                      <a:pt x="189" y="62"/>
                    </a:lnTo>
                    <a:lnTo>
                      <a:pt x="180" y="63"/>
                    </a:lnTo>
                    <a:lnTo>
                      <a:pt x="180" y="63"/>
                    </a:lnTo>
                    <a:close/>
                    <a:moveTo>
                      <a:pt x="144" y="101"/>
                    </a:moveTo>
                    <a:lnTo>
                      <a:pt x="144" y="101"/>
                    </a:lnTo>
                    <a:lnTo>
                      <a:pt x="143" y="103"/>
                    </a:lnTo>
                    <a:lnTo>
                      <a:pt x="141" y="103"/>
                    </a:lnTo>
                    <a:lnTo>
                      <a:pt x="138" y="103"/>
                    </a:lnTo>
                    <a:lnTo>
                      <a:pt x="137" y="104"/>
                    </a:lnTo>
                    <a:lnTo>
                      <a:pt x="137" y="104"/>
                    </a:lnTo>
                    <a:lnTo>
                      <a:pt x="134" y="110"/>
                    </a:lnTo>
                    <a:lnTo>
                      <a:pt x="128" y="108"/>
                    </a:lnTo>
                    <a:lnTo>
                      <a:pt x="122" y="100"/>
                    </a:lnTo>
                    <a:lnTo>
                      <a:pt x="122" y="100"/>
                    </a:lnTo>
                    <a:lnTo>
                      <a:pt x="128" y="89"/>
                    </a:lnTo>
                    <a:lnTo>
                      <a:pt x="128" y="89"/>
                    </a:lnTo>
                    <a:lnTo>
                      <a:pt x="131" y="87"/>
                    </a:lnTo>
                    <a:lnTo>
                      <a:pt x="134" y="84"/>
                    </a:lnTo>
                    <a:lnTo>
                      <a:pt x="138" y="84"/>
                    </a:lnTo>
                    <a:lnTo>
                      <a:pt x="140" y="84"/>
                    </a:lnTo>
                    <a:lnTo>
                      <a:pt x="140" y="84"/>
                    </a:lnTo>
                    <a:lnTo>
                      <a:pt x="144" y="88"/>
                    </a:lnTo>
                    <a:lnTo>
                      <a:pt x="147" y="91"/>
                    </a:lnTo>
                    <a:lnTo>
                      <a:pt x="148" y="92"/>
                    </a:lnTo>
                    <a:lnTo>
                      <a:pt x="148" y="92"/>
                    </a:lnTo>
                    <a:lnTo>
                      <a:pt x="147" y="95"/>
                    </a:lnTo>
                    <a:lnTo>
                      <a:pt x="145" y="97"/>
                    </a:lnTo>
                    <a:lnTo>
                      <a:pt x="144" y="100"/>
                    </a:lnTo>
                    <a:lnTo>
                      <a:pt x="144" y="101"/>
                    </a:lnTo>
                    <a:lnTo>
                      <a:pt x="144" y="101"/>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11">
                <a:extLst>
                  <a:ext uri="{FF2B5EF4-FFF2-40B4-BE49-F238E27FC236}">
                    <a16:creationId xmlns:a16="http://schemas.microsoft.com/office/drawing/2014/main" id="{2791CEDB-77E9-6B21-1D5F-9635C3DCB7CC}"/>
                  </a:ext>
                </a:extLst>
              </p:cNvPr>
              <p:cNvSpPr>
                <a:spLocks/>
              </p:cNvSpPr>
              <p:nvPr/>
            </p:nvSpPr>
            <p:spPr bwMode="auto">
              <a:xfrm>
                <a:off x="3729038" y="5116513"/>
                <a:ext cx="217488" cy="230188"/>
              </a:xfrm>
              <a:custGeom>
                <a:avLst/>
                <a:gdLst>
                  <a:gd name="T0" fmla="*/ 10 w 137"/>
                  <a:gd name="T1" fmla="*/ 135 h 145"/>
                  <a:gd name="T2" fmla="*/ 13 w 137"/>
                  <a:gd name="T3" fmla="*/ 136 h 145"/>
                  <a:gd name="T4" fmla="*/ 25 w 137"/>
                  <a:gd name="T5" fmla="*/ 138 h 145"/>
                  <a:gd name="T6" fmla="*/ 35 w 137"/>
                  <a:gd name="T7" fmla="*/ 140 h 145"/>
                  <a:gd name="T8" fmla="*/ 80 w 137"/>
                  <a:gd name="T9" fmla="*/ 143 h 145"/>
                  <a:gd name="T10" fmla="*/ 99 w 137"/>
                  <a:gd name="T11" fmla="*/ 143 h 145"/>
                  <a:gd name="T12" fmla="*/ 109 w 137"/>
                  <a:gd name="T13" fmla="*/ 145 h 145"/>
                  <a:gd name="T14" fmla="*/ 124 w 137"/>
                  <a:gd name="T15" fmla="*/ 143 h 145"/>
                  <a:gd name="T16" fmla="*/ 115 w 137"/>
                  <a:gd name="T17" fmla="*/ 85 h 145"/>
                  <a:gd name="T18" fmla="*/ 137 w 137"/>
                  <a:gd name="T19" fmla="*/ 59 h 145"/>
                  <a:gd name="T20" fmla="*/ 134 w 137"/>
                  <a:gd name="T21" fmla="*/ 59 h 145"/>
                  <a:gd name="T22" fmla="*/ 124 w 137"/>
                  <a:gd name="T23" fmla="*/ 60 h 145"/>
                  <a:gd name="T24" fmla="*/ 120 w 137"/>
                  <a:gd name="T25" fmla="*/ 63 h 145"/>
                  <a:gd name="T26" fmla="*/ 117 w 137"/>
                  <a:gd name="T27" fmla="*/ 62 h 145"/>
                  <a:gd name="T28" fmla="*/ 118 w 137"/>
                  <a:gd name="T29" fmla="*/ 54 h 145"/>
                  <a:gd name="T30" fmla="*/ 112 w 137"/>
                  <a:gd name="T31" fmla="*/ 44 h 145"/>
                  <a:gd name="T32" fmla="*/ 112 w 137"/>
                  <a:gd name="T33" fmla="*/ 35 h 145"/>
                  <a:gd name="T34" fmla="*/ 114 w 137"/>
                  <a:gd name="T35" fmla="*/ 28 h 145"/>
                  <a:gd name="T36" fmla="*/ 111 w 137"/>
                  <a:gd name="T37" fmla="*/ 18 h 145"/>
                  <a:gd name="T38" fmla="*/ 104 w 137"/>
                  <a:gd name="T39" fmla="*/ 16 h 145"/>
                  <a:gd name="T40" fmla="*/ 99 w 137"/>
                  <a:gd name="T41" fmla="*/ 15 h 145"/>
                  <a:gd name="T42" fmla="*/ 95 w 137"/>
                  <a:gd name="T43" fmla="*/ 14 h 145"/>
                  <a:gd name="T44" fmla="*/ 89 w 137"/>
                  <a:gd name="T45" fmla="*/ 14 h 145"/>
                  <a:gd name="T46" fmla="*/ 85 w 137"/>
                  <a:gd name="T47" fmla="*/ 24 h 145"/>
                  <a:gd name="T48" fmla="*/ 79 w 137"/>
                  <a:gd name="T49" fmla="*/ 25 h 145"/>
                  <a:gd name="T50" fmla="*/ 67 w 137"/>
                  <a:gd name="T51" fmla="*/ 27 h 145"/>
                  <a:gd name="T52" fmla="*/ 60 w 137"/>
                  <a:gd name="T53" fmla="*/ 19 h 145"/>
                  <a:gd name="T54" fmla="*/ 57 w 137"/>
                  <a:gd name="T55" fmla="*/ 15 h 145"/>
                  <a:gd name="T56" fmla="*/ 56 w 137"/>
                  <a:gd name="T57" fmla="*/ 11 h 145"/>
                  <a:gd name="T58" fmla="*/ 54 w 137"/>
                  <a:gd name="T59" fmla="*/ 0 h 145"/>
                  <a:gd name="T60" fmla="*/ 16 w 137"/>
                  <a:gd name="T61" fmla="*/ 0 h 145"/>
                  <a:gd name="T62" fmla="*/ 15 w 137"/>
                  <a:gd name="T63" fmla="*/ 18 h 145"/>
                  <a:gd name="T64" fmla="*/ 21 w 137"/>
                  <a:gd name="T65" fmla="*/ 31 h 145"/>
                  <a:gd name="T66" fmla="*/ 18 w 137"/>
                  <a:gd name="T67" fmla="*/ 41 h 145"/>
                  <a:gd name="T68" fmla="*/ 21 w 137"/>
                  <a:gd name="T69" fmla="*/ 53 h 145"/>
                  <a:gd name="T70" fmla="*/ 25 w 137"/>
                  <a:gd name="T71" fmla="*/ 66 h 145"/>
                  <a:gd name="T72" fmla="*/ 16 w 137"/>
                  <a:gd name="T73" fmla="*/ 82 h 145"/>
                  <a:gd name="T74" fmla="*/ 10 w 137"/>
                  <a:gd name="T75" fmla="*/ 94 h 145"/>
                  <a:gd name="T76" fmla="*/ 8 w 137"/>
                  <a:gd name="T77" fmla="*/ 105 h 145"/>
                  <a:gd name="T78" fmla="*/ 3 w 137"/>
                  <a:gd name="T79" fmla="*/ 119 h 145"/>
                  <a:gd name="T80" fmla="*/ 0 w 137"/>
                  <a:gd name="T81" fmla="*/ 138 h 145"/>
                  <a:gd name="T82" fmla="*/ 5 w 137"/>
                  <a:gd name="T83" fmla="*/ 138 h 145"/>
                  <a:gd name="T84" fmla="*/ 6 w 137"/>
                  <a:gd name="T85" fmla="*/ 13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7" h="145">
                    <a:moveTo>
                      <a:pt x="9" y="135"/>
                    </a:moveTo>
                    <a:lnTo>
                      <a:pt x="9" y="135"/>
                    </a:lnTo>
                    <a:lnTo>
                      <a:pt x="10" y="135"/>
                    </a:lnTo>
                    <a:lnTo>
                      <a:pt x="10" y="136"/>
                    </a:lnTo>
                    <a:lnTo>
                      <a:pt x="12" y="136"/>
                    </a:lnTo>
                    <a:lnTo>
                      <a:pt x="13" y="136"/>
                    </a:lnTo>
                    <a:lnTo>
                      <a:pt x="13" y="136"/>
                    </a:lnTo>
                    <a:lnTo>
                      <a:pt x="19" y="135"/>
                    </a:lnTo>
                    <a:lnTo>
                      <a:pt x="25" y="138"/>
                    </a:lnTo>
                    <a:lnTo>
                      <a:pt x="25" y="138"/>
                    </a:lnTo>
                    <a:lnTo>
                      <a:pt x="29" y="139"/>
                    </a:lnTo>
                    <a:lnTo>
                      <a:pt x="35" y="140"/>
                    </a:lnTo>
                    <a:lnTo>
                      <a:pt x="35" y="140"/>
                    </a:lnTo>
                    <a:lnTo>
                      <a:pt x="76" y="140"/>
                    </a:lnTo>
                    <a:lnTo>
                      <a:pt x="80" y="143"/>
                    </a:lnTo>
                    <a:lnTo>
                      <a:pt x="80" y="143"/>
                    </a:lnTo>
                    <a:lnTo>
                      <a:pt x="92" y="143"/>
                    </a:lnTo>
                    <a:lnTo>
                      <a:pt x="99" y="143"/>
                    </a:lnTo>
                    <a:lnTo>
                      <a:pt x="105" y="143"/>
                    </a:lnTo>
                    <a:lnTo>
                      <a:pt x="105" y="143"/>
                    </a:lnTo>
                    <a:lnTo>
                      <a:pt x="109" y="145"/>
                    </a:lnTo>
                    <a:lnTo>
                      <a:pt x="114" y="145"/>
                    </a:lnTo>
                    <a:lnTo>
                      <a:pt x="124" y="143"/>
                    </a:lnTo>
                    <a:lnTo>
                      <a:pt x="124" y="143"/>
                    </a:lnTo>
                    <a:lnTo>
                      <a:pt x="127" y="142"/>
                    </a:lnTo>
                    <a:lnTo>
                      <a:pt x="114" y="124"/>
                    </a:lnTo>
                    <a:lnTo>
                      <a:pt x="115" y="85"/>
                    </a:lnTo>
                    <a:lnTo>
                      <a:pt x="133" y="85"/>
                    </a:lnTo>
                    <a:lnTo>
                      <a:pt x="136" y="82"/>
                    </a:lnTo>
                    <a:lnTo>
                      <a:pt x="137" y="59"/>
                    </a:lnTo>
                    <a:lnTo>
                      <a:pt x="137" y="59"/>
                    </a:lnTo>
                    <a:lnTo>
                      <a:pt x="134" y="59"/>
                    </a:lnTo>
                    <a:lnTo>
                      <a:pt x="134" y="59"/>
                    </a:lnTo>
                    <a:lnTo>
                      <a:pt x="130" y="60"/>
                    </a:lnTo>
                    <a:lnTo>
                      <a:pt x="124" y="60"/>
                    </a:lnTo>
                    <a:lnTo>
                      <a:pt x="124" y="60"/>
                    </a:lnTo>
                    <a:lnTo>
                      <a:pt x="121" y="60"/>
                    </a:lnTo>
                    <a:lnTo>
                      <a:pt x="120" y="62"/>
                    </a:lnTo>
                    <a:lnTo>
                      <a:pt x="120" y="63"/>
                    </a:lnTo>
                    <a:lnTo>
                      <a:pt x="118" y="63"/>
                    </a:lnTo>
                    <a:lnTo>
                      <a:pt x="118" y="63"/>
                    </a:lnTo>
                    <a:lnTo>
                      <a:pt x="117" y="62"/>
                    </a:lnTo>
                    <a:lnTo>
                      <a:pt x="117" y="59"/>
                    </a:lnTo>
                    <a:lnTo>
                      <a:pt x="118" y="54"/>
                    </a:lnTo>
                    <a:lnTo>
                      <a:pt x="118" y="54"/>
                    </a:lnTo>
                    <a:lnTo>
                      <a:pt x="117" y="51"/>
                    </a:lnTo>
                    <a:lnTo>
                      <a:pt x="117" y="49"/>
                    </a:lnTo>
                    <a:lnTo>
                      <a:pt x="112" y="44"/>
                    </a:lnTo>
                    <a:lnTo>
                      <a:pt x="112" y="44"/>
                    </a:lnTo>
                    <a:lnTo>
                      <a:pt x="111" y="41"/>
                    </a:lnTo>
                    <a:lnTo>
                      <a:pt x="112" y="35"/>
                    </a:lnTo>
                    <a:lnTo>
                      <a:pt x="114" y="31"/>
                    </a:lnTo>
                    <a:lnTo>
                      <a:pt x="114" y="28"/>
                    </a:lnTo>
                    <a:lnTo>
                      <a:pt x="114" y="28"/>
                    </a:lnTo>
                    <a:lnTo>
                      <a:pt x="112" y="24"/>
                    </a:lnTo>
                    <a:lnTo>
                      <a:pt x="111" y="18"/>
                    </a:lnTo>
                    <a:lnTo>
                      <a:pt x="111" y="18"/>
                    </a:lnTo>
                    <a:lnTo>
                      <a:pt x="111" y="16"/>
                    </a:lnTo>
                    <a:lnTo>
                      <a:pt x="109" y="16"/>
                    </a:lnTo>
                    <a:lnTo>
                      <a:pt x="104" y="16"/>
                    </a:lnTo>
                    <a:lnTo>
                      <a:pt x="104" y="16"/>
                    </a:lnTo>
                    <a:lnTo>
                      <a:pt x="101" y="16"/>
                    </a:lnTo>
                    <a:lnTo>
                      <a:pt x="99" y="15"/>
                    </a:lnTo>
                    <a:lnTo>
                      <a:pt x="98" y="14"/>
                    </a:lnTo>
                    <a:lnTo>
                      <a:pt x="98" y="14"/>
                    </a:lnTo>
                    <a:lnTo>
                      <a:pt x="95" y="14"/>
                    </a:lnTo>
                    <a:lnTo>
                      <a:pt x="92" y="14"/>
                    </a:lnTo>
                    <a:lnTo>
                      <a:pt x="89" y="14"/>
                    </a:lnTo>
                    <a:lnTo>
                      <a:pt x="89" y="14"/>
                    </a:lnTo>
                    <a:lnTo>
                      <a:pt x="88" y="16"/>
                    </a:lnTo>
                    <a:lnTo>
                      <a:pt x="86" y="21"/>
                    </a:lnTo>
                    <a:lnTo>
                      <a:pt x="85" y="24"/>
                    </a:lnTo>
                    <a:lnTo>
                      <a:pt x="85" y="25"/>
                    </a:lnTo>
                    <a:lnTo>
                      <a:pt x="85" y="25"/>
                    </a:lnTo>
                    <a:lnTo>
                      <a:pt x="79" y="25"/>
                    </a:lnTo>
                    <a:lnTo>
                      <a:pt x="70" y="27"/>
                    </a:lnTo>
                    <a:lnTo>
                      <a:pt x="70" y="27"/>
                    </a:lnTo>
                    <a:lnTo>
                      <a:pt x="67" y="27"/>
                    </a:lnTo>
                    <a:lnTo>
                      <a:pt x="64" y="27"/>
                    </a:lnTo>
                    <a:lnTo>
                      <a:pt x="63" y="24"/>
                    </a:lnTo>
                    <a:lnTo>
                      <a:pt x="60" y="19"/>
                    </a:lnTo>
                    <a:lnTo>
                      <a:pt x="60" y="19"/>
                    </a:lnTo>
                    <a:lnTo>
                      <a:pt x="59" y="16"/>
                    </a:lnTo>
                    <a:lnTo>
                      <a:pt x="57" y="15"/>
                    </a:lnTo>
                    <a:lnTo>
                      <a:pt x="56" y="14"/>
                    </a:lnTo>
                    <a:lnTo>
                      <a:pt x="56" y="11"/>
                    </a:lnTo>
                    <a:lnTo>
                      <a:pt x="56" y="11"/>
                    </a:lnTo>
                    <a:lnTo>
                      <a:pt x="56" y="8"/>
                    </a:lnTo>
                    <a:lnTo>
                      <a:pt x="56" y="3"/>
                    </a:lnTo>
                    <a:lnTo>
                      <a:pt x="54" y="0"/>
                    </a:lnTo>
                    <a:lnTo>
                      <a:pt x="54" y="0"/>
                    </a:lnTo>
                    <a:lnTo>
                      <a:pt x="16" y="0"/>
                    </a:lnTo>
                    <a:lnTo>
                      <a:pt x="16" y="0"/>
                    </a:lnTo>
                    <a:lnTo>
                      <a:pt x="9" y="5"/>
                    </a:lnTo>
                    <a:lnTo>
                      <a:pt x="9" y="5"/>
                    </a:lnTo>
                    <a:lnTo>
                      <a:pt x="15" y="18"/>
                    </a:lnTo>
                    <a:lnTo>
                      <a:pt x="19" y="28"/>
                    </a:lnTo>
                    <a:lnTo>
                      <a:pt x="19" y="28"/>
                    </a:lnTo>
                    <a:lnTo>
                      <a:pt x="21" y="31"/>
                    </a:lnTo>
                    <a:lnTo>
                      <a:pt x="19" y="34"/>
                    </a:lnTo>
                    <a:lnTo>
                      <a:pt x="18" y="37"/>
                    </a:lnTo>
                    <a:lnTo>
                      <a:pt x="18" y="41"/>
                    </a:lnTo>
                    <a:lnTo>
                      <a:pt x="18" y="41"/>
                    </a:lnTo>
                    <a:lnTo>
                      <a:pt x="19" y="47"/>
                    </a:lnTo>
                    <a:lnTo>
                      <a:pt x="21" y="53"/>
                    </a:lnTo>
                    <a:lnTo>
                      <a:pt x="24" y="60"/>
                    </a:lnTo>
                    <a:lnTo>
                      <a:pt x="25" y="66"/>
                    </a:lnTo>
                    <a:lnTo>
                      <a:pt x="25" y="66"/>
                    </a:lnTo>
                    <a:lnTo>
                      <a:pt x="25" y="70"/>
                    </a:lnTo>
                    <a:lnTo>
                      <a:pt x="22" y="75"/>
                    </a:lnTo>
                    <a:lnTo>
                      <a:pt x="16" y="82"/>
                    </a:lnTo>
                    <a:lnTo>
                      <a:pt x="16" y="82"/>
                    </a:lnTo>
                    <a:lnTo>
                      <a:pt x="13" y="88"/>
                    </a:lnTo>
                    <a:lnTo>
                      <a:pt x="10" y="94"/>
                    </a:lnTo>
                    <a:lnTo>
                      <a:pt x="9" y="100"/>
                    </a:lnTo>
                    <a:lnTo>
                      <a:pt x="8" y="105"/>
                    </a:lnTo>
                    <a:lnTo>
                      <a:pt x="8" y="105"/>
                    </a:lnTo>
                    <a:lnTo>
                      <a:pt x="8" y="110"/>
                    </a:lnTo>
                    <a:lnTo>
                      <a:pt x="5" y="114"/>
                    </a:lnTo>
                    <a:lnTo>
                      <a:pt x="3" y="119"/>
                    </a:lnTo>
                    <a:lnTo>
                      <a:pt x="2" y="122"/>
                    </a:lnTo>
                    <a:lnTo>
                      <a:pt x="2" y="122"/>
                    </a:lnTo>
                    <a:lnTo>
                      <a:pt x="0" y="138"/>
                    </a:lnTo>
                    <a:lnTo>
                      <a:pt x="0" y="138"/>
                    </a:lnTo>
                    <a:lnTo>
                      <a:pt x="0" y="138"/>
                    </a:lnTo>
                    <a:lnTo>
                      <a:pt x="5" y="138"/>
                    </a:lnTo>
                    <a:lnTo>
                      <a:pt x="5" y="138"/>
                    </a:lnTo>
                    <a:lnTo>
                      <a:pt x="5" y="136"/>
                    </a:lnTo>
                    <a:lnTo>
                      <a:pt x="6" y="135"/>
                    </a:lnTo>
                    <a:lnTo>
                      <a:pt x="9" y="135"/>
                    </a:lnTo>
                    <a:lnTo>
                      <a:pt x="9" y="135"/>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Freeform 12">
                <a:extLst>
                  <a:ext uri="{FF2B5EF4-FFF2-40B4-BE49-F238E27FC236}">
                    <a16:creationId xmlns:a16="http://schemas.microsoft.com/office/drawing/2014/main" id="{9C5C829D-579F-63A6-14BD-C2D0AC9C8B58}"/>
                  </a:ext>
                </a:extLst>
              </p:cNvPr>
              <p:cNvSpPr>
                <a:spLocks/>
              </p:cNvSpPr>
              <p:nvPr/>
            </p:nvSpPr>
            <p:spPr bwMode="auto">
              <a:xfrm>
                <a:off x="3910013" y="5160963"/>
                <a:ext cx="212725" cy="187325"/>
              </a:xfrm>
              <a:custGeom>
                <a:avLst/>
                <a:gdLst>
                  <a:gd name="T0" fmla="*/ 99 w 134"/>
                  <a:gd name="T1" fmla="*/ 3 h 118"/>
                  <a:gd name="T2" fmla="*/ 92 w 134"/>
                  <a:gd name="T3" fmla="*/ 2 h 118"/>
                  <a:gd name="T4" fmla="*/ 80 w 134"/>
                  <a:gd name="T5" fmla="*/ 2 h 118"/>
                  <a:gd name="T6" fmla="*/ 79 w 134"/>
                  <a:gd name="T7" fmla="*/ 7 h 118"/>
                  <a:gd name="T8" fmla="*/ 76 w 134"/>
                  <a:gd name="T9" fmla="*/ 13 h 118"/>
                  <a:gd name="T10" fmla="*/ 76 w 134"/>
                  <a:gd name="T11" fmla="*/ 16 h 118"/>
                  <a:gd name="T12" fmla="*/ 76 w 134"/>
                  <a:gd name="T13" fmla="*/ 29 h 118"/>
                  <a:gd name="T14" fmla="*/ 73 w 134"/>
                  <a:gd name="T15" fmla="*/ 38 h 118"/>
                  <a:gd name="T16" fmla="*/ 76 w 134"/>
                  <a:gd name="T17" fmla="*/ 44 h 118"/>
                  <a:gd name="T18" fmla="*/ 80 w 134"/>
                  <a:gd name="T19" fmla="*/ 50 h 118"/>
                  <a:gd name="T20" fmla="*/ 89 w 134"/>
                  <a:gd name="T21" fmla="*/ 47 h 118"/>
                  <a:gd name="T22" fmla="*/ 90 w 134"/>
                  <a:gd name="T23" fmla="*/ 50 h 118"/>
                  <a:gd name="T24" fmla="*/ 89 w 134"/>
                  <a:gd name="T25" fmla="*/ 59 h 118"/>
                  <a:gd name="T26" fmla="*/ 84 w 134"/>
                  <a:gd name="T27" fmla="*/ 61 h 118"/>
                  <a:gd name="T28" fmla="*/ 80 w 134"/>
                  <a:gd name="T29" fmla="*/ 60 h 118"/>
                  <a:gd name="T30" fmla="*/ 76 w 134"/>
                  <a:gd name="T31" fmla="*/ 50 h 118"/>
                  <a:gd name="T32" fmla="*/ 65 w 134"/>
                  <a:gd name="T33" fmla="*/ 48 h 118"/>
                  <a:gd name="T34" fmla="*/ 62 w 134"/>
                  <a:gd name="T35" fmla="*/ 45 h 118"/>
                  <a:gd name="T36" fmla="*/ 58 w 134"/>
                  <a:gd name="T37" fmla="*/ 41 h 118"/>
                  <a:gd name="T38" fmla="*/ 55 w 134"/>
                  <a:gd name="T39" fmla="*/ 44 h 118"/>
                  <a:gd name="T40" fmla="*/ 51 w 134"/>
                  <a:gd name="T41" fmla="*/ 45 h 118"/>
                  <a:gd name="T42" fmla="*/ 42 w 134"/>
                  <a:gd name="T43" fmla="*/ 42 h 118"/>
                  <a:gd name="T44" fmla="*/ 39 w 134"/>
                  <a:gd name="T45" fmla="*/ 42 h 118"/>
                  <a:gd name="T46" fmla="*/ 38 w 134"/>
                  <a:gd name="T47" fmla="*/ 37 h 118"/>
                  <a:gd name="T48" fmla="*/ 30 w 134"/>
                  <a:gd name="T49" fmla="*/ 37 h 118"/>
                  <a:gd name="T50" fmla="*/ 28 w 134"/>
                  <a:gd name="T51" fmla="*/ 35 h 118"/>
                  <a:gd name="T52" fmla="*/ 26 w 134"/>
                  <a:gd name="T53" fmla="*/ 32 h 118"/>
                  <a:gd name="T54" fmla="*/ 19 w 134"/>
                  <a:gd name="T55" fmla="*/ 57 h 118"/>
                  <a:gd name="T56" fmla="*/ 13 w 134"/>
                  <a:gd name="T57" fmla="*/ 114 h 118"/>
                  <a:gd name="T58" fmla="*/ 32 w 134"/>
                  <a:gd name="T59" fmla="*/ 112 h 118"/>
                  <a:gd name="T60" fmla="*/ 35 w 134"/>
                  <a:gd name="T61" fmla="*/ 115 h 118"/>
                  <a:gd name="T62" fmla="*/ 41 w 134"/>
                  <a:gd name="T63" fmla="*/ 115 h 118"/>
                  <a:gd name="T64" fmla="*/ 57 w 134"/>
                  <a:gd name="T65" fmla="*/ 117 h 118"/>
                  <a:gd name="T66" fmla="*/ 61 w 134"/>
                  <a:gd name="T67" fmla="*/ 111 h 118"/>
                  <a:gd name="T68" fmla="*/ 68 w 134"/>
                  <a:gd name="T69" fmla="*/ 104 h 118"/>
                  <a:gd name="T70" fmla="*/ 79 w 134"/>
                  <a:gd name="T71" fmla="*/ 96 h 118"/>
                  <a:gd name="T72" fmla="*/ 81 w 134"/>
                  <a:gd name="T73" fmla="*/ 91 h 118"/>
                  <a:gd name="T74" fmla="*/ 96 w 134"/>
                  <a:gd name="T75" fmla="*/ 89 h 118"/>
                  <a:gd name="T76" fmla="*/ 127 w 134"/>
                  <a:gd name="T77" fmla="*/ 69 h 118"/>
                  <a:gd name="T78" fmla="*/ 124 w 134"/>
                  <a:gd name="T79" fmla="*/ 64 h 118"/>
                  <a:gd name="T80" fmla="*/ 127 w 134"/>
                  <a:gd name="T81" fmla="*/ 53 h 118"/>
                  <a:gd name="T82" fmla="*/ 129 w 134"/>
                  <a:gd name="T83" fmla="*/ 51 h 118"/>
                  <a:gd name="T84" fmla="*/ 131 w 134"/>
                  <a:gd name="T85" fmla="*/ 50 h 118"/>
                  <a:gd name="T86" fmla="*/ 129 w 134"/>
                  <a:gd name="T87" fmla="*/ 31 h 118"/>
                  <a:gd name="T88" fmla="*/ 132 w 134"/>
                  <a:gd name="T89" fmla="*/ 29 h 118"/>
                  <a:gd name="T90" fmla="*/ 134 w 134"/>
                  <a:gd name="T91" fmla="*/ 28 h 118"/>
                  <a:gd name="T92" fmla="*/ 129 w 134"/>
                  <a:gd name="T93" fmla="*/ 15 h 118"/>
                  <a:gd name="T94" fmla="*/ 113 w 134"/>
                  <a:gd name="T95" fmla="*/ 9 h 118"/>
                  <a:gd name="T96" fmla="*/ 103 w 134"/>
                  <a:gd name="T97" fmla="*/ 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4" h="118">
                    <a:moveTo>
                      <a:pt x="103" y="5"/>
                    </a:moveTo>
                    <a:lnTo>
                      <a:pt x="103" y="5"/>
                    </a:lnTo>
                    <a:lnTo>
                      <a:pt x="99" y="3"/>
                    </a:lnTo>
                    <a:lnTo>
                      <a:pt x="95" y="0"/>
                    </a:lnTo>
                    <a:lnTo>
                      <a:pt x="95" y="0"/>
                    </a:lnTo>
                    <a:lnTo>
                      <a:pt x="92" y="2"/>
                    </a:lnTo>
                    <a:lnTo>
                      <a:pt x="89" y="2"/>
                    </a:lnTo>
                    <a:lnTo>
                      <a:pt x="80" y="2"/>
                    </a:lnTo>
                    <a:lnTo>
                      <a:pt x="80" y="2"/>
                    </a:lnTo>
                    <a:lnTo>
                      <a:pt x="79" y="3"/>
                    </a:lnTo>
                    <a:lnTo>
                      <a:pt x="79" y="5"/>
                    </a:lnTo>
                    <a:lnTo>
                      <a:pt x="79" y="7"/>
                    </a:lnTo>
                    <a:lnTo>
                      <a:pt x="77" y="10"/>
                    </a:lnTo>
                    <a:lnTo>
                      <a:pt x="77" y="10"/>
                    </a:lnTo>
                    <a:lnTo>
                      <a:pt x="76" y="13"/>
                    </a:lnTo>
                    <a:lnTo>
                      <a:pt x="76" y="15"/>
                    </a:lnTo>
                    <a:lnTo>
                      <a:pt x="76" y="16"/>
                    </a:lnTo>
                    <a:lnTo>
                      <a:pt x="76" y="16"/>
                    </a:lnTo>
                    <a:lnTo>
                      <a:pt x="77" y="18"/>
                    </a:lnTo>
                    <a:lnTo>
                      <a:pt x="77" y="22"/>
                    </a:lnTo>
                    <a:lnTo>
                      <a:pt x="76" y="29"/>
                    </a:lnTo>
                    <a:lnTo>
                      <a:pt x="76" y="29"/>
                    </a:lnTo>
                    <a:lnTo>
                      <a:pt x="74" y="35"/>
                    </a:lnTo>
                    <a:lnTo>
                      <a:pt x="73" y="38"/>
                    </a:lnTo>
                    <a:lnTo>
                      <a:pt x="73" y="40"/>
                    </a:lnTo>
                    <a:lnTo>
                      <a:pt x="73" y="40"/>
                    </a:lnTo>
                    <a:lnTo>
                      <a:pt x="76" y="44"/>
                    </a:lnTo>
                    <a:lnTo>
                      <a:pt x="79" y="47"/>
                    </a:lnTo>
                    <a:lnTo>
                      <a:pt x="80" y="50"/>
                    </a:lnTo>
                    <a:lnTo>
                      <a:pt x="80" y="50"/>
                    </a:lnTo>
                    <a:lnTo>
                      <a:pt x="83" y="50"/>
                    </a:lnTo>
                    <a:lnTo>
                      <a:pt x="86" y="48"/>
                    </a:lnTo>
                    <a:lnTo>
                      <a:pt x="89" y="47"/>
                    </a:lnTo>
                    <a:lnTo>
                      <a:pt x="89" y="47"/>
                    </a:lnTo>
                    <a:lnTo>
                      <a:pt x="89" y="47"/>
                    </a:lnTo>
                    <a:lnTo>
                      <a:pt x="90" y="50"/>
                    </a:lnTo>
                    <a:lnTo>
                      <a:pt x="90" y="56"/>
                    </a:lnTo>
                    <a:lnTo>
                      <a:pt x="90" y="56"/>
                    </a:lnTo>
                    <a:lnTo>
                      <a:pt x="89" y="59"/>
                    </a:lnTo>
                    <a:lnTo>
                      <a:pt x="87" y="60"/>
                    </a:lnTo>
                    <a:lnTo>
                      <a:pt x="87" y="60"/>
                    </a:lnTo>
                    <a:lnTo>
                      <a:pt x="84" y="61"/>
                    </a:lnTo>
                    <a:lnTo>
                      <a:pt x="81" y="61"/>
                    </a:lnTo>
                    <a:lnTo>
                      <a:pt x="80" y="60"/>
                    </a:lnTo>
                    <a:lnTo>
                      <a:pt x="80" y="60"/>
                    </a:lnTo>
                    <a:lnTo>
                      <a:pt x="76" y="56"/>
                    </a:lnTo>
                    <a:lnTo>
                      <a:pt x="76" y="50"/>
                    </a:lnTo>
                    <a:lnTo>
                      <a:pt x="76" y="50"/>
                    </a:lnTo>
                    <a:lnTo>
                      <a:pt x="74" y="50"/>
                    </a:lnTo>
                    <a:lnTo>
                      <a:pt x="71" y="48"/>
                    </a:lnTo>
                    <a:lnTo>
                      <a:pt x="65" y="48"/>
                    </a:lnTo>
                    <a:lnTo>
                      <a:pt x="65" y="48"/>
                    </a:lnTo>
                    <a:lnTo>
                      <a:pt x="64" y="47"/>
                    </a:lnTo>
                    <a:lnTo>
                      <a:pt x="62" y="45"/>
                    </a:lnTo>
                    <a:lnTo>
                      <a:pt x="60" y="41"/>
                    </a:lnTo>
                    <a:lnTo>
                      <a:pt x="60" y="41"/>
                    </a:lnTo>
                    <a:lnTo>
                      <a:pt x="58" y="41"/>
                    </a:lnTo>
                    <a:lnTo>
                      <a:pt x="58" y="41"/>
                    </a:lnTo>
                    <a:lnTo>
                      <a:pt x="55" y="44"/>
                    </a:lnTo>
                    <a:lnTo>
                      <a:pt x="55" y="44"/>
                    </a:lnTo>
                    <a:lnTo>
                      <a:pt x="55" y="44"/>
                    </a:lnTo>
                    <a:lnTo>
                      <a:pt x="54" y="45"/>
                    </a:lnTo>
                    <a:lnTo>
                      <a:pt x="51" y="45"/>
                    </a:lnTo>
                    <a:lnTo>
                      <a:pt x="51" y="45"/>
                    </a:lnTo>
                    <a:lnTo>
                      <a:pt x="45" y="42"/>
                    </a:lnTo>
                    <a:lnTo>
                      <a:pt x="42" y="42"/>
                    </a:lnTo>
                    <a:lnTo>
                      <a:pt x="41" y="42"/>
                    </a:lnTo>
                    <a:lnTo>
                      <a:pt x="41" y="42"/>
                    </a:lnTo>
                    <a:lnTo>
                      <a:pt x="39" y="42"/>
                    </a:lnTo>
                    <a:lnTo>
                      <a:pt x="38" y="40"/>
                    </a:lnTo>
                    <a:lnTo>
                      <a:pt x="38" y="37"/>
                    </a:lnTo>
                    <a:lnTo>
                      <a:pt x="38" y="37"/>
                    </a:lnTo>
                    <a:lnTo>
                      <a:pt x="36" y="35"/>
                    </a:lnTo>
                    <a:lnTo>
                      <a:pt x="35" y="35"/>
                    </a:lnTo>
                    <a:lnTo>
                      <a:pt x="30" y="37"/>
                    </a:lnTo>
                    <a:lnTo>
                      <a:pt x="30" y="37"/>
                    </a:lnTo>
                    <a:lnTo>
                      <a:pt x="29" y="37"/>
                    </a:lnTo>
                    <a:lnTo>
                      <a:pt x="28" y="35"/>
                    </a:lnTo>
                    <a:lnTo>
                      <a:pt x="26" y="34"/>
                    </a:lnTo>
                    <a:lnTo>
                      <a:pt x="26" y="34"/>
                    </a:lnTo>
                    <a:lnTo>
                      <a:pt x="26" y="32"/>
                    </a:lnTo>
                    <a:lnTo>
                      <a:pt x="23" y="31"/>
                    </a:lnTo>
                    <a:lnTo>
                      <a:pt x="22" y="54"/>
                    </a:lnTo>
                    <a:lnTo>
                      <a:pt x="19" y="57"/>
                    </a:lnTo>
                    <a:lnTo>
                      <a:pt x="1" y="57"/>
                    </a:lnTo>
                    <a:lnTo>
                      <a:pt x="0" y="96"/>
                    </a:lnTo>
                    <a:lnTo>
                      <a:pt x="13" y="114"/>
                    </a:lnTo>
                    <a:lnTo>
                      <a:pt x="13" y="114"/>
                    </a:lnTo>
                    <a:lnTo>
                      <a:pt x="26" y="112"/>
                    </a:lnTo>
                    <a:lnTo>
                      <a:pt x="32" y="112"/>
                    </a:lnTo>
                    <a:lnTo>
                      <a:pt x="35" y="112"/>
                    </a:lnTo>
                    <a:lnTo>
                      <a:pt x="35" y="112"/>
                    </a:lnTo>
                    <a:lnTo>
                      <a:pt x="35" y="115"/>
                    </a:lnTo>
                    <a:lnTo>
                      <a:pt x="35" y="115"/>
                    </a:lnTo>
                    <a:lnTo>
                      <a:pt x="41" y="115"/>
                    </a:lnTo>
                    <a:lnTo>
                      <a:pt x="41" y="115"/>
                    </a:lnTo>
                    <a:lnTo>
                      <a:pt x="48" y="117"/>
                    </a:lnTo>
                    <a:lnTo>
                      <a:pt x="52" y="118"/>
                    </a:lnTo>
                    <a:lnTo>
                      <a:pt x="57" y="117"/>
                    </a:lnTo>
                    <a:lnTo>
                      <a:pt x="57" y="117"/>
                    </a:lnTo>
                    <a:lnTo>
                      <a:pt x="58" y="115"/>
                    </a:lnTo>
                    <a:lnTo>
                      <a:pt x="61" y="111"/>
                    </a:lnTo>
                    <a:lnTo>
                      <a:pt x="65" y="107"/>
                    </a:lnTo>
                    <a:lnTo>
                      <a:pt x="68" y="104"/>
                    </a:lnTo>
                    <a:lnTo>
                      <a:pt x="68" y="104"/>
                    </a:lnTo>
                    <a:lnTo>
                      <a:pt x="76" y="101"/>
                    </a:lnTo>
                    <a:lnTo>
                      <a:pt x="79" y="98"/>
                    </a:lnTo>
                    <a:lnTo>
                      <a:pt x="79" y="96"/>
                    </a:lnTo>
                    <a:lnTo>
                      <a:pt x="79" y="96"/>
                    </a:lnTo>
                    <a:lnTo>
                      <a:pt x="80" y="92"/>
                    </a:lnTo>
                    <a:lnTo>
                      <a:pt x="81" y="91"/>
                    </a:lnTo>
                    <a:lnTo>
                      <a:pt x="86" y="91"/>
                    </a:lnTo>
                    <a:lnTo>
                      <a:pt x="96" y="89"/>
                    </a:lnTo>
                    <a:lnTo>
                      <a:pt x="96" y="89"/>
                    </a:lnTo>
                    <a:lnTo>
                      <a:pt x="95" y="80"/>
                    </a:lnTo>
                    <a:lnTo>
                      <a:pt x="95" y="80"/>
                    </a:lnTo>
                    <a:lnTo>
                      <a:pt x="127" y="69"/>
                    </a:lnTo>
                    <a:lnTo>
                      <a:pt x="127" y="69"/>
                    </a:lnTo>
                    <a:lnTo>
                      <a:pt x="125" y="66"/>
                    </a:lnTo>
                    <a:lnTo>
                      <a:pt x="124" y="64"/>
                    </a:lnTo>
                    <a:lnTo>
                      <a:pt x="124" y="64"/>
                    </a:lnTo>
                    <a:lnTo>
                      <a:pt x="125" y="59"/>
                    </a:lnTo>
                    <a:lnTo>
                      <a:pt x="127" y="53"/>
                    </a:lnTo>
                    <a:lnTo>
                      <a:pt x="127" y="53"/>
                    </a:lnTo>
                    <a:lnTo>
                      <a:pt x="127" y="51"/>
                    </a:lnTo>
                    <a:lnTo>
                      <a:pt x="129" y="51"/>
                    </a:lnTo>
                    <a:lnTo>
                      <a:pt x="131" y="51"/>
                    </a:lnTo>
                    <a:lnTo>
                      <a:pt x="131" y="50"/>
                    </a:lnTo>
                    <a:lnTo>
                      <a:pt x="131" y="50"/>
                    </a:lnTo>
                    <a:lnTo>
                      <a:pt x="129" y="45"/>
                    </a:lnTo>
                    <a:lnTo>
                      <a:pt x="129" y="40"/>
                    </a:lnTo>
                    <a:lnTo>
                      <a:pt x="129" y="31"/>
                    </a:lnTo>
                    <a:lnTo>
                      <a:pt x="129" y="31"/>
                    </a:lnTo>
                    <a:lnTo>
                      <a:pt x="131" y="29"/>
                    </a:lnTo>
                    <a:lnTo>
                      <a:pt x="132" y="29"/>
                    </a:lnTo>
                    <a:lnTo>
                      <a:pt x="134" y="29"/>
                    </a:lnTo>
                    <a:lnTo>
                      <a:pt x="134" y="28"/>
                    </a:lnTo>
                    <a:lnTo>
                      <a:pt x="134" y="28"/>
                    </a:lnTo>
                    <a:lnTo>
                      <a:pt x="132" y="22"/>
                    </a:lnTo>
                    <a:lnTo>
                      <a:pt x="129" y="15"/>
                    </a:lnTo>
                    <a:lnTo>
                      <a:pt x="129" y="15"/>
                    </a:lnTo>
                    <a:lnTo>
                      <a:pt x="122" y="12"/>
                    </a:lnTo>
                    <a:lnTo>
                      <a:pt x="113" y="9"/>
                    </a:lnTo>
                    <a:lnTo>
                      <a:pt x="113" y="9"/>
                    </a:lnTo>
                    <a:lnTo>
                      <a:pt x="109" y="6"/>
                    </a:lnTo>
                    <a:lnTo>
                      <a:pt x="103" y="5"/>
                    </a:lnTo>
                    <a:lnTo>
                      <a:pt x="103" y="5"/>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Freeform 13">
                <a:extLst>
                  <a:ext uri="{FF2B5EF4-FFF2-40B4-BE49-F238E27FC236}">
                    <a16:creationId xmlns:a16="http://schemas.microsoft.com/office/drawing/2014/main" id="{951414AE-5A8A-1560-73C2-6055DD8A0D4A}"/>
                  </a:ext>
                </a:extLst>
              </p:cNvPr>
              <p:cNvSpPr>
                <a:spLocks/>
              </p:cNvSpPr>
              <p:nvPr/>
            </p:nvSpPr>
            <p:spPr bwMode="auto">
              <a:xfrm>
                <a:off x="4037013" y="5027613"/>
                <a:ext cx="34925" cy="30163"/>
              </a:xfrm>
              <a:custGeom>
                <a:avLst/>
                <a:gdLst>
                  <a:gd name="T0" fmla="*/ 19 w 22"/>
                  <a:gd name="T1" fmla="*/ 0 h 19"/>
                  <a:gd name="T2" fmla="*/ 19 w 22"/>
                  <a:gd name="T3" fmla="*/ 0 h 19"/>
                  <a:gd name="T4" fmla="*/ 12 w 22"/>
                  <a:gd name="T5" fmla="*/ 1 h 19"/>
                  <a:gd name="T6" fmla="*/ 12 w 22"/>
                  <a:gd name="T7" fmla="*/ 1 h 19"/>
                  <a:gd name="T8" fmla="*/ 10 w 22"/>
                  <a:gd name="T9" fmla="*/ 2 h 19"/>
                  <a:gd name="T10" fmla="*/ 6 w 22"/>
                  <a:gd name="T11" fmla="*/ 2 h 19"/>
                  <a:gd name="T12" fmla="*/ 6 w 22"/>
                  <a:gd name="T13" fmla="*/ 2 h 19"/>
                  <a:gd name="T14" fmla="*/ 4 w 22"/>
                  <a:gd name="T15" fmla="*/ 4 h 19"/>
                  <a:gd name="T16" fmla="*/ 4 w 22"/>
                  <a:gd name="T17" fmla="*/ 4 h 19"/>
                  <a:gd name="T18" fmla="*/ 3 w 22"/>
                  <a:gd name="T19" fmla="*/ 5 h 19"/>
                  <a:gd name="T20" fmla="*/ 3 w 22"/>
                  <a:gd name="T21" fmla="*/ 8 h 19"/>
                  <a:gd name="T22" fmla="*/ 3 w 22"/>
                  <a:gd name="T23" fmla="*/ 11 h 19"/>
                  <a:gd name="T24" fmla="*/ 3 w 22"/>
                  <a:gd name="T25" fmla="*/ 11 h 19"/>
                  <a:gd name="T26" fmla="*/ 1 w 22"/>
                  <a:gd name="T27" fmla="*/ 11 h 19"/>
                  <a:gd name="T28" fmla="*/ 0 w 22"/>
                  <a:gd name="T29" fmla="*/ 13 h 19"/>
                  <a:gd name="T30" fmla="*/ 0 w 22"/>
                  <a:gd name="T31" fmla="*/ 14 h 19"/>
                  <a:gd name="T32" fmla="*/ 0 w 22"/>
                  <a:gd name="T33" fmla="*/ 14 h 19"/>
                  <a:gd name="T34" fmla="*/ 0 w 22"/>
                  <a:gd name="T35" fmla="*/ 17 h 19"/>
                  <a:gd name="T36" fmla="*/ 1 w 22"/>
                  <a:gd name="T37" fmla="*/ 19 h 19"/>
                  <a:gd name="T38" fmla="*/ 1 w 22"/>
                  <a:gd name="T39" fmla="*/ 19 h 19"/>
                  <a:gd name="T40" fmla="*/ 6 w 22"/>
                  <a:gd name="T41" fmla="*/ 19 h 19"/>
                  <a:gd name="T42" fmla="*/ 6 w 22"/>
                  <a:gd name="T43" fmla="*/ 19 h 19"/>
                  <a:gd name="T44" fmla="*/ 10 w 22"/>
                  <a:gd name="T45" fmla="*/ 19 h 19"/>
                  <a:gd name="T46" fmla="*/ 12 w 22"/>
                  <a:gd name="T47" fmla="*/ 17 h 19"/>
                  <a:gd name="T48" fmla="*/ 12 w 22"/>
                  <a:gd name="T49" fmla="*/ 14 h 19"/>
                  <a:gd name="T50" fmla="*/ 12 w 22"/>
                  <a:gd name="T51" fmla="*/ 14 h 19"/>
                  <a:gd name="T52" fmla="*/ 16 w 22"/>
                  <a:gd name="T53" fmla="*/ 14 h 19"/>
                  <a:gd name="T54" fmla="*/ 20 w 22"/>
                  <a:gd name="T55" fmla="*/ 14 h 19"/>
                  <a:gd name="T56" fmla="*/ 22 w 22"/>
                  <a:gd name="T57" fmla="*/ 13 h 19"/>
                  <a:gd name="T58" fmla="*/ 22 w 22"/>
                  <a:gd name="T59" fmla="*/ 13 h 19"/>
                  <a:gd name="T60" fmla="*/ 22 w 22"/>
                  <a:gd name="T61" fmla="*/ 7 h 19"/>
                  <a:gd name="T62" fmla="*/ 20 w 22"/>
                  <a:gd name="T63" fmla="*/ 4 h 19"/>
                  <a:gd name="T64" fmla="*/ 19 w 22"/>
                  <a:gd name="T6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 h="19">
                    <a:moveTo>
                      <a:pt x="19" y="0"/>
                    </a:moveTo>
                    <a:lnTo>
                      <a:pt x="19" y="0"/>
                    </a:lnTo>
                    <a:lnTo>
                      <a:pt x="12" y="1"/>
                    </a:lnTo>
                    <a:lnTo>
                      <a:pt x="12" y="1"/>
                    </a:lnTo>
                    <a:lnTo>
                      <a:pt x="10" y="2"/>
                    </a:lnTo>
                    <a:lnTo>
                      <a:pt x="6" y="2"/>
                    </a:lnTo>
                    <a:lnTo>
                      <a:pt x="6" y="2"/>
                    </a:lnTo>
                    <a:lnTo>
                      <a:pt x="4" y="4"/>
                    </a:lnTo>
                    <a:lnTo>
                      <a:pt x="4" y="4"/>
                    </a:lnTo>
                    <a:lnTo>
                      <a:pt x="3" y="5"/>
                    </a:lnTo>
                    <a:lnTo>
                      <a:pt x="3" y="8"/>
                    </a:lnTo>
                    <a:lnTo>
                      <a:pt x="3" y="11"/>
                    </a:lnTo>
                    <a:lnTo>
                      <a:pt x="3" y="11"/>
                    </a:lnTo>
                    <a:lnTo>
                      <a:pt x="1" y="11"/>
                    </a:lnTo>
                    <a:lnTo>
                      <a:pt x="0" y="13"/>
                    </a:lnTo>
                    <a:lnTo>
                      <a:pt x="0" y="14"/>
                    </a:lnTo>
                    <a:lnTo>
                      <a:pt x="0" y="14"/>
                    </a:lnTo>
                    <a:lnTo>
                      <a:pt x="0" y="17"/>
                    </a:lnTo>
                    <a:lnTo>
                      <a:pt x="1" y="19"/>
                    </a:lnTo>
                    <a:lnTo>
                      <a:pt x="1" y="19"/>
                    </a:lnTo>
                    <a:lnTo>
                      <a:pt x="6" y="19"/>
                    </a:lnTo>
                    <a:lnTo>
                      <a:pt x="6" y="19"/>
                    </a:lnTo>
                    <a:lnTo>
                      <a:pt x="10" y="19"/>
                    </a:lnTo>
                    <a:lnTo>
                      <a:pt x="12" y="17"/>
                    </a:lnTo>
                    <a:lnTo>
                      <a:pt x="12" y="14"/>
                    </a:lnTo>
                    <a:lnTo>
                      <a:pt x="12" y="14"/>
                    </a:lnTo>
                    <a:lnTo>
                      <a:pt x="16" y="14"/>
                    </a:lnTo>
                    <a:lnTo>
                      <a:pt x="20" y="14"/>
                    </a:lnTo>
                    <a:lnTo>
                      <a:pt x="22" y="13"/>
                    </a:lnTo>
                    <a:lnTo>
                      <a:pt x="22" y="13"/>
                    </a:lnTo>
                    <a:lnTo>
                      <a:pt x="22" y="7"/>
                    </a:lnTo>
                    <a:lnTo>
                      <a:pt x="20" y="4"/>
                    </a:lnTo>
                    <a:lnTo>
                      <a:pt x="19" y="0"/>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14">
                <a:extLst>
                  <a:ext uri="{FF2B5EF4-FFF2-40B4-BE49-F238E27FC236}">
                    <a16:creationId xmlns:a16="http://schemas.microsoft.com/office/drawing/2014/main" id="{9BA85702-DFE0-9923-1E5C-AE23356D344C}"/>
                  </a:ext>
                </a:extLst>
              </p:cNvPr>
              <p:cNvSpPr>
                <a:spLocks/>
              </p:cNvSpPr>
              <p:nvPr/>
            </p:nvSpPr>
            <p:spPr bwMode="auto">
              <a:xfrm>
                <a:off x="4260850" y="4778376"/>
                <a:ext cx="192088" cy="257175"/>
              </a:xfrm>
              <a:custGeom>
                <a:avLst/>
                <a:gdLst>
                  <a:gd name="T0" fmla="*/ 28 w 121"/>
                  <a:gd name="T1" fmla="*/ 30 h 162"/>
                  <a:gd name="T2" fmla="*/ 35 w 121"/>
                  <a:gd name="T3" fmla="*/ 37 h 162"/>
                  <a:gd name="T4" fmla="*/ 60 w 121"/>
                  <a:gd name="T5" fmla="*/ 46 h 162"/>
                  <a:gd name="T6" fmla="*/ 70 w 121"/>
                  <a:gd name="T7" fmla="*/ 49 h 162"/>
                  <a:gd name="T8" fmla="*/ 76 w 121"/>
                  <a:gd name="T9" fmla="*/ 49 h 162"/>
                  <a:gd name="T10" fmla="*/ 80 w 121"/>
                  <a:gd name="T11" fmla="*/ 50 h 162"/>
                  <a:gd name="T12" fmla="*/ 80 w 121"/>
                  <a:gd name="T13" fmla="*/ 52 h 162"/>
                  <a:gd name="T14" fmla="*/ 48 w 121"/>
                  <a:gd name="T15" fmla="*/ 82 h 162"/>
                  <a:gd name="T16" fmla="*/ 44 w 121"/>
                  <a:gd name="T17" fmla="*/ 85 h 162"/>
                  <a:gd name="T18" fmla="*/ 35 w 121"/>
                  <a:gd name="T19" fmla="*/ 85 h 162"/>
                  <a:gd name="T20" fmla="*/ 26 w 121"/>
                  <a:gd name="T21" fmla="*/ 89 h 162"/>
                  <a:gd name="T22" fmla="*/ 21 w 121"/>
                  <a:gd name="T23" fmla="*/ 92 h 162"/>
                  <a:gd name="T24" fmla="*/ 10 w 121"/>
                  <a:gd name="T25" fmla="*/ 94 h 162"/>
                  <a:gd name="T26" fmla="*/ 0 w 121"/>
                  <a:gd name="T27" fmla="*/ 111 h 162"/>
                  <a:gd name="T28" fmla="*/ 6 w 121"/>
                  <a:gd name="T29" fmla="*/ 162 h 162"/>
                  <a:gd name="T30" fmla="*/ 18 w 121"/>
                  <a:gd name="T31" fmla="*/ 149 h 162"/>
                  <a:gd name="T32" fmla="*/ 32 w 121"/>
                  <a:gd name="T33" fmla="*/ 135 h 162"/>
                  <a:gd name="T34" fmla="*/ 53 w 121"/>
                  <a:gd name="T35" fmla="*/ 119 h 162"/>
                  <a:gd name="T36" fmla="*/ 59 w 121"/>
                  <a:gd name="T37" fmla="*/ 116 h 162"/>
                  <a:gd name="T38" fmla="*/ 82 w 121"/>
                  <a:gd name="T39" fmla="*/ 91 h 162"/>
                  <a:gd name="T40" fmla="*/ 91 w 121"/>
                  <a:gd name="T41" fmla="*/ 79 h 162"/>
                  <a:gd name="T42" fmla="*/ 95 w 121"/>
                  <a:gd name="T43" fmla="*/ 69 h 162"/>
                  <a:gd name="T44" fmla="*/ 96 w 121"/>
                  <a:gd name="T45" fmla="*/ 65 h 162"/>
                  <a:gd name="T46" fmla="*/ 105 w 121"/>
                  <a:gd name="T47" fmla="*/ 50 h 162"/>
                  <a:gd name="T48" fmla="*/ 112 w 121"/>
                  <a:gd name="T49" fmla="*/ 38 h 162"/>
                  <a:gd name="T50" fmla="*/ 117 w 121"/>
                  <a:gd name="T51" fmla="*/ 27 h 162"/>
                  <a:gd name="T52" fmla="*/ 118 w 121"/>
                  <a:gd name="T53" fmla="*/ 18 h 162"/>
                  <a:gd name="T54" fmla="*/ 121 w 121"/>
                  <a:gd name="T55" fmla="*/ 6 h 162"/>
                  <a:gd name="T56" fmla="*/ 118 w 121"/>
                  <a:gd name="T57" fmla="*/ 0 h 162"/>
                  <a:gd name="T58" fmla="*/ 112 w 121"/>
                  <a:gd name="T59" fmla="*/ 3 h 162"/>
                  <a:gd name="T60" fmla="*/ 109 w 121"/>
                  <a:gd name="T61" fmla="*/ 6 h 162"/>
                  <a:gd name="T62" fmla="*/ 86 w 121"/>
                  <a:gd name="T63" fmla="*/ 11 h 162"/>
                  <a:gd name="T64" fmla="*/ 75 w 121"/>
                  <a:gd name="T65" fmla="*/ 11 h 162"/>
                  <a:gd name="T66" fmla="*/ 69 w 121"/>
                  <a:gd name="T67" fmla="*/ 15 h 162"/>
                  <a:gd name="T68" fmla="*/ 64 w 121"/>
                  <a:gd name="T69" fmla="*/ 15 h 162"/>
                  <a:gd name="T70" fmla="*/ 56 w 121"/>
                  <a:gd name="T71" fmla="*/ 15 h 162"/>
                  <a:gd name="T72" fmla="*/ 53 w 121"/>
                  <a:gd name="T73" fmla="*/ 17 h 162"/>
                  <a:gd name="T74" fmla="*/ 44 w 121"/>
                  <a:gd name="T75" fmla="*/ 21 h 162"/>
                  <a:gd name="T76" fmla="*/ 35 w 121"/>
                  <a:gd name="T77" fmla="*/ 18 h 162"/>
                  <a:gd name="T78" fmla="*/ 34 w 121"/>
                  <a:gd name="T79" fmla="*/ 15 h 162"/>
                  <a:gd name="T80" fmla="*/ 28 w 121"/>
                  <a:gd name="T81" fmla="*/ 9 h 162"/>
                  <a:gd name="T82" fmla="*/ 22 w 121"/>
                  <a:gd name="T83" fmla="*/ 15 h 162"/>
                  <a:gd name="T84" fmla="*/ 21 w 121"/>
                  <a:gd name="T85" fmla="*/ 19 h 162"/>
                  <a:gd name="T86" fmla="*/ 24 w 121"/>
                  <a:gd name="T87" fmla="*/ 25 h 162"/>
                  <a:gd name="T88" fmla="*/ 28 w 121"/>
                  <a:gd name="T89" fmla="*/ 3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 h="162">
                    <a:moveTo>
                      <a:pt x="28" y="30"/>
                    </a:moveTo>
                    <a:lnTo>
                      <a:pt x="28" y="30"/>
                    </a:lnTo>
                    <a:lnTo>
                      <a:pt x="32" y="34"/>
                    </a:lnTo>
                    <a:lnTo>
                      <a:pt x="35" y="37"/>
                    </a:lnTo>
                    <a:lnTo>
                      <a:pt x="35" y="37"/>
                    </a:lnTo>
                    <a:lnTo>
                      <a:pt x="60" y="46"/>
                    </a:lnTo>
                    <a:lnTo>
                      <a:pt x="60" y="46"/>
                    </a:lnTo>
                    <a:lnTo>
                      <a:pt x="70" y="49"/>
                    </a:lnTo>
                    <a:lnTo>
                      <a:pt x="76" y="49"/>
                    </a:lnTo>
                    <a:lnTo>
                      <a:pt x="76" y="49"/>
                    </a:lnTo>
                    <a:lnTo>
                      <a:pt x="79" y="50"/>
                    </a:lnTo>
                    <a:lnTo>
                      <a:pt x="80" y="50"/>
                    </a:lnTo>
                    <a:lnTo>
                      <a:pt x="80" y="52"/>
                    </a:lnTo>
                    <a:lnTo>
                      <a:pt x="80" y="52"/>
                    </a:lnTo>
                    <a:lnTo>
                      <a:pt x="48" y="82"/>
                    </a:lnTo>
                    <a:lnTo>
                      <a:pt x="48" y="82"/>
                    </a:lnTo>
                    <a:lnTo>
                      <a:pt x="45" y="85"/>
                    </a:lnTo>
                    <a:lnTo>
                      <a:pt x="44" y="85"/>
                    </a:lnTo>
                    <a:lnTo>
                      <a:pt x="35" y="85"/>
                    </a:lnTo>
                    <a:lnTo>
                      <a:pt x="35" y="85"/>
                    </a:lnTo>
                    <a:lnTo>
                      <a:pt x="31" y="87"/>
                    </a:lnTo>
                    <a:lnTo>
                      <a:pt x="26" y="89"/>
                    </a:lnTo>
                    <a:lnTo>
                      <a:pt x="22" y="92"/>
                    </a:lnTo>
                    <a:lnTo>
                      <a:pt x="21" y="92"/>
                    </a:lnTo>
                    <a:lnTo>
                      <a:pt x="21" y="92"/>
                    </a:lnTo>
                    <a:lnTo>
                      <a:pt x="10" y="94"/>
                    </a:lnTo>
                    <a:lnTo>
                      <a:pt x="5" y="103"/>
                    </a:lnTo>
                    <a:lnTo>
                      <a:pt x="0" y="111"/>
                    </a:lnTo>
                    <a:lnTo>
                      <a:pt x="0" y="154"/>
                    </a:lnTo>
                    <a:lnTo>
                      <a:pt x="6" y="162"/>
                    </a:lnTo>
                    <a:lnTo>
                      <a:pt x="6" y="162"/>
                    </a:lnTo>
                    <a:lnTo>
                      <a:pt x="18" y="149"/>
                    </a:lnTo>
                    <a:lnTo>
                      <a:pt x="32" y="135"/>
                    </a:lnTo>
                    <a:lnTo>
                      <a:pt x="32" y="135"/>
                    </a:lnTo>
                    <a:lnTo>
                      <a:pt x="44" y="124"/>
                    </a:lnTo>
                    <a:lnTo>
                      <a:pt x="53" y="119"/>
                    </a:lnTo>
                    <a:lnTo>
                      <a:pt x="53" y="119"/>
                    </a:lnTo>
                    <a:lnTo>
                      <a:pt x="59" y="116"/>
                    </a:lnTo>
                    <a:lnTo>
                      <a:pt x="66" y="108"/>
                    </a:lnTo>
                    <a:lnTo>
                      <a:pt x="82" y="91"/>
                    </a:lnTo>
                    <a:lnTo>
                      <a:pt x="82" y="91"/>
                    </a:lnTo>
                    <a:lnTo>
                      <a:pt x="91" y="79"/>
                    </a:lnTo>
                    <a:lnTo>
                      <a:pt x="93" y="73"/>
                    </a:lnTo>
                    <a:lnTo>
                      <a:pt x="95" y="69"/>
                    </a:lnTo>
                    <a:lnTo>
                      <a:pt x="95" y="69"/>
                    </a:lnTo>
                    <a:lnTo>
                      <a:pt x="96" y="65"/>
                    </a:lnTo>
                    <a:lnTo>
                      <a:pt x="99" y="60"/>
                    </a:lnTo>
                    <a:lnTo>
                      <a:pt x="105" y="50"/>
                    </a:lnTo>
                    <a:lnTo>
                      <a:pt x="105" y="50"/>
                    </a:lnTo>
                    <a:lnTo>
                      <a:pt x="112" y="38"/>
                    </a:lnTo>
                    <a:lnTo>
                      <a:pt x="115" y="33"/>
                    </a:lnTo>
                    <a:lnTo>
                      <a:pt x="117" y="27"/>
                    </a:lnTo>
                    <a:lnTo>
                      <a:pt x="117" y="27"/>
                    </a:lnTo>
                    <a:lnTo>
                      <a:pt x="118" y="18"/>
                    </a:lnTo>
                    <a:lnTo>
                      <a:pt x="121" y="6"/>
                    </a:lnTo>
                    <a:lnTo>
                      <a:pt x="121" y="6"/>
                    </a:lnTo>
                    <a:lnTo>
                      <a:pt x="120" y="2"/>
                    </a:lnTo>
                    <a:lnTo>
                      <a:pt x="118" y="0"/>
                    </a:lnTo>
                    <a:lnTo>
                      <a:pt x="115" y="0"/>
                    </a:lnTo>
                    <a:lnTo>
                      <a:pt x="112" y="3"/>
                    </a:lnTo>
                    <a:lnTo>
                      <a:pt x="112" y="3"/>
                    </a:lnTo>
                    <a:lnTo>
                      <a:pt x="109" y="6"/>
                    </a:lnTo>
                    <a:lnTo>
                      <a:pt x="102" y="8"/>
                    </a:lnTo>
                    <a:lnTo>
                      <a:pt x="86" y="11"/>
                    </a:lnTo>
                    <a:lnTo>
                      <a:pt x="86" y="11"/>
                    </a:lnTo>
                    <a:lnTo>
                      <a:pt x="75" y="11"/>
                    </a:lnTo>
                    <a:lnTo>
                      <a:pt x="72" y="12"/>
                    </a:lnTo>
                    <a:lnTo>
                      <a:pt x="69" y="15"/>
                    </a:lnTo>
                    <a:lnTo>
                      <a:pt x="69" y="15"/>
                    </a:lnTo>
                    <a:lnTo>
                      <a:pt x="64" y="15"/>
                    </a:lnTo>
                    <a:lnTo>
                      <a:pt x="60" y="15"/>
                    </a:lnTo>
                    <a:lnTo>
                      <a:pt x="56" y="15"/>
                    </a:lnTo>
                    <a:lnTo>
                      <a:pt x="53" y="17"/>
                    </a:lnTo>
                    <a:lnTo>
                      <a:pt x="53" y="17"/>
                    </a:lnTo>
                    <a:lnTo>
                      <a:pt x="48" y="19"/>
                    </a:lnTo>
                    <a:lnTo>
                      <a:pt x="44" y="21"/>
                    </a:lnTo>
                    <a:lnTo>
                      <a:pt x="38" y="19"/>
                    </a:lnTo>
                    <a:lnTo>
                      <a:pt x="35" y="18"/>
                    </a:lnTo>
                    <a:lnTo>
                      <a:pt x="34" y="15"/>
                    </a:lnTo>
                    <a:lnTo>
                      <a:pt x="34" y="15"/>
                    </a:lnTo>
                    <a:lnTo>
                      <a:pt x="31" y="12"/>
                    </a:lnTo>
                    <a:lnTo>
                      <a:pt x="28" y="9"/>
                    </a:lnTo>
                    <a:lnTo>
                      <a:pt x="28" y="9"/>
                    </a:lnTo>
                    <a:lnTo>
                      <a:pt x="22" y="15"/>
                    </a:lnTo>
                    <a:lnTo>
                      <a:pt x="21" y="18"/>
                    </a:lnTo>
                    <a:lnTo>
                      <a:pt x="21" y="19"/>
                    </a:lnTo>
                    <a:lnTo>
                      <a:pt x="21" y="19"/>
                    </a:lnTo>
                    <a:lnTo>
                      <a:pt x="24" y="25"/>
                    </a:lnTo>
                    <a:lnTo>
                      <a:pt x="28" y="30"/>
                    </a:lnTo>
                    <a:lnTo>
                      <a:pt x="28" y="30"/>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15">
                <a:extLst>
                  <a:ext uri="{FF2B5EF4-FFF2-40B4-BE49-F238E27FC236}">
                    <a16:creationId xmlns:a16="http://schemas.microsoft.com/office/drawing/2014/main" id="{64F7031F-C07A-EBA0-D155-3272FF0E449B}"/>
                  </a:ext>
                </a:extLst>
              </p:cNvPr>
              <p:cNvSpPr>
                <a:spLocks/>
              </p:cNvSpPr>
              <p:nvPr/>
            </p:nvSpPr>
            <p:spPr bwMode="auto">
              <a:xfrm>
                <a:off x="3267075" y="4303713"/>
                <a:ext cx="223838" cy="176213"/>
              </a:xfrm>
              <a:custGeom>
                <a:avLst/>
                <a:gdLst>
                  <a:gd name="T0" fmla="*/ 52 w 141"/>
                  <a:gd name="T1" fmla="*/ 111 h 111"/>
                  <a:gd name="T2" fmla="*/ 51 w 141"/>
                  <a:gd name="T3" fmla="*/ 95 h 111"/>
                  <a:gd name="T4" fmla="*/ 70 w 141"/>
                  <a:gd name="T5" fmla="*/ 84 h 111"/>
                  <a:gd name="T6" fmla="*/ 73 w 141"/>
                  <a:gd name="T7" fmla="*/ 84 h 111"/>
                  <a:gd name="T8" fmla="*/ 77 w 141"/>
                  <a:gd name="T9" fmla="*/ 82 h 111"/>
                  <a:gd name="T10" fmla="*/ 79 w 141"/>
                  <a:gd name="T11" fmla="*/ 81 h 111"/>
                  <a:gd name="T12" fmla="*/ 82 w 141"/>
                  <a:gd name="T13" fmla="*/ 79 h 111"/>
                  <a:gd name="T14" fmla="*/ 89 w 141"/>
                  <a:gd name="T15" fmla="*/ 79 h 111"/>
                  <a:gd name="T16" fmla="*/ 95 w 141"/>
                  <a:gd name="T17" fmla="*/ 75 h 111"/>
                  <a:gd name="T18" fmla="*/ 95 w 141"/>
                  <a:gd name="T19" fmla="*/ 72 h 111"/>
                  <a:gd name="T20" fmla="*/ 98 w 141"/>
                  <a:gd name="T21" fmla="*/ 69 h 111"/>
                  <a:gd name="T22" fmla="*/ 103 w 141"/>
                  <a:gd name="T23" fmla="*/ 69 h 111"/>
                  <a:gd name="T24" fmla="*/ 106 w 141"/>
                  <a:gd name="T25" fmla="*/ 68 h 111"/>
                  <a:gd name="T26" fmla="*/ 109 w 141"/>
                  <a:gd name="T27" fmla="*/ 66 h 111"/>
                  <a:gd name="T28" fmla="*/ 109 w 141"/>
                  <a:gd name="T29" fmla="*/ 65 h 111"/>
                  <a:gd name="T30" fmla="*/ 111 w 141"/>
                  <a:gd name="T31" fmla="*/ 59 h 111"/>
                  <a:gd name="T32" fmla="*/ 111 w 141"/>
                  <a:gd name="T33" fmla="*/ 56 h 111"/>
                  <a:gd name="T34" fmla="*/ 114 w 141"/>
                  <a:gd name="T35" fmla="*/ 56 h 111"/>
                  <a:gd name="T36" fmla="*/ 121 w 141"/>
                  <a:gd name="T37" fmla="*/ 53 h 111"/>
                  <a:gd name="T38" fmla="*/ 121 w 141"/>
                  <a:gd name="T39" fmla="*/ 51 h 111"/>
                  <a:gd name="T40" fmla="*/ 128 w 141"/>
                  <a:gd name="T41" fmla="*/ 50 h 111"/>
                  <a:gd name="T42" fmla="*/ 138 w 141"/>
                  <a:gd name="T43" fmla="*/ 50 h 111"/>
                  <a:gd name="T44" fmla="*/ 140 w 141"/>
                  <a:gd name="T45" fmla="*/ 49 h 111"/>
                  <a:gd name="T46" fmla="*/ 141 w 141"/>
                  <a:gd name="T47" fmla="*/ 46 h 111"/>
                  <a:gd name="T48" fmla="*/ 138 w 141"/>
                  <a:gd name="T49" fmla="*/ 38 h 111"/>
                  <a:gd name="T50" fmla="*/ 135 w 141"/>
                  <a:gd name="T51" fmla="*/ 37 h 111"/>
                  <a:gd name="T52" fmla="*/ 135 w 141"/>
                  <a:gd name="T53" fmla="*/ 34 h 111"/>
                  <a:gd name="T54" fmla="*/ 135 w 141"/>
                  <a:gd name="T55" fmla="*/ 27 h 111"/>
                  <a:gd name="T56" fmla="*/ 132 w 141"/>
                  <a:gd name="T57" fmla="*/ 15 h 111"/>
                  <a:gd name="T58" fmla="*/ 130 w 141"/>
                  <a:gd name="T59" fmla="*/ 11 h 111"/>
                  <a:gd name="T60" fmla="*/ 124 w 141"/>
                  <a:gd name="T61" fmla="*/ 9 h 111"/>
                  <a:gd name="T62" fmla="*/ 116 w 141"/>
                  <a:gd name="T63" fmla="*/ 8 h 111"/>
                  <a:gd name="T64" fmla="*/ 100 w 141"/>
                  <a:gd name="T65" fmla="*/ 8 h 111"/>
                  <a:gd name="T66" fmla="*/ 96 w 141"/>
                  <a:gd name="T67" fmla="*/ 6 h 111"/>
                  <a:gd name="T68" fmla="*/ 87 w 141"/>
                  <a:gd name="T69" fmla="*/ 0 h 111"/>
                  <a:gd name="T70" fmla="*/ 86 w 141"/>
                  <a:gd name="T71" fmla="*/ 0 h 111"/>
                  <a:gd name="T72" fmla="*/ 79 w 141"/>
                  <a:gd name="T73" fmla="*/ 12 h 111"/>
                  <a:gd name="T74" fmla="*/ 73 w 141"/>
                  <a:gd name="T75" fmla="*/ 25 h 111"/>
                  <a:gd name="T76" fmla="*/ 64 w 141"/>
                  <a:gd name="T77" fmla="*/ 31 h 111"/>
                  <a:gd name="T78" fmla="*/ 55 w 141"/>
                  <a:gd name="T79" fmla="*/ 33 h 111"/>
                  <a:gd name="T80" fmla="*/ 52 w 141"/>
                  <a:gd name="T81" fmla="*/ 34 h 111"/>
                  <a:gd name="T82" fmla="*/ 48 w 141"/>
                  <a:gd name="T83" fmla="*/ 40 h 111"/>
                  <a:gd name="T84" fmla="*/ 47 w 141"/>
                  <a:gd name="T85" fmla="*/ 43 h 111"/>
                  <a:gd name="T86" fmla="*/ 44 w 141"/>
                  <a:gd name="T87" fmla="*/ 49 h 111"/>
                  <a:gd name="T88" fmla="*/ 39 w 141"/>
                  <a:gd name="T89" fmla="*/ 54 h 111"/>
                  <a:gd name="T90" fmla="*/ 38 w 141"/>
                  <a:gd name="T91" fmla="*/ 57 h 111"/>
                  <a:gd name="T92" fmla="*/ 38 w 141"/>
                  <a:gd name="T93" fmla="*/ 69 h 111"/>
                  <a:gd name="T94" fmla="*/ 39 w 141"/>
                  <a:gd name="T95" fmla="*/ 72 h 111"/>
                  <a:gd name="T96" fmla="*/ 39 w 141"/>
                  <a:gd name="T97" fmla="*/ 76 h 111"/>
                  <a:gd name="T98" fmla="*/ 31 w 141"/>
                  <a:gd name="T99" fmla="*/ 88 h 111"/>
                  <a:gd name="T100" fmla="*/ 26 w 141"/>
                  <a:gd name="T101" fmla="*/ 91 h 111"/>
                  <a:gd name="T102" fmla="*/ 19 w 141"/>
                  <a:gd name="T103" fmla="*/ 98 h 111"/>
                  <a:gd name="T104" fmla="*/ 9 w 141"/>
                  <a:gd name="T105" fmla="*/ 103 h 111"/>
                  <a:gd name="T106" fmla="*/ 3 w 141"/>
                  <a:gd name="T107" fmla="*/ 104 h 111"/>
                  <a:gd name="T108" fmla="*/ 0 w 141"/>
                  <a:gd name="T109" fmla="*/ 107 h 111"/>
                  <a:gd name="T110" fmla="*/ 44 w 141"/>
                  <a:gd name="T111" fmla="*/ 107 h 111"/>
                  <a:gd name="T112" fmla="*/ 51 w 141"/>
                  <a:gd name="T113" fmla="*/ 108 h 111"/>
                  <a:gd name="T114" fmla="*/ 52 w 141"/>
                  <a:gd name="T11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 h="111">
                    <a:moveTo>
                      <a:pt x="52" y="111"/>
                    </a:moveTo>
                    <a:lnTo>
                      <a:pt x="52" y="111"/>
                    </a:lnTo>
                    <a:lnTo>
                      <a:pt x="51" y="95"/>
                    </a:lnTo>
                    <a:lnTo>
                      <a:pt x="51" y="95"/>
                    </a:lnTo>
                    <a:lnTo>
                      <a:pt x="60" y="89"/>
                    </a:lnTo>
                    <a:lnTo>
                      <a:pt x="70" y="84"/>
                    </a:lnTo>
                    <a:lnTo>
                      <a:pt x="70" y="84"/>
                    </a:lnTo>
                    <a:lnTo>
                      <a:pt x="73" y="84"/>
                    </a:lnTo>
                    <a:lnTo>
                      <a:pt x="76" y="84"/>
                    </a:lnTo>
                    <a:lnTo>
                      <a:pt x="77" y="82"/>
                    </a:lnTo>
                    <a:lnTo>
                      <a:pt x="79" y="81"/>
                    </a:lnTo>
                    <a:lnTo>
                      <a:pt x="79" y="81"/>
                    </a:lnTo>
                    <a:lnTo>
                      <a:pt x="79" y="79"/>
                    </a:lnTo>
                    <a:lnTo>
                      <a:pt x="82" y="79"/>
                    </a:lnTo>
                    <a:lnTo>
                      <a:pt x="89" y="79"/>
                    </a:lnTo>
                    <a:lnTo>
                      <a:pt x="89" y="79"/>
                    </a:lnTo>
                    <a:lnTo>
                      <a:pt x="93" y="76"/>
                    </a:lnTo>
                    <a:lnTo>
                      <a:pt x="95" y="75"/>
                    </a:lnTo>
                    <a:lnTo>
                      <a:pt x="95" y="72"/>
                    </a:lnTo>
                    <a:lnTo>
                      <a:pt x="95" y="72"/>
                    </a:lnTo>
                    <a:lnTo>
                      <a:pt x="95" y="70"/>
                    </a:lnTo>
                    <a:lnTo>
                      <a:pt x="98" y="69"/>
                    </a:lnTo>
                    <a:lnTo>
                      <a:pt x="103" y="69"/>
                    </a:lnTo>
                    <a:lnTo>
                      <a:pt x="103" y="69"/>
                    </a:lnTo>
                    <a:lnTo>
                      <a:pt x="105" y="68"/>
                    </a:lnTo>
                    <a:lnTo>
                      <a:pt x="106" y="68"/>
                    </a:lnTo>
                    <a:lnTo>
                      <a:pt x="108" y="66"/>
                    </a:lnTo>
                    <a:lnTo>
                      <a:pt x="109" y="66"/>
                    </a:lnTo>
                    <a:lnTo>
                      <a:pt x="109" y="66"/>
                    </a:lnTo>
                    <a:lnTo>
                      <a:pt x="109" y="65"/>
                    </a:lnTo>
                    <a:lnTo>
                      <a:pt x="111" y="63"/>
                    </a:lnTo>
                    <a:lnTo>
                      <a:pt x="111" y="59"/>
                    </a:lnTo>
                    <a:lnTo>
                      <a:pt x="111" y="59"/>
                    </a:lnTo>
                    <a:lnTo>
                      <a:pt x="111" y="56"/>
                    </a:lnTo>
                    <a:lnTo>
                      <a:pt x="114" y="56"/>
                    </a:lnTo>
                    <a:lnTo>
                      <a:pt x="114" y="56"/>
                    </a:lnTo>
                    <a:lnTo>
                      <a:pt x="118" y="54"/>
                    </a:lnTo>
                    <a:lnTo>
                      <a:pt x="121" y="53"/>
                    </a:lnTo>
                    <a:lnTo>
                      <a:pt x="121" y="51"/>
                    </a:lnTo>
                    <a:lnTo>
                      <a:pt x="121" y="51"/>
                    </a:lnTo>
                    <a:lnTo>
                      <a:pt x="124" y="50"/>
                    </a:lnTo>
                    <a:lnTo>
                      <a:pt x="128" y="50"/>
                    </a:lnTo>
                    <a:lnTo>
                      <a:pt x="138" y="50"/>
                    </a:lnTo>
                    <a:lnTo>
                      <a:pt x="138" y="50"/>
                    </a:lnTo>
                    <a:lnTo>
                      <a:pt x="140" y="50"/>
                    </a:lnTo>
                    <a:lnTo>
                      <a:pt x="140" y="49"/>
                    </a:lnTo>
                    <a:lnTo>
                      <a:pt x="141" y="46"/>
                    </a:lnTo>
                    <a:lnTo>
                      <a:pt x="141" y="46"/>
                    </a:lnTo>
                    <a:lnTo>
                      <a:pt x="138" y="41"/>
                    </a:lnTo>
                    <a:lnTo>
                      <a:pt x="138" y="38"/>
                    </a:lnTo>
                    <a:lnTo>
                      <a:pt x="135" y="37"/>
                    </a:lnTo>
                    <a:lnTo>
                      <a:pt x="135" y="37"/>
                    </a:lnTo>
                    <a:lnTo>
                      <a:pt x="135" y="37"/>
                    </a:lnTo>
                    <a:lnTo>
                      <a:pt x="135" y="34"/>
                    </a:lnTo>
                    <a:lnTo>
                      <a:pt x="135" y="27"/>
                    </a:lnTo>
                    <a:lnTo>
                      <a:pt x="135" y="27"/>
                    </a:lnTo>
                    <a:lnTo>
                      <a:pt x="134" y="21"/>
                    </a:lnTo>
                    <a:lnTo>
                      <a:pt x="132" y="15"/>
                    </a:lnTo>
                    <a:lnTo>
                      <a:pt x="132" y="15"/>
                    </a:lnTo>
                    <a:lnTo>
                      <a:pt x="130" y="11"/>
                    </a:lnTo>
                    <a:lnTo>
                      <a:pt x="130" y="11"/>
                    </a:lnTo>
                    <a:lnTo>
                      <a:pt x="124" y="9"/>
                    </a:lnTo>
                    <a:lnTo>
                      <a:pt x="116" y="8"/>
                    </a:lnTo>
                    <a:lnTo>
                      <a:pt x="116" y="8"/>
                    </a:lnTo>
                    <a:lnTo>
                      <a:pt x="106" y="9"/>
                    </a:lnTo>
                    <a:lnTo>
                      <a:pt x="100" y="8"/>
                    </a:lnTo>
                    <a:lnTo>
                      <a:pt x="96" y="6"/>
                    </a:lnTo>
                    <a:lnTo>
                      <a:pt x="96" y="6"/>
                    </a:lnTo>
                    <a:lnTo>
                      <a:pt x="90" y="0"/>
                    </a:lnTo>
                    <a:lnTo>
                      <a:pt x="87" y="0"/>
                    </a:lnTo>
                    <a:lnTo>
                      <a:pt x="86" y="0"/>
                    </a:lnTo>
                    <a:lnTo>
                      <a:pt x="86" y="0"/>
                    </a:lnTo>
                    <a:lnTo>
                      <a:pt x="83" y="5"/>
                    </a:lnTo>
                    <a:lnTo>
                      <a:pt x="79" y="12"/>
                    </a:lnTo>
                    <a:lnTo>
                      <a:pt x="73" y="25"/>
                    </a:lnTo>
                    <a:lnTo>
                      <a:pt x="73" y="25"/>
                    </a:lnTo>
                    <a:lnTo>
                      <a:pt x="68" y="28"/>
                    </a:lnTo>
                    <a:lnTo>
                      <a:pt x="64" y="31"/>
                    </a:lnTo>
                    <a:lnTo>
                      <a:pt x="60" y="33"/>
                    </a:lnTo>
                    <a:lnTo>
                      <a:pt x="55" y="33"/>
                    </a:lnTo>
                    <a:lnTo>
                      <a:pt x="55" y="33"/>
                    </a:lnTo>
                    <a:lnTo>
                      <a:pt x="52" y="34"/>
                    </a:lnTo>
                    <a:lnTo>
                      <a:pt x="49" y="37"/>
                    </a:lnTo>
                    <a:lnTo>
                      <a:pt x="48" y="40"/>
                    </a:lnTo>
                    <a:lnTo>
                      <a:pt x="47" y="43"/>
                    </a:lnTo>
                    <a:lnTo>
                      <a:pt x="47" y="43"/>
                    </a:lnTo>
                    <a:lnTo>
                      <a:pt x="44" y="46"/>
                    </a:lnTo>
                    <a:lnTo>
                      <a:pt x="44" y="49"/>
                    </a:lnTo>
                    <a:lnTo>
                      <a:pt x="42" y="51"/>
                    </a:lnTo>
                    <a:lnTo>
                      <a:pt x="39" y="54"/>
                    </a:lnTo>
                    <a:lnTo>
                      <a:pt x="39" y="54"/>
                    </a:lnTo>
                    <a:lnTo>
                      <a:pt x="38" y="57"/>
                    </a:lnTo>
                    <a:lnTo>
                      <a:pt x="36" y="63"/>
                    </a:lnTo>
                    <a:lnTo>
                      <a:pt x="38" y="69"/>
                    </a:lnTo>
                    <a:lnTo>
                      <a:pt x="39" y="72"/>
                    </a:lnTo>
                    <a:lnTo>
                      <a:pt x="39" y="72"/>
                    </a:lnTo>
                    <a:lnTo>
                      <a:pt x="39" y="73"/>
                    </a:lnTo>
                    <a:lnTo>
                      <a:pt x="39" y="76"/>
                    </a:lnTo>
                    <a:lnTo>
                      <a:pt x="35" y="82"/>
                    </a:lnTo>
                    <a:lnTo>
                      <a:pt x="31" y="88"/>
                    </a:lnTo>
                    <a:lnTo>
                      <a:pt x="26" y="91"/>
                    </a:lnTo>
                    <a:lnTo>
                      <a:pt x="26" y="91"/>
                    </a:lnTo>
                    <a:lnTo>
                      <a:pt x="22" y="94"/>
                    </a:lnTo>
                    <a:lnTo>
                      <a:pt x="19" y="98"/>
                    </a:lnTo>
                    <a:lnTo>
                      <a:pt x="15" y="101"/>
                    </a:lnTo>
                    <a:lnTo>
                      <a:pt x="9" y="103"/>
                    </a:lnTo>
                    <a:lnTo>
                      <a:pt x="9" y="103"/>
                    </a:lnTo>
                    <a:lnTo>
                      <a:pt x="3" y="104"/>
                    </a:lnTo>
                    <a:lnTo>
                      <a:pt x="0" y="107"/>
                    </a:lnTo>
                    <a:lnTo>
                      <a:pt x="0" y="107"/>
                    </a:lnTo>
                    <a:lnTo>
                      <a:pt x="44" y="107"/>
                    </a:lnTo>
                    <a:lnTo>
                      <a:pt x="44" y="107"/>
                    </a:lnTo>
                    <a:lnTo>
                      <a:pt x="48" y="107"/>
                    </a:lnTo>
                    <a:lnTo>
                      <a:pt x="51" y="108"/>
                    </a:lnTo>
                    <a:lnTo>
                      <a:pt x="52" y="111"/>
                    </a:lnTo>
                    <a:lnTo>
                      <a:pt x="52" y="111"/>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16">
                <a:extLst>
                  <a:ext uri="{FF2B5EF4-FFF2-40B4-BE49-F238E27FC236}">
                    <a16:creationId xmlns:a16="http://schemas.microsoft.com/office/drawing/2014/main" id="{EC0610F9-7D80-B2CD-46E6-BD0CFAEF0D4C}"/>
                  </a:ext>
                </a:extLst>
              </p:cNvPr>
              <p:cNvSpPr>
                <a:spLocks/>
              </p:cNvSpPr>
              <p:nvPr/>
            </p:nvSpPr>
            <p:spPr bwMode="auto">
              <a:xfrm>
                <a:off x="3651250" y="4271963"/>
                <a:ext cx="76200" cy="150813"/>
              </a:xfrm>
              <a:custGeom>
                <a:avLst/>
                <a:gdLst>
                  <a:gd name="T0" fmla="*/ 11 w 48"/>
                  <a:gd name="T1" fmla="*/ 23 h 95"/>
                  <a:gd name="T2" fmla="*/ 13 w 48"/>
                  <a:gd name="T3" fmla="*/ 31 h 95"/>
                  <a:gd name="T4" fmla="*/ 8 w 48"/>
                  <a:gd name="T5" fmla="*/ 35 h 95"/>
                  <a:gd name="T6" fmla="*/ 4 w 48"/>
                  <a:gd name="T7" fmla="*/ 39 h 95"/>
                  <a:gd name="T8" fmla="*/ 1 w 48"/>
                  <a:gd name="T9" fmla="*/ 44 h 95"/>
                  <a:gd name="T10" fmla="*/ 0 w 48"/>
                  <a:gd name="T11" fmla="*/ 45 h 95"/>
                  <a:gd name="T12" fmla="*/ 3 w 48"/>
                  <a:gd name="T13" fmla="*/ 53 h 95"/>
                  <a:gd name="T14" fmla="*/ 6 w 48"/>
                  <a:gd name="T15" fmla="*/ 55 h 95"/>
                  <a:gd name="T16" fmla="*/ 10 w 48"/>
                  <a:gd name="T17" fmla="*/ 60 h 95"/>
                  <a:gd name="T18" fmla="*/ 10 w 48"/>
                  <a:gd name="T19" fmla="*/ 63 h 95"/>
                  <a:gd name="T20" fmla="*/ 14 w 48"/>
                  <a:gd name="T21" fmla="*/ 67 h 95"/>
                  <a:gd name="T22" fmla="*/ 20 w 48"/>
                  <a:gd name="T23" fmla="*/ 70 h 95"/>
                  <a:gd name="T24" fmla="*/ 24 w 48"/>
                  <a:gd name="T25" fmla="*/ 90 h 95"/>
                  <a:gd name="T26" fmla="*/ 26 w 48"/>
                  <a:gd name="T27" fmla="*/ 95 h 95"/>
                  <a:gd name="T28" fmla="*/ 29 w 48"/>
                  <a:gd name="T29" fmla="*/ 92 h 95"/>
                  <a:gd name="T30" fmla="*/ 30 w 48"/>
                  <a:gd name="T31" fmla="*/ 90 h 95"/>
                  <a:gd name="T32" fmla="*/ 33 w 48"/>
                  <a:gd name="T33" fmla="*/ 80 h 95"/>
                  <a:gd name="T34" fmla="*/ 33 w 48"/>
                  <a:gd name="T35" fmla="*/ 77 h 95"/>
                  <a:gd name="T36" fmla="*/ 35 w 48"/>
                  <a:gd name="T37" fmla="*/ 76 h 95"/>
                  <a:gd name="T38" fmla="*/ 43 w 48"/>
                  <a:gd name="T39" fmla="*/ 67 h 95"/>
                  <a:gd name="T40" fmla="*/ 48 w 48"/>
                  <a:gd name="T41" fmla="*/ 66 h 95"/>
                  <a:gd name="T42" fmla="*/ 48 w 48"/>
                  <a:gd name="T43" fmla="*/ 63 h 95"/>
                  <a:gd name="T44" fmla="*/ 48 w 48"/>
                  <a:gd name="T45" fmla="*/ 57 h 95"/>
                  <a:gd name="T46" fmla="*/ 43 w 48"/>
                  <a:gd name="T47" fmla="*/ 53 h 95"/>
                  <a:gd name="T48" fmla="*/ 42 w 48"/>
                  <a:gd name="T49" fmla="*/ 48 h 95"/>
                  <a:gd name="T50" fmla="*/ 39 w 48"/>
                  <a:gd name="T51" fmla="*/ 48 h 95"/>
                  <a:gd name="T52" fmla="*/ 38 w 48"/>
                  <a:gd name="T53" fmla="*/ 50 h 95"/>
                  <a:gd name="T54" fmla="*/ 32 w 48"/>
                  <a:gd name="T55" fmla="*/ 47 h 95"/>
                  <a:gd name="T56" fmla="*/ 30 w 48"/>
                  <a:gd name="T57" fmla="*/ 44 h 95"/>
                  <a:gd name="T58" fmla="*/ 32 w 48"/>
                  <a:gd name="T59" fmla="*/ 39 h 95"/>
                  <a:gd name="T60" fmla="*/ 39 w 48"/>
                  <a:gd name="T61" fmla="*/ 36 h 95"/>
                  <a:gd name="T62" fmla="*/ 43 w 48"/>
                  <a:gd name="T63" fmla="*/ 28 h 95"/>
                  <a:gd name="T64" fmla="*/ 39 w 48"/>
                  <a:gd name="T65" fmla="*/ 20 h 95"/>
                  <a:gd name="T66" fmla="*/ 38 w 48"/>
                  <a:gd name="T67" fmla="*/ 18 h 95"/>
                  <a:gd name="T68" fmla="*/ 42 w 48"/>
                  <a:gd name="T69" fmla="*/ 10 h 95"/>
                  <a:gd name="T70" fmla="*/ 43 w 48"/>
                  <a:gd name="T71" fmla="*/ 7 h 95"/>
                  <a:gd name="T72" fmla="*/ 42 w 48"/>
                  <a:gd name="T73" fmla="*/ 6 h 95"/>
                  <a:gd name="T74" fmla="*/ 41 w 48"/>
                  <a:gd name="T75" fmla="*/ 6 h 95"/>
                  <a:gd name="T76" fmla="*/ 35 w 48"/>
                  <a:gd name="T77" fmla="*/ 6 h 95"/>
                  <a:gd name="T78" fmla="*/ 35 w 48"/>
                  <a:gd name="T79" fmla="*/ 4 h 95"/>
                  <a:gd name="T80" fmla="*/ 32 w 48"/>
                  <a:gd name="T81" fmla="*/ 1 h 95"/>
                  <a:gd name="T82" fmla="*/ 23 w 48"/>
                  <a:gd name="T83" fmla="*/ 1 h 95"/>
                  <a:gd name="T84" fmla="*/ 19 w 48"/>
                  <a:gd name="T85" fmla="*/ 3 h 95"/>
                  <a:gd name="T86" fmla="*/ 11 w 48"/>
                  <a:gd name="T87" fmla="*/ 4 h 95"/>
                  <a:gd name="T88" fmla="*/ 11 w 48"/>
                  <a:gd name="T89" fmla="*/ 16 h 95"/>
                  <a:gd name="T90" fmla="*/ 11 w 48"/>
                  <a:gd name="T91" fmla="*/ 2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 h="95">
                    <a:moveTo>
                      <a:pt x="11" y="23"/>
                    </a:moveTo>
                    <a:lnTo>
                      <a:pt x="11" y="23"/>
                    </a:lnTo>
                    <a:lnTo>
                      <a:pt x="13" y="26"/>
                    </a:lnTo>
                    <a:lnTo>
                      <a:pt x="13" y="31"/>
                    </a:lnTo>
                    <a:lnTo>
                      <a:pt x="10" y="34"/>
                    </a:lnTo>
                    <a:lnTo>
                      <a:pt x="8" y="35"/>
                    </a:lnTo>
                    <a:lnTo>
                      <a:pt x="8" y="35"/>
                    </a:lnTo>
                    <a:lnTo>
                      <a:pt x="4" y="39"/>
                    </a:lnTo>
                    <a:lnTo>
                      <a:pt x="3" y="42"/>
                    </a:lnTo>
                    <a:lnTo>
                      <a:pt x="1" y="44"/>
                    </a:lnTo>
                    <a:lnTo>
                      <a:pt x="1" y="44"/>
                    </a:lnTo>
                    <a:lnTo>
                      <a:pt x="0" y="45"/>
                    </a:lnTo>
                    <a:lnTo>
                      <a:pt x="0" y="48"/>
                    </a:lnTo>
                    <a:lnTo>
                      <a:pt x="3" y="53"/>
                    </a:lnTo>
                    <a:lnTo>
                      <a:pt x="6" y="55"/>
                    </a:lnTo>
                    <a:lnTo>
                      <a:pt x="6" y="55"/>
                    </a:lnTo>
                    <a:lnTo>
                      <a:pt x="8" y="57"/>
                    </a:lnTo>
                    <a:lnTo>
                      <a:pt x="10" y="60"/>
                    </a:lnTo>
                    <a:lnTo>
                      <a:pt x="10" y="63"/>
                    </a:lnTo>
                    <a:lnTo>
                      <a:pt x="10" y="63"/>
                    </a:lnTo>
                    <a:lnTo>
                      <a:pt x="11" y="66"/>
                    </a:lnTo>
                    <a:lnTo>
                      <a:pt x="14" y="67"/>
                    </a:lnTo>
                    <a:lnTo>
                      <a:pt x="20" y="70"/>
                    </a:lnTo>
                    <a:lnTo>
                      <a:pt x="20" y="70"/>
                    </a:lnTo>
                    <a:lnTo>
                      <a:pt x="23" y="80"/>
                    </a:lnTo>
                    <a:lnTo>
                      <a:pt x="24" y="90"/>
                    </a:lnTo>
                    <a:lnTo>
                      <a:pt x="24" y="90"/>
                    </a:lnTo>
                    <a:lnTo>
                      <a:pt x="26" y="95"/>
                    </a:lnTo>
                    <a:lnTo>
                      <a:pt x="26" y="95"/>
                    </a:lnTo>
                    <a:lnTo>
                      <a:pt x="29" y="92"/>
                    </a:lnTo>
                    <a:lnTo>
                      <a:pt x="30" y="90"/>
                    </a:lnTo>
                    <a:lnTo>
                      <a:pt x="30" y="90"/>
                    </a:lnTo>
                    <a:lnTo>
                      <a:pt x="33" y="85"/>
                    </a:lnTo>
                    <a:lnTo>
                      <a:pt x="33" y="80"/>
                    </a:lnTo>
                    <a:lnTo>
                      <a:pt x="33" y="80"/>
                    </a:lnTo>
                    <a:lnTo>
                      <a:pt x="33" y="77"/>
                    </a:lnTo>
                    <a:lnTo>
                      <a:pt x="35" y="76"/>
                    </a:lnTo>
                    <a:lnTo>
                      <a:pt x="35" y="76"/>
                    </a:lnTo>
                    <a:lnTo>
                      <a:pt x="43" y="67"/>
                    </a:lnTo>
                    <a:lnTo>
                      <a:pt x="43" y="67"/>
                    </a:lnTo>
                    <a:lnTo>
                      <a:pt x="46" y="66"/>
                    </a:lnTo>
                    <a:lnTo>
                      <a:pt x="48" y="66"/>
                    </a:lnTo>
                    <a:lnTo>
                      <a:pt x="48" y="63"/>
                    </a:lnTo>
                    <a:lnTo>
                      <a:pt x="48" y="63"/>
                    </a:lnTo>
                    <a:lnTo>
                      <a:pt x="48" y="57"/>
                    </a:lnTo>
                    <a:lnTo>
                      <a:pt x="48" y="57"/>
                    </a:lnTo>
                    <a:lnTo>
                      <a:pt x="45" y="54"/>
                    </a:lnTo>
                    <a:lnTo>
                      <a:pt x="43" y="53"/>
                    </a:lnTo>
                    <a:lnTo>
                      <a:pt x="43" y="53"/>
                    </a:lnTo>
                    <a:lnTo>
                      <a:pt x="42" y="48"/>
                    </a:lnTo>
                    <a:lnTo>
                      <a:pt x="41" y="48"/>
                    </a:lnTo>
                    <a:lnTo>
                      <a:pt x="39" y="48"/>
                    </a:lnTo>
                    <a:lnTo>
                      <a:pt x="39" y="48"/>
                    </a:lnTo>
                    <a:lnTo>
                      <a:pt x="38" y="50"/>
                    </a:lnTo>
                    <a:lnTo>
                      <a:pt x="35" y="48"/>
                    </a:lnTo>
                    <a:lnTo>
                      <a:pt x="32" y="47"/>
                    </a:lnTo>
                    <a:lnTo>
                      <a:pt x="30" y="44"/>
                    </a:lnTo>
                    <a:lnTo>
                      <a:pt x="30" y="44"/>
                    </a:lnTo>
                    <a:lnTo>
                      <a:pt x="30" y="42"/>
                    </a:lnTo>
                    <a:lnTo>
                      <a:pt x="32" y="39"/>
                    </a:lnTo>
                    <a:lnTo>
                      <a:pt x="39" y="36"/>
                    </a:lnTo>
                    <a:lnTo>
                      <a:pt x="39" y="36"/>
                    </a:lnTo>
                    <a:lnTo>
                      <a:pt x="42" y="32"/>
                    </a:lnTo>
                    <a:lnTo>
                      <a:pt x="43" y="28"/>
                    </a:lnTo>
                    <a:lnTo>
                      <a:pt x="42" y="23"/>
                    </a:lnTo>
                    <a:lnTo>
                      <a:pt x="39" y="20"/>
                    </a:lnTo>
                    <a:lnTo>
                      <a:pt x="39" y="20"/>
                    </a:lnTo>
                    <a:lnTo>
                      <a:pt x="38" y="18"/>
                    </a:lnTo>
                    <a:lnTo>
                      <a:pt x="38" y="15"/>
                    </a:lnTo>
                    <a:lnTo>
                      <a:pt x="42" y="10"/>
                    </a:lnTo>
                    <a:lnTo>
                      <a:pt x="42" y="10"/>
                    </a:lnTo>
                    <a:lnTo>
                      <a:pt x="43" y="7"/>
                    </a:lnTo>
                    <a:lnTo>
                      <a:pt x="43" y="6"/>
                    </a:lnTo>
                    <a:lnTo>
                      <a:pt x="42" y="6"/>
                    </a:lnTo>
                    <a:lnTo>
                      <a:pt x="41" y="6"/>
                    </a:lnTo>
                    <a:lnTo>
                      <a:pt x="41" y="6"/>
                    </a:lnTo>
                    <a:lnTo>
                      <a:pt x="36" y="7"/>
                    </a:lnTo>
                    <a:lnTo>
                      <a:pt x="35" y="6"/>
                    </a:lnTo>
                    <a:lnTo>
                      <a:pt x="35" y="4"/>
                    </a:lnTo>
                    <a:lnTo>
                      <a:pt x="35" y="4"/>
                    </a:lnTo>
                    <a:lnTo>
                      <a:pt x="33" y="3"/>
                    </a:lnTo>
                    <a:lnTo>
                      <a:pt x="32" y="1"/>
                    </a:lnTo>
                    <a:lnTo>
                      <a:pt x="27" y="0"/>
                    </a:lnTo>
                    <a:lnTo>
                      <a:pt x="23" y="1"/>
                    </a:lnTo>
                    <a:lnTo>
                      <a:pt x="19" y="3"/>
                    </a:lnTo>
                    <a:lnTo>
                      <a:pt x="19" y="3"/>
                    </a:lnTo>
                    <a:lnTo>
                      <a:pt x="16" y="4"/>
                    </a:lnTo>
                    <a:lnTo>
                      <a:pt x="11" y="4"/>
                    </a:lnTo>
                    <a:lnTo>
                      <a:pt x="11" y="4"/>
                    </a:lnTo>
                    <a:lnTo>
                      <a:pt x="11" y="16"/>
                    </a:lnTo>
                    <a:lnTo>
                      <a:pt x="11" y="20"/>
                    </a:lnTo>
                    <a:lnTo>
                      <a:pt x="11" y="23"/>
                    </a:lnTo>
                    <a:lnTo>
                      <a:pt x="11" y="23"/>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17">
                <a:extLst>
                  <a:ext uri="{FF2B5EF4-FFF2-40B4-BE49-F238E27FC236}">
                    <a16:creationId xmlns:a16="http://schemas.microsoft.com/office/drawing/2014/main" id="{9D77C882-1EF4-E1D9-0520-D0F78387B607}"/>
                  </a:ext>
                </a:extLst>
              </p:cNvPr>
              <p:cNvSpPr>
                <a:spLocks/>
              </p:cNvSpPr>
              <p:nvPr/>
            </p:nvSpPr>
            <p:spPr bwMode="auto">
              <a:xfrm>
                <a:off x="3348038" y="4276726"/>
                <a:ext cx="388938" cy="369888"/>
              </a:xfrm>
              <a:custGeom>
                <a:avLst/>
                <a:gdLst>
                  <a:gd name="T0" fmla="*/ 84 w 245"/>
                  <a:gd name="T1" fmla="*/ 51 h 233"/>
                  <a:gd name="T2" fmla="*/ 84 w 245"/>
                  <a:gd name="T3" fmla="*/ 54 h 233"/>
                  <a:gd name="T4" fmla="*/ 90 w 245"/>
                  <a:gd name="T5" fmla="*/ 63 h 233"/>
                  <a:gd name="T6" fmla="*/ 89 w 245"/>
                  <a:gd name="T7" fmla="*/ 67 h 233"/>
                  <a:gd name="T8" fmla="*/ 77 w 245"/>
                  <a:gd name="T9" fmla="*/ 67 h 233"/>
                  <a:gd name="T10" fmla="*/ 70 w 245"/>
                  <a:gd name="T11" fmla="*/ 68 h 233"/>
                  <a:gd name="T12" fmla="*/ 63 w 245"/>
                  <a:gd name="T13" fmla="*/ 73 h 233"/>
                  <a:gd name="T14" fmla="*/ 60 w 245"/>
                  <a:gd name="T15" fmla="*/ 76 h 233"/>
                  <a:gd name="T16" fmla="*/ 58 w 245"/>
                  <a:gd name="T17" fmla="*/ 82 h 233"/>
                  <a:gd name="T18" fmla="*/ 57 w 245"/>
                  <a:gd name="T19" fmla="*/ 83 h 233"/>
                  <a:gd name="T20" fmla="*/ 52 w 245"/>
                  <a:gd name="T21" fmla="*/ 86 h 233"/>
                  <a:gd name="T22" fmla="*/ 44 w 245"/>
                  <a:gd name="T23" fmla="*/ 87 h 233"/>
                  <a:gd name="T24" fmla="*/ 44 w 245"/>
                  <a:gd name="T25" fmla="*/ 92 h 233"/>
                  <a:gd name="T26" fmla="*/ 38 w 245"/>
                  <a:gd name="T27" fmla="*/ 96 h 233"/>
                  <a:gd name="T28" fmla="*/ 28 w 245"/>
                  <a:gd name="T29" fmla="*/ 98 h 233"/>
                  <a:gd name="T30" fmla="*/ 25 w 245"/>
                  <a:gd name="T31" fmla="*/ 101 h 233"/>
                  <a:gd name="T32" fmla="*/ 19 w 245"/>
                  <a:gd name="T33" fmla="*/ 101 h 233"/>
                  <a:gd name="T34" fmla="*/ 0 w 245"/>
                  <a:gd name="T35" fmla="*/ 112 h 233"/>
                  <a:gd name="T36" fmla="*/ 3 w 245"/>
                  <a:gd name="T37" fmla="*/ 131 h 233"/>
                  <a:gd name="T38" fmla="*/ 116 w 245"/>
                  <a:gd name="T39" fmla="*/ 207 h 233"/>
                  <a:gd name="T40" fmla="*/ 124 w 245"/>
                  <a:gd name="T41" fmla="*/ 217 h 233"/>
                  <a:gd name="T42" fmla="*/ 137 w 245"/>
                  <a:gd name="T43" fmla="*/ 222 h 233"/>
                  <a:gd name="T44" fmla="*/ 143 w 245"/>
                  <a:gd name="T45" fmla="*/ 229 h 233"/>
                  <a:gd name="T46" fmla="*/ 154 w 245"/>
                  <a:gd name="T47" fmla="*/ 232 h 233"/>
                  <a:gd name="T48" fmla="*/ 194 w 245"/>
                  <a:gd name="T49" fmla="*/ 209 h 233"/>
                  <a:gd name="T50" fmla="*/ 245 w 245"/>
                  <a:gd name="T51" fmla="*/ 176 h 233"/>
                  <a:gd name="T52" fmla="*/ 240 w 245"/>
                  <a:gd name="T53" fmla="*/ 168 h 233"/>
                  <a:gd name="T54" fmla="*/ 234 w 245"/>
                  <a:gd name="T55" fmla="*/ 166 h 233"/>
                  <a:gd name="T56" fmla="*/ 224 w 245"/>
                  <a:gd name="T57" fmla="*/ 163 h 233"/>
                  <a:gd name="T58" fmla="*/ 221 w 245"/>
                  <a:gd name="T59" fmla="*/ 159 h 233"/>
                  <a:gd name="T60" fmla="*/ 220 w 245"/>
                  <a:gd name="T61" fmla="*/ 150 h 233"/>
                  <a:gd name="T62" fmla="*/ 215 w 245"/>
                  <a:gd name="T63" fmla="*/ 143 h 233"/>
                  <a:gd name="T64" fmla="*/ 220 w 245"/>
                  <a:gd name="T65" fmla="*/ 137 h 233"/>
                  <a:gd name="T66" fmla="*/ 218 w 245"/>
                  <a:gd name="T67" fmla="*/ 133 h 233"/>
                  <a:gd name="T68" fmla="*/ 218 w 245"/>
                  <a:gd name="T69" fmla="*/ 127 h 233"/>
                  <a:gd name="T70" fmla="*/ 220 w 245"/>
                  <a:gd name="T71" fmla="*/ 121 h 233"/>
                  <a:gd name="T72" fmla="*/ 220 w 245"/>
                  <a:gd name="T73" fmla="*/ 114 h 233"/>
                  <a:gd name="T74" fmla="*/ 220 w 245"/>
                  <a:gd name="T75" fmla="*/ 105 h 233"/>
                  <a:gd name="T76" fmla="*/ 214 w 245"/>
                  <a:gd name="T77" fmla="*/ 93 h 233"/>
                  <a:gd name="T78" fmla="*/ 217 w 245"/>
                  <a:gd name="T79" fmla="*/ 92 h 233"/>
                  <a:gd name="T80" fmla="*/ 214 w 245"/>
                  <a:gd name="T81" fmla="*/ 77 h 233"/>
                  <a:gd name="T82" fmla="*/ 205 w 245"/>
                  <a:gd name="T83" fmla="*/ 64 h 233"/>
                  <a:gd name="T84" fmla="*/ 201 w 245"/>
                  <a:gd name="T85" fmla="*/ 60 h 233"/>
                  <a:gd name="T86" fmla="*/ 197 w 245"/>
                  <a:gd name="T87" fmla="*/ 52 h 233"/>
                  <a:gd name="T88" fmla="*/ 191 w 245"/>
                  <a:gd name="T89" fmla="*/ 45 h 233"/>
                  <a:gd name="T90" fmla="*/ 192 w 245"/>
                  <a:gd name="T91" fmla="*/ 41 h 233"/>
                  <a:gd name="T92" fmla="*/ 199 w 245"/>
                  <a:gd name="T93" fmla="*/ 32 h 233"/>
                  <a:gd name="T94" fmla="*/ 204 w 245"/>
                  <a:gd name="T95" fmla="*/ 28 h 233"/>
                  <a:gd name="T96" fmla="*/ 202 w 245"/>
                  <a:gd name="T97" fmla="*/ 20 h 233"/>
                  <a:gd name="T98" fmla="*/ 202 w 245"/>
                  <a:gd name="T99" fmla="*/ 1 h 233"/>
                  <a:gd name="T100" fmla="*/ 192 w 245"/>
                  <a:gd name="T101" fmla="*/ 0 h 233"/>
                  <a:gd name="T102" fmla="*/ 181 w 245"/>
                  <a:gd name="T103" fmla="*/ 1 h 233"/>
                  <a:gd name="T104" fmla="*/ 167 w 245"/>
                  <a:gd name="T105" fmla="*/ 4 h 233"/>
                  <a:gd name="T106" fmla="*/ 162 w 245"/>
                  <a:gd name="T107" fmla="*/ 3 h 233"/>
                  <a:gd name="T108" fmla="*/ 119 w 245"/>
                  <a:gd name="T109" fmla="*/ 7 h 233"/>
                  <a:gd name="T110" fmla="*/ 109 w 245"/>
                  <a:gd name="T111" fmla="*/ 12 h 233"/>
                  <a:gd name="T112" fmla="*/ 102 w 245"/>
                  <a:gd name="T113" fmla="*/ 16 h 233"/>
                  <a:gd name="T114" fmla="*/ 87 w 245"/>
                  <a:gd name="T115" fmla="*/ 22 h 233"/>
                  <a:gd name="T116" fmla="*/ 81 w 245"/>
                  <a:gd name="T117" fmla="*/ 28 h 233"/>
                  <a:gd name="T118" fmla="*/ 81 w 245"/>
                  <a:gd name="T119" fmla="*/ 32 h 233"/>
                  <a:gd name="T120" fmla="*/ 84 w 245"/>
                  <a:gd name="T121" fmla="*/ 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5" h="233">
                    <a:moveTo>
                      <a:pt x="84" y="44"/>
                    </a:moveTo>
                    <a:lnTo>
                      <a:pt x="84" y="44"/>
                    </a:lnTo>
                    <a:lnTo>
                      <a:pt x="84" y="51"/>
                    </a:lnTo>
                    <a:lnTo>
                      <a:pt x="84" y="54"/>
                    </a:lnTo>
                    <a:lnTo>
                      <a:pt x="84" y="54"/>
                    </a:lnTo>
                    <a:lnTo>
                      <a:pt x="84" y="54"/>
                    </a:lnTo>
                    <a:lnTo>
                      <a:pt x="87" y="55"/>
                    </a:lnTo>
                    <a:lnTo>
                      <a:pt x="87" y="58"/>
                    </a:lnTo>
                    <a:lnTo>
                      <a:pt x="90" y="63"/>
                    </a:lnTo>
                    <a:lnTo>
                      <a:pt x="90" y="63"/>
                    </a:lnTo>
                    <a:lnTo>
                      <a:pt x="89" y="66"/>
                    </a:lnTo>
                    <a:lnTo>
                      <a:pt x="89" y="67"/>
                    </a:lnTo>
                    <a:lnTo>
                      <a:pt x="87" y="67"/>
                    </a:lnTo>
                    <a:lnTo>
                      <a:pt x="87" y="67"/>
                    </a:lnTo>
                    <a:lnTo>
                      <a:pt x="77" y="67"/>
                    </a:lnTo>
                    <a:lnTo>
                      <a:pt x="73" y="67"/>
                    </a:lnTo>
                    <a:lnTo>
                      <a:pt x="70" y="68"/>
                    </a:lnTo>
                    <a:lnTo>
                      <a:pt x="70" y="68"/>
                    </a:lnTo>
                    <a:lnTo>
                      <a:pt x="70" y="70"/>
                    </a:lnTo>
                    <a:lnTo>
                      <a:pt x="67" y="71"/>
                    </a:lnTo>
                    <a:lnTo>
                      <a:pt x="63" y="73"/>
                    </a:lnTo>
                    <a:lnTo>
                      <a:pt x="63" y="73"/>
                    </a:lnTo>
                    <a:lnTo>
                      <a:pt x="60" y="73"/>
                    </a:lnTo>
                    <a:lnTo>
                      <a:pt x="60" y="76"/>
                    </a:lnTo>
                    <a:lnTo>
                      <a:pt x="60" y="76"/>
                    </a:lnTo>
                    <a:lnTo>
                      <a:pt x="60" y="80"/>
                    </a:lnTo>
                    <a:lnTo>
                      <a:pt x="58" y="82"/>
                    </a:lnTo>
                    <a:lnTo>
                      <a:pt x="58" y="83"/>
                    </a:lnTo>
                    <a:lnTo>
                      <a:pt x="58" y="83"/>
                    </a:lnTo>
                    <a:lnTo>
                      <a:pt x="57" y="83"/>
                    </a:lnTo>
                    <a:lnTo>
                      <a:pt x="55" y="85"/>
                    </a:lnTo>
                    <a:lnTo>
                      <a:pt x="54" y="85"/>
                    </a:lnTo>
                    <a:lnTo>
                      <a:pt x="52" y="86"/>
                    </a:lnTo>
                    <a:lnTo>
                      <a:pt x="52" y="86"/>
                    </a:lnTo>
                    <a:lnTo>
                      <a:pt x="47" y="86"/>
                    </a:lnTo>
                    <a:lnTo>
                      <a:pt x="44" y="87"/>
                    </a:lnTo>
                    <a:lnTo>
                      <a:pt x="44" y="89"/>
                    </a:lnTo>
                    <a:lnTo>
                      <a:pt x="44" y="89"/>
                    </a:lnTo>
                    <a:lnTo>
                      <a:pt x="44" y="92"/>
                    </a:lnTo>
                    <a:lnTo>
                      <a:pt x="42" y="93"/>
                    </a:lnTo>
                    <a:lnTo>
                      <a:pt x="38" y="96"/>
                    </a:lnTo>
                    <a:lnTo>
                      <a:pt x="38" y="96"/>
                    </a:lnTo>
                    <a:lnTo>
                      <a:pt x="31" y="96"/>
                    </a:lnTo>
                    <a:lnTo>
                      <a:pt x="28" y="96"/>
                    </a:lnTo>
                    <a:lnTo>
                      <a:pt x="28" y="98"/>
                    </a:lnTo>
                    <a:lnTo>
                      <a:pt x="28" y="98"/>
                    </a:lnTo>
                    <a:lnTo>
                      <a:pt x="26" y="99"/>
                    </a:lnTo>
                    <a:lnTo>
                      <a:pt x="25" y="101"/>
                    </a:lnTo>
                    <a:lnTo>
                      <a:pt x="22" y="101"/>
                    </a:lnTo>
                    <a:lnTo>
                      <a:pt x="19" y="101"/>
                    </a:lnTo>
                    <a:lnTo>
                      <a:pt x="19" y="101"/>
                    </a:lnTo>
                    <a:lnTo>
                      <a:pt x="9" y="106"/>
                    </a:lnTo>
                    <a:lnTo>
                      <a:pt x="0" y="112"/>
                    </a:lnTo>
                    <a:lnTo>
                      <a:pt x="0" y="112"/>
                    </a:lnTo>
                    <a:lnTo>
                      <a:pt x="1" y="128"/>
                    </a:lnTo>
                    <a:lnTo>
                      <a:pt x="1" y="128"/>
                    </a:lnTo>
                    <a:lnTo>
                      <a:pt x="3" y="131"/>
                    </a:lnTo>
                    <a:lnTo>
                      <a:pt x="3" y="131"/>
                    </a:lnTo>
                    <a:lnTo>
                      <a:pt x="61" y="169"/>
                    </a:lnTo>
                    <a:lnTo>
                      <a:pt x="116" y="207"/>
                    </a:lnTo>
                    <a:lnTo>
                      <a:pt x="116" y="207"/>
                    </a:lnTo>
                    <a:lnTo>
                      <a:pt x="122" y="213"/>
                    </a:lnTo>
                    <a:lnTo>
                      <a:pt x="124" y="217"/>
                    </a:lnTo>
                    <a:lnTo>
                      <a:pt x="124" y="217"/>
                    </a:lnTo>
                    <a:lnTo>
                      <a:pt x="128" y="219"/>
                    </a:lnTo>
                    <a:lnTo>
                      <a:pt x="137" y="222"/>
                    </a:lnTo>
                    <a:lnTo>
                      <a:pt x="137" y="222"/>
                    </a:lnTo>
                    <a:lnTo>
                      <a:pt x="141" y="225"/>
                    </a:lnTo>
                    <a:lnTo>
                      <a:pt x="143" y="229"/>
                    </a:lnTo>
                    <a:lnTo>
                      <a:pt x="143" y="233"/>
                    </a:lnTo>
                    <a:lnTo>
                      <a:pt x="143" y="233"/>
                    </a:lnTo>
                    <a:lnTo>
                      <a:pt x="154" y="232"/>
                    </a:lnTo>
                    <a:lnTo>
                      <a:pt x="154" y="232"/>
                    </a:lnTo>
                    <a:lnTo>
                      <a:pt x="173" y="226"/>
                    </a:lnTo>
                    <a:lnTo>
                      <a:pt x="194" y="209"/>
                    </a:lnTo>
                    <a:lnTo>
                      <a:pt x="245" y="176"/>
                    </a:lnTo>
                    <a:lnTo>
                      <a:pt x="245" y="176"/>
                    </a:lnTo>
                    <a:lnTo>
                      <a:pt x="245" y="176"/>
                    </a:lnTo>
                    <a:lnTo>
                      <a:pt x="245" y="176"/>
                    </a:lnTo>
                    <a:lnTo>
                      <a:pt x="242" y="171"/>
                    </a:lnTo>
                    <a:lnTo>
                      <a:pt x="240" y="168"/>
                    </a:lnTo>
                    <a:lnTo>
                      <a:pt x="239" y="168"/>
                    </a:lnTo>
                    <a:lnTo>
                      <a:pt x="239" y="168"/>
                    </a:lnTo>
                    <a:lnTo>
                      <a:pt x="234" y="166"/>
                    </a:lnTo>
                    <a:lnTo>
                      <a:pt x="230" y="165"/>
                    </a:lnTo>
                    <a:lnTo>
                      <a:pt x="230" y="165"/>
                    </a:lnTo>
                    <a:lnTo>
                      <a:pt x="224" y="163"/>
                    </a:lnTo>
                    <a:lnTo>
                      <a:pt x="223" y="162"/>
                    </a:lnTo>
                    <a:lnTo>
                      <a:pt x="221" y="159"/>
                    </a:lnTo>
                    <a:lnTo>
                      <a:pt x="221" y="159"/>
                    </a:lnTo>
                    <a:lnTo>
                      <a:pt x="221" y="156"/>
                    </a:lnTo>
                    <a:lnTo>
                      <a:pt x="221" y="153"/>
                    </a:lnTo>
                    <a:lnTo>
                      <a:pt x="220" y="150"/>
                    </a:lnTo>
                    <a:lnTo>
                      <a:pt x="220" y="150"/>
                    </a:lnTo>
                    <a:lnTo>
                      <a:pt x="217" y="146"/>
                    </a:lnTo>
                    <a:lnTo>
                      <a:pt x="215" y="143"/>
                    </a:lnTo>
                    <a:lnTo>
                      <a:pt x="215" y="143"/>
                    </a:lnTo>
                    <a:lnTo>
                      <a:pt x="217" y="140"/>
                    </a:lnTo>
                    <a:lnTo>
                      <a:pt x="220" y="137"/>
                    </a:lnTo>
                    <a:lnTo>
                      <a:pt x="220" y="137"/>
                    </a:lnTo>
                    <a:lnTo>
                      <a:pt x="220" y="136"/>
                    </a:lnTo>
                    <a:lnTo>
                      <a:pt x="218" y="133"/>
                    </a:lnTo>
                    <a:lnTo>
                      <a:pt x="218" y="133"/>
                    </a:lnTo>
                    <a:lnTo>
                      <a:pt x="218" y="128"/>
                    </a:lnTo>
                    <a:lnTo>
                      <a:pt x="218" y="127"/>
                    </a:lnTo>
                    <a:lnTo>
                      <a:pt x="218" y="125"/>
                    </a:lnTo>
                    <a:lnTo>
                      <a:pt x="218" y="125"/>
                    </a:lnTo>
                    <a:lnTo>
                      <a:pt x="220" y="121"/>
                    </a:lnTo>
                    <a:lnTo>
                      <a:pt x="220" y="117"/>
                    </a:lnTo>
                    <a:lnTo>
                      <a:pt x="220" y="117"/>
                    </a:lnTo>
                    <a:lnTo>
                      <a:pt x="220" y="114"/>
                    </a:lnTo>
                    <a:lnTo>
                      <a:pt x="220" y="111"/>
                    </a:lnTo>
                    <a:lnTo>
                      <a:pt x="220" y="108"/>
                    </a:lnTo>
                    <a:lnTo>
                      <a:pt x="220" y="105"/>
                    </a:lnTo>
                    <a:lnTo>
                      <a:pt x="220" y="105"/>
                    </a:lnTo>
                    <a:lnTo>
                      <a:pt x="217" y="98"/>
                    </a:lnTo>
                    <a:lnTo>
                      <a:pt x="214" y="93"/>
                    </a:lnTo>
                    <a:lnTo>
                      <a:pt x="214" y="93"/>
                    </a:lnTo>
                    <a:lnTo>
                      <a:pt x="217" y="92"/>
                    </a:lnTo>
                    <a:lnTo>
                      <a:pt x="217" y="92"/>
                    </a:lnTo>
                    <a:lnTo>
                      <a:pt x="215" y="87"/>
                    </a:lnTo>
                    <a:lnTo>
                      <a:pt x="215" y="87"/>
                    </a:lnTo>
                    <a:lnTo>
                      <a:pt x="214" y="77"/>
                    </a:lnTo>
                    <a:lnTo>
                      <a:pt x="211" y="67"/>
                    </a:lnTo>
                    <a:lnTo>
                      <a:pt x="211" y="67"/>
                    </a:lnTo>
                    <a:lnTo>
                      <a:pt x="205" y="64"/>
                    </a:lnTo>
                    <a:lnTo>
                      <a:pt x="202" y="63"/>
                    </a:lnTo>
                    <a:lnTo>
                      <a:pt x="201" y="60"/>
                    </a:lnTo>
                    <a:lnTo>
                      <a:pt x="201" y="60"/>
                    </a:lnTo>
                    <a:lnTo>
                      <a:pt x="201" y="57"/>
                    </a:lnTo>
                    <a:lnTo>
                      <a:pt x="199" y="54"/>
                    </a:lnTo>
                    <a:lnTo>
                      <a:pt x="197" y="52"/>
                    </a:lnTo>
                    <a:lnTo>
                      <a:pt x="197" y="52"/>
                    </a:lnTo>
                    <a:lnTo>
                      <a:pt x="194" y="50"/>
                    </a:lnTo>
                    <a:lnTo>
                      <a:pt x="191" y="45"/>
                    </a:lnTo>
                    <a:lnTo>
                      <a:pt x="191" y="42"/>
                    </a:lnTo>
                    <a:lnTo>
                      <a:pt x="192" y="41"/>
                    </a:lnTo>
                    <a:lnTo>
                      <a:pt x="192" y="41"/>
                    </a:lnTo>
                    <a:lnTo>
                      <a:pt x="194" y="39"/>
                    </a:lnTo>
                    <a:lnTo>
                      <a:pt x="195" y="36"/>
                    </a:lnTo>
                    <a:lnTo>
                      <a:pt x="199" y="32"/>
                    </a:lnTo>
                    <a:lnTo>
                      <a:pt x="199" y="32"/>
                    </a:lnTo>
                    <a:lnTo>
                      <a:pt x="201" y="31"/>
                    </a:lnTo>
                    <a:lnTo>
                      <a:pt x="204" y="28"/>
                    </a:lnTo>
                    <a:lnTo>
                      <a:pt x="204" y="23"/>
                    </a:lnTo>
                    <a:lnTo>
                      <a:pt x="202" y="20"/>
                    </a:lnTo>
                    <a:lnTo>
                      <a:pt x="202" y="20"/>
                    </a:lnTo>
                    <a:lnTo>
                      <a:pt x="202" y="17"/>
                    </a:lnTo>
                    <a:lnTo>
                      <a:pt x="202" y="13"/>
                    </a:lnTo>
                    <a:lnTo>
                      <a:pt x="202" y="1"/>
                    </a:lnTo>
                    <a:lnTo>
                      <a:pt x="202" y="1"/>
                    </a:lnTo>
                    <a:lnTo>
                      <a:pt x="197" y="1"/>
                    </a:lnTo>
                    <a:lnTo>
                      <a:pt x="192" y="0"/>
                    </a:lnTo>
                    <a:lnTo>
                      <a:pt x="192" y="0"/>
                    </a:lnTo>
                    <a:lnTo>
                      <a:pt x="186" y="0"/>
                    </a:lnTo>
                    <a:lnTo>
                      <a:pt x="181" y="1"/>
                    </a:lnTo>
                    <a:lnTo>
                      <a:pt x="181" y="1"/>
                    </a:lnTo>
                    <a:lnTo>
                      <a:pt x="172" y="4"/>
                    </a:lnTo>
                    <a:lnTo>
                      <a:pt x="167" y="4"/>
                    </a:lnTo>
                    <a:lnTo>
                      <a:pt x="165" y="4"/>
                    </a:lnTo>
                    <a:lnTo>
                      <a:pt x="165" y="4"/>
                    </a:lnTo>
                    <a:lnTo>
                      <a:pt x="162" y="3"/>
                    </a:lnTo>
                    <a:lnTo>
                      <a:pt x="157" y="3"/>
                    </a:lnTo>
                    <a:lnTo>
                      <a:pt x="144" y="4"/>
                    </a:lnTo>
                    <a:lnTo>
                      <a:pt x="119" y="7"/>
                    </a:lnTo>
                    <a:lnTo>
                      <a:pt x="119" y="7"/>
                    </a:lnTo>
                    <a:lnTo>
                      <a:pt x="114" y="9"/>
                    </a:lnTo>
                    <a:lnTo>
                      <a:pt x="109" y="12"/>
                    </a:lnTo>
                    <a:lnTo>
                      <a:pt x="105" y="15"/>
                    </a:lnTo>
                    <a:lnTo>
                      <a:pt x="102" y="16"/>
                    </a:lnTo>
                    <a:lnTo>
                      <a:pt x="102" y="16"/>
                    </a:lnTo>
                    <a:lnTo>
                      <a:pt x="98" y="17"/>
                    </a:lnTo>
                    <a:lnTo>
                      <a:pt x="92" y="19"/>
                    </a:lnTo>
                    <a:lnTo>
                      <a:pt x="87" y="22"/>
                    </a:lnTo>
                    <a:lnTo>
                      <a:pt x="83" y="26"/>
                    </a:lnTo>
                    <a:lnTo>
                      <a:pt x="83" y="26"/>
                    </a:lnTo>
                    <a:lnTo>
                      <a:pt x="81" y="28"/>
                    </a:lnTo>
                    <a:lnTo>
                      <a:pt x="79" y="28"/>
                    </a:lnTo>
                    <a:lnTo>
                      <a:pt x="79" y="28"/>
                    </a:lnTo>
                    <a:lnTo>
                      <a:pt x="81" y="32"/>
                    </a:lnTo>
                    <a:lnTo>
                      <a:pt x="81" y="32"/>
                    </a:lnTo>
                    <a:lnTo>
                      <a:pt x="83" y="38"/>
                    </a:lnTo>
                    <a:lnTo>
                      <a:pt x="84" y="44"/>
                    </a:lnTo>
                    <a:lnTo>
                      <a:pt x="84" y="44"/>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18">
                <a:extLst>
                  <a:ext uri="{FF2B5EF4-FFF2-40B4-BE49-F238E27FC236}">
                    <a16:creationId xmlns:a16="http://schemas.microsoft.com/office/drawing/2014/main" id="{6FFF058B-83CD-5423-F046-A494EC347005}"/>
                  </a:ext>
                </a:extLst>
              </p:cNvPr>
              <p:cNvSpPr>
                <a:spLocks/>
              </p:cNvSpPr>
              <p:nvPr/>
            </p:nvSpPr>
            <p:spPr bwMode="auto">
              <a:xfrm>
                <a:off x="3687763" y="4362451"/>
                <a:ext cx="282575" cy="271463"/>
              </a:xfrm>
              <a:custGeom>
                <a:avLst/>
                <a:gdLst>
                  <a:gd name="T0" fmla="*/ 12 w 178"/>
                  <a:gd name="T1" fmla="*/ 19 h 171"/>
                  <a:gd name="T2" fmla="*/ 10 w 178"/>
                  <a:gd name="T3" fmla="*/ 23 h 171"/>
                  <a:gd name="T4" fmla="*/ 7 w 178"/>
                  <a:gd name="T5" fmla="*/ 33 h 171"/>
                  <a:gd name="T6" fmla="*/ 0 w 178"/>
                  <a:gd name="T7" fmla="*/ 39 h 171"/>
                  <a:gd name="T8" fmla="*/ 6 w 178"/>
                  <a:gd name="T9" fmla="*/ 51 h 171"/>
                  <a:gd name="T10" fmla="*/ 6 w 178"/>
                  <a:gd name="T11" fmla="*/ 57 h 171"/>
                  <a:gd name="T12" fmla="*/ 6 w 178"/>
                  <a:gd name="T13" fmla="*/ 63 h 171"/>
                  <a:gd name="T14" fmla="*/ 4 w 178"/>
                  <a:gd name="T15" fmla="*/ 71 h 171"/>
                  <a:gd name="T16" fmla="*/ 4 w 178"/>
                  <a:gd name="T17" fmla="*/ 79 h 171"/>
                  <a:gd name="T18" fmla="*/ 6 w 178"/>
                  <a:gd name="T19" fmla="*/ 83 h 171"/>
                  <a:gd name="T20" fmla="*/ 1 w 178"/>
                  <a:gd name="T21" fmla="*/ 89 h 171"/>
                  <a:gd name="T22" fmla="*/ 6 w 178"/>
                  <a:gd name="T23" fmla="*/ 96 h 171"/>
                  <a:gd name="T24" fmla="*/ 7 w 178"/>
                  <a:gd name="T25" fmla="*/ 102 h 171"/>
                  <a:gd name="T26" fmla="*/ 9 w 178"/>
                  <a:gd name="T27" fmla="*/ 108 h 171"/>
                  <a:gd name="T28" fmla="*/ 16 w 178"/>
                  <a:gd name="T29" fmla="*/ 111 h 171"/>
                  <a:gd name="T30" fmla="*/ 25 w 178"/>
                  <a:gd name="T31" fmla="*/ 114 h 171"/>
                  <a:gd name="T32" fmla="*/ 31 w 178"/>
                  <a:gd name="T33" fmla="*/ 122 h 171"/>
                  <a:gd name="T34" fmla="*/ 44 w 178"/>
                  <a:gd name="T35" fmla="*/ 124 h 171"/>
                  <a:gd name="T36" fmla="*/ 54 w 178"/>
                  <a:gd name="T37" fmla="*/ 131 h 171"/>
                  <a:gd name="T38" fmla="*/ 165 w 178"/>
                  <a:gd name="T39" fmla="*/ 171 h 171"/>
                  <a:gd name="T40" fmla="*/ 175 w 178"/>
                  <a:gd name="T41" fmla="*/ 165 h 171"/>
                  <a:gd name="T42" fmla="*/ 173 w 178"/>
                  <a:gd name="T43" fmla="*/ 39 h 171"/>
                  <a:gd name="T44" fmla="*/ 175 w 178"/>
                  <a:gd name="T45" fmla="*/ 32 h 171"/>
                  <a:gd name="T46" fmla="*/ 176 w 178"/>
                  <a:gd name="T47" fmla="*/ 23 h 171"/>
                  <a:gd name="T48" fmla="*/ 178 w 178"/>
                  <a:gd name="T49" fmla="*/ 14 h 171"/>
                  <a:gd name="T50" fmla="*/ 178 w 178"/>
                  <a:gd name="T51" fmla="*/ 14 h 171"/>
                  <a:gd name="T52" fmla="*/ 162 w 178"/>
                  <a:gd name="T53" fmla="*/ 10 h 171"/>
                  <a:gd name="T54" fmla="*/ 153 w 178"/>
                  <a:gd name="T55" fmla="*/ 6 h 171"/>
                  <a:gd name="T56" fmla="*/ 144 w 178"/>
                  <a:gd name="T57" fmla="*/ 1 h 171"/>
                  <a:gd name="T58" fmla="*/ 119 w 178"/>
                  <a:gd name="T59" fmla="*/ 10 h 171"/>
                  <a:gd name="T60" fmla="*/ 118 w 178"/>
                  <a:gd name="T61" fmla="*/ 14 h 171"/>
                  <a:gd name="T62" fmla="*/ 121 w 178"/>
                  <a:gd name="T63" fmla="*/ 26 h 171"/>
                  <a:gd name="T64" fmla="*/ 115 w 178"/>
                  <a:gd name="T65" fmla="*/ 33 h 171"/>
                  <a:gd name="T66" fmla="*/ 101 w 178"/>
                  <a:gd name="T67" fmla="*/ 31 h 171"/>
                  <a:gd name="T68" fmla="*/ 90 w 178"/>
                  <a:gd name="T69" fmla="*/ 25 h 171"/>
                  <a:gd name="T70" fmla="*/ 80 w 178"/>
                  <a:gd name="T71" fmla="*/ 22 h 171"/>
                  <a:gd name="T72" fmla="*/ 68 w 178"/>
                  <a:gd name="T73" fmla="*/ 17 h 171"/>
                  <a:gd name="T74" fmla="*/ 68 w 178"/>
                  <a:gd name="T75" fmla="*/ 12 h 171"/>
                  <a:gd name="T76" fmla="*/ 60 w 178"/>
                  <a:gd name="T77" fmla="*/ 7 h 171"/>
                  <a:gd name="T78" fmla="*/ 39 w 178"/>
                  <a:gd name="T79" fmla="*/ 3 h 171"/>
                  <a:gd name="T80" fmla="*/ 25 w 178"/>
                  <a:gd name="T81" fmla="*/ 0 h 171"/>
                  <a:gd name="T82" fmla="*/ 25 w 178"/>
                  <a:gd name="T83" fmla="*/ 6 h 171"/>
                  <a:gd name="T84" fmla="*/ 20 w 178"/>
                  <a:gd name="T85" fmla="*/ 1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8" h="171">
                    <a:moveTo>
                      <a:pt x="20" y="10"/>
                    </a:moveTo>
                    <a:lnTo>
                      <a:pt x="20" y="10"/>
                    </a:lnTo>
                    <a:lnTo>
                      <a:pt x="12" y="19"/>
                    </a:lnTo>
                    <a:lnTo>
                      <a:pt x="12" y="19"/>
                    </a:lnTo>
                    <a:lnTo>
                      <a:pt x="10" y="20"/>
                    </a:lnTo>
                    <a:lnTo>
                      <a:pt x="10" y="23"/>
                    </a:lnTo>
                    <a:lnTo>
                      <a:pt x="10" y="23"/>
                    </a:lnTo>
                    <a:lnTo>
                      <a:pt x="10" y="28"/>
                    </a:lnTo>
                    <a:lnTo>
                      <a:pt x="7" y="33"/>
                    </a:lnTo>
                    <a:lnTo>
                      <a:pt x="7" y="33"/>
                    </a:lnTo>
                    <a:lnTo>
                      <a:pt x="4" y="36"/>
                    </a:lnTo>
                    <a:lnTo>
                      <a:pt x="0" y="39"/>
                    </a:lnTo>
                    <a:lnTo>
                      <a:pt x="0" y="39"/>
                    </a:lnTo>
                    <a:lnTo>
                      <a:pt x="3" y="44"/>
                    </a:lnTo>
                    <a:lnTo>
                      <a:pt x="6" y="51"/>
                    </a:lnTo>
                    <a:lnTo>
                      <a:pt x="6" y="51"/>
                    </a:lnTo>
                    <a:lnTo>
                      <a:pt x="6" y="54"/>
                    </a:lnTo>
                    <a:lnTo>
                      <a:pt x="6" y="57"/>
                    </a:lnTo>
                    <a:lnTo>
                      <a:pt x="6" y="60"/>
                    </a:lnTo>
                    <a:lnTo>
                      <a:pt x="6" y="63"/>
                    </a:lnTo>
                    <a:lnTo>
                      <a:pt x="6" y="63"/>
                    </a:lnTo>
                    <a:lnTo>
                      <a:pt x="6" y="67"/>
                    </a:lnTo>
                    <a:lnTo>
                      <a:pt x="4" y="71"/>
                    </a:lnTo>
                    <a:lnTo>
                      <a:pt x="4" y="71"/>
                    </a:lnTo>
                    <a:lnTo>
                      <a:pt x="4" y="73"/>
                    </a:lnTo>
                    <a:lnTo>
                      <a:pt x="4" y="74"/>
                    </a:lnTo>
                    <a:lnTo>
                      <a:pt x="4" y="79"/>
                    </a:lnTo>
                    <a:lnTo>
                      <a:pt x="4" y="79"/>
                    </a:lnTo>
                    <a:lnTo>
                      <a:pt x="6" y="82"/>
                    </a:lnTo>
                    <a:lnTo>
                      <a:pt x="6" y="83"/>
                    </a:lnTo>
                    <a:lnTo>
                      <a:pt x="6" y="83"/>
                    </a:lnTo>
                    <a:lnTo>
                      <a:pt x="3" y="86"/>
                    </a:lnTo>
                    <a:lnTo>
                      <a:pt x="1" y="89"/>
                    </a:lnTo>
                    <a:lnTo>
                      <a:pt x="1" y="89"/>
                    </a:lnTo>
                    <a:lnTo>
                      <a:pt x="3" y="92"/>
                    </a:lnTo>
                    <a:lnTo>
                      <a:pt x="6" y="96"/>
                    </a:lnTo>
                    <a:lnTo>
                      <a:pt x="6" y="96"/>
                    </a:lnTo>
                    <a:lnTo>
                      <a:pt x="7" y="99"/>
                    </a:lnTo>
                    <a:lnTo>
                      <a:pt x="7" y="102"/>
                    </a:lnTo>
                    <a:lnTo>
                      <a:pt x="7" y="105"/>
                    </a:lnTo>
                    <a:lnTo>
                      <a:pt x="7" y="105"/>
                    </a:lnTo>
                    <a:lnTo>
                      <a:pt x="9" y="108"/>
                    </a:lnTo>
                    <a:lnTo>
                      <a:pt x="10" y="109"/>
                    </a:lnTo>
                    <a:lnTo>
                      <a:pt x="16" y="111"/>
                    </a:lnTo>
                    <a:lnTo>
                      <a:pt x="16" y="111"/>
                    </a:lnTo>
                    <a:lnTo>
                      <a:pt x="20" y="112"/>
                    </a:lnTo>
                    <a:lnTo>
                      <a:pt x="25" y="114"/>
                    </a:lnTo>
                    <a:lnTo>
                      <a:pt x="25" y="114"/>
                    </a:lnTo>
                    <a:lnTo>
                      <a:pt x="26" y="114"/>
                    </a:lnTo>
                    <a:lnTo>
                      <a:pt x="28" y="117"/>
                    </a:lnTo>
                    <a:lnTo>
                      <a:pt x="31" y="122"/>
                    </a:lnTo>
                    <a:lnTo>
                      <a:pt x="31" y="122"/>
                    </a:lnTo>
                    <a:lnTo>
                      <a:pt x="38" y="124"/>
                    </a:lnTo>
                    <a:lnTo>
                      <a:pt x="44" y="124"/>
                    </a:lnTo>
                    <a:lnTo>
                      <a:pt x="48" y="127"/>
                    </a:lnTo>
                    <a:lnTo>
                      <a:pt x="48" y="127"/>
                    </a:lnTo>
                    <a:lnTo>
                      <a:pt x="54" y="131"/>
                    </a:lnTo>
                    <a:lnTo>
                      <a:pt x="55" y="134"/>
                    </a:lnTo>
                    <a:lnTo>
                      <a:pt x="74" y="122"/>
                    </a:lnTo>
                    <a:lnTo>
                      <a:pt x="165" y="171"/>
                    </a:lnTo>
                    <a:lnTo>
                      <a:pt x="165" y="165"/>
                    </a:lnTo>
                    <a:lnTo>
                      <a:pt x="175" y="165"/>
                    </a:lnTo>
                    <a:lnTo>
                      <a:pt x="175" y="165"/>
                    </a:lnTo>
                    <a:lnTo>
                      <a:pt x="175" y="49"/>
                    </a:lnTo>
                    <a:lnTo>
                      <a:pt x="175" y="49"/>
                    </a:lnTo>
                    <a:lnTo>
                      <a:pt x="173" y="39"/>
                    </a:lnTo>
                    <a:lnTo>
                      <a:pt x="173" y="36"/>
                    </a:lnTo>
                    <a:lnTo>
                      <a:pt x="175" y="32"/>
                    </a:lnTo>
                    <a:lnTo>
                      <a:pt x="175" y="32"/>
                    </a:lnTo>
                    <a:lnTo>
                      <a:pt x="176" y="29"/>
                    </a:lnTo>
                    <a:lnTo>
                      <a:pt x="176" y="26"/>
                    </a:lnTo>
                    <a:lnTo>
                      <a:pt x="176" y="23"/>
                    </a:lnTo>
                    <a:lnTo>
                      <a:pt x="176" y="17"/>
                    </a:lnTo>
                    <a:lnTo>
                      <a:pt x="176" y="17"/>
                    </a:lnTo>
                    <a:lnTo>
                      <a:pt x="178" y="14"/>
                    </a:lnTo>
                    <a:lnTo>
                      <a:pt x="178" y="14"/>
                    </a:lnTo>
                    <a:lnTo>
                      <a:pt x="178" y="14"/>
                    </a:lnTo>
                    <a:lnTo>
                      <a:pt x="178" y="14"/>
                    </a:lnTo>
                    <a:lnTo>
                      <a:pt x="176" y="13"/>
                    </a:lnTo>
                    <a:lnTo>
                      <a:pt x="173" y="13"/>
                    </a:lnTo>
                    <a:lnTo>
                      <a:pt x="162" y="10"/>
                    </a:lnTo>
                    <a:lnTo>
                      <a:pt x="162" y="10"/>
                    </a:lnTo>
                    <a:lnTo>
                      <a:pt x="156" y="9"/>
                    </a:lnTo>
                    <a:lnTo>
                      <a:pt x="153" y="6"/>
                    </a:lnTo>
                    <a:lnTo>
                      <a:pt x="150" y="3"/>
                    </a:lnTo>
                    <a:lnTo>
                      <a:pt x="144" y="1"/>
                    </a:lnTo>
                    <a:lnTo>
                      <a:pt x="144" y="1"/>
                    </a:lnTo>
                    <a:lnTo>
                      <a:pt x="135" y="3"/>
                    </a:lnTo>
                    <a:lnTo>
                      <a:pt x="127" y="6"/>
                    </a:lnTo>
                    <a:lnTo>
                      <a:pt x="119" y="10"/>
                    </a:lnTo>
                    <a:lnTo>
                      <a:pt x="118" y="13"/>
                    </a:lnTo>
                    <a:lnTo>
                      <a:pt x="118" y="14"/>
                    </a:lnTo>
                    <a:lnTo>
                      <a:pt x="118" y="14"/>
                    </a:lnTo>
                    <a:lnTo>
                      <a:pt x="118" y="19"/>
                    </a:lnTo>
                    <a:lnTo>
                      <a:pt x="119" y="22"/>
                    </a:lnTo>
                    <a:lnTo>
                      <a:pt x="121" y="26"/>
                    </a:lnTo>
                    <a:lnTo>
                      <a:pt x="119" y="31"/>
                    </a:lnTo>
                    <a:lnTo>
                      <a:pt x="119" y="31"/>
                    </a:lnTo>
                    <a:lnTo>
                      <a:pt x="115" y="33"/>
                    </a:lnTo>
                    <a:lnTo>
                      <a:pt x="111" y="33"/>
                    </a:lnTo>
                    <a:lnTo>
                      <a:pt x="106" y="33"/>
                    </a:lnTo>
                    <a:lnTo>
                      <a:pt x="101" y="31"/>
                    </a:lnTo>
                    <a:lnTo>
                      <a:pt x="101" y="31"/>
                    </a:lnTo>
                    <a:lnTo>
                      <a:pt x="96" y="26"/>
                    </a:lnTo>
                    <a:lnTo>
                      <a:pt x="90" y="25"/>
                    </a:lnTo>
                    <a:lnTo>
                      <a:pt x="85" y="23"/>
                    </a:lnTo>
                    <a:lnTo>
                      <a:pt x="80" y="22"/>
                    </a:lnTo>
                    <a:lnTo>
                      <a:pt x="80" y="22"/>
                    </a:lnTo>
                    <a:lnTo>
                      <a:pt x="74" y="22"/>
                    </a:lnTo>
                    <a:lnTo>
                      <a:pt x="71" y="20"/>
                    </a:lnTo>
                    <a:lnTo>
                      <a:pt x="68" y="17"/>
                    </a:lnTo>
                    <a:lnTo>
                      <a:pt x="68" y="14"/>
                    </a:lnTo>
                    <a:lnTo>
                      <a:pt x="68" y="14"/>
                    </a:lnTo>
                    <a:lnTo>
                      <a:pt x="68" y="12"/>
                    </a:lnTo>
                    <a:lnTo>
                      <a:pt x="67" y="10"/>
                    </a:lnTo>
                    <a:lnTo>
                      <a:pt x="60" y="7"/>
                    </a:lnTo>
                    <a:lnTo>
                      <a:pt x="60" y="7"/>
                    </a:lnTo>
                    <a:lnTo>
                      <a:pt x="51" y="4"/>
                    </a:lnTo>
                    <a:lnTo>
                      <a:pt x="45" y="3"/>
                    </a:lnTo>
                    <a:lnTo>
                      <a:pt x="39" y="3"/>
                    </a:lnTo>
                    <a:lnTo>
                      <a:pt x="39" y="3"/>
                    </a:lnTo>
                    <a:lnTo>
                      <a:pt x="32" y="3"/>
                    </a:lnTo>
                    <a:lnTo>
                      <a:pt x="25" y="0"/>
                    </a:lnTo>
                    <a:lnTo>
                      <a:pt x="25" y="0"/>
                    </a:lnTo>
                    <a:lnTo>
                      <a:pt x="25" y="6"/>
                    </a:lnTo>
                    <a:lnTo>
                      <a:pt x="25" y="6"/>
                    </a:lnTo>
                    <a:lnTo>
                      <a:pt x="25" y="9"/>
                    </a:lnTo>
                    <a:lnTo>
                      <a:pt x="23" y="9"/>
                    </a:lnTo>
                    <a:lnTo>
                      <a:pt x="20" y="10"/>
                    </a:lnTo>
                    <a:lnTo>
                      <a:pt x="20" y="10"/>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19">
                <a:extLst>
                  <a:ext uri="{FF2B5EF4-FFF2-40B4-BE49-F238E27FC236}">
                    <a16:creationId xmlns:a16="http://schemas.microsoft.com/office/drawing/2014/main" id="{EDB9DD9D-201B-2090-E4B6-8731C6D88445}"/>
                  </a:ext>
                </a:extLst>
              </p:cNvPr>
              <p:cNvSpPr>
                <a:spLocks/>
              </p:cNvSpPr>
              <p:nvPr/>
            </p:nvSpPr>
            <p:spPr bwMode="auto">
              <a:xfrm>
                <a:off x="3200400" y="4745038"/>
                <a:ext cx="52388" cy="15875"/>
              </a:xfrm>
              <a:custGeom>
                <a:avLst/>
                <a:gdLst>
                  <a:gd name="T0" fmla="*/ 17 w 33"/>
                  <a:gd name="T1" fmla="*/ 5 h 10"/>
                  <a:gd name="T2" fmla="*/ 17 w 33"/>
                  <a:gd name="T3" fmla="*/ 5 h 10"/>
                  <a:gd name="T4" fmla="*/ 19 w 33"/>
                  <a:gd name="T5" fmla="*/ 5 h 10"/>
                  <a:gd name="T6" fmla="*/ 22 w 33"/>
                  <a:gd name="T7" fmla="*/ 5 h 10"/>
                  <a:gd name="T8" fmla="*/ 27 w 33"/>
                  <a:gd name="T9" fmla="*/ 8 h 10"/>
                  <a:gd name="T10" fmla="*/ 27 w 33"/>
                  <a:gd name="T11" fmla="*/ 8 h 10"/>
                  <a:gd name="T12" fmla="*/ 32 w 33"/>
                  <a:gd name="T13" fmla="*/ 7 h 10"/>
                  <a:gd name="T14" fmla="*/ 33 w 33"/>
                  <a:gd name="T15" fmla="*/ 5 h 10"/>
                  <a:gd name="T16" fmla="*/ 33 w 33"/>
                  <a:gd name="T17" fmla="*/ 5 h 10"/>
                  <a:gd name="T18" fmla="*/ 27 w 33"/>
                  <a:gd name="T19" fmla="*/ 5 h 10"/>
                  <a:gd name="T20" fmla="*/ 27 w 33"/>
                  <a:gd name="T21" fmla="*/ 5 h 10"/>
                  <a:gd name="T22" fmla="*/ 24 w 33"/>
                  <a:gd name="T23" fmla="*/ 4 h 10"/>
                  <a:gd name="T24" fmla="*/ 22 w 33"/>
                  <a:gd name="T25" fmla="*/ 1 h 10"/>
                  <a:gd name="T26" fmla="*/ 20 w 33"/>
                  <a:gd name="T27" fmla="*/ 0 h 10"/>
                  <a:gd name="T28" fmla="*/ 16 w 33"/>
                  <a:gd name="T29" fmla="*/ 1 h 10"/>
                  <a:gd name="T30" fmla="*/ 16 w 33"/>
                  <a:gd name="T31" fmla="*/ 1 h 10"/>
                  <a:gd name="T32" fmla="*/ 10 w 33"/>
                  <a:gd name="T33" fmla="*/ 2 h 10"/>
                  <a:gd name="T34" fmla="*/ 1 w 33"/>
                  <a:gd name="T35" fmla="*/ 2 h 10"/>
                  <a:gd name="T36" fmla="*/ 1 w 33"/>
                  <a:gd name="T37" fmla="*/ 2 h 10"/>
                  <a:gd name="T38" fmla="*/ 0 w 33"/>
                  <a:gd name="T39" fmla="*/ 10 h 10"/>
                  <a:gd name="T40" fmla="*/ 0 w 33"/>
                  <a:gd name="T41" fmla="*/ 10 h 10"/>
                  <a:gd name="T42" fmla="*/ 4 w 33"/>
                  <a:gd name="T43" fmla="*/ 10 h 10"/>
                  <a:gd name="T44" fmla="*/ 4 w 33"/>
                  <a:gd name="T45" fmla="*/ 10 h 10"/>
                  <a:gd name="T46" fmla="*/ 10 w 33"/>
                  <a:gd name="T47" fmla="*/ 8 h 10"/>
                  <a:gd name="T48" fmla="*/ 17 w 33"/>
                  <a:gd name="T49" fmla="*/ 5 h 10"/>
                  <a:gd name="T50" fmla="*/ 17 w 33"/>
                  <a:gd name="T5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 h="10">
                    <a:moveTo>
                      <a:pt x="17" y="5"/>
                    </a:moveTo>
                    <a:lnTo>
                      <a:pt x="17" y="5"/>
                    </a:lnTo>
                    <a:lnTo>
                      <a:pt x="19" y="5"/>
                    </a:lnTo>
                    <a:lnTo>
                      <a:pt x="22" y="5"/>
                    </a:lnTo>
                    <a:lnTo>
                      <a:pt x="27" y="8"/>
                    </a:lnTo>
                    <a:lnTo>
                      <a:pt x="27" y="8"/>
                    </a:lnTo>
                    <a:lnTo>
                      <a:pt x="32" y="7"/>
                    </a:lnTo>
                    <a:lnTo>
                      <a:pt x="33" y="5"/>
                    </a:lnTo>
                    <a:lnTo>
                      <a:pt x="33" y="5"/>
                    </a:lnTo>
                    <a:lnTo>
                      <a:pt x="27" y="5"/>
                    </a:lnTo>
                    <a:lnTo>
                      <a:pt x="27" y="5"/>
                    </a:lnTo>
                    <a:lnTo>
                      <a:pt x="24" y="4"/>
                    </a:lnTo>
                    <a:lnTo>
                      <a:pt x="22" y="1"/>
                    </a:lnTo>
                    <a:lnTo>
                      <a:pt x="20" y="0"/>
                    </a:lnTo>
                    <a:lnTo>
                      <a:pt x="16" y="1"/>
                    </a:lnTo>
                    <a:lnTo>
                      <a:pt x="16" y="1"/>
                    </a:lnTo>
                    <a:lnTo>
                      <a:pt x="10" y="2"/>
                    </a:lnTo>
                    <a:lnTo>
                      <a:pt x="1" y="2"/>
                    </a:lnTo>
                    <a:lnTo>
                      <a:pt x="1" y="2"/>
                    </a:lnTo>
                    <a:lnTo>
                      <a:pt x="0" y="10"/>
                    </a:lnTo>
                    <a:lnTo>
                      <a:pt x="0" y="10"/>
                    </a:lnTo>
                    <a:lnTo>
                      <a:pt x="4" y="10"/>
                    </a:lnTo>
                    <a:lnTo>
                      <a:pt x="4" y="10"/>
                    </a:lnTo>
                    <a:lnTo>
                      <a:pt x="10" y="8"/>
                    </a:lnTo>
                    <a:lnTo>
                      <a:pt x="17" y="5"/>
                    </a:lnTo>
                    <a:lnTo>
                      <a:pt x="17" y="5"/>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20">
                <a:extLst>
                  <a:ext uri="{FF2B5EF4-FFF2-40B4-BE49-F238E27FC236}">
                    <a16:creationId xmlns:a16="http://schemas.microsoft.com/office/drawing/2014/main" id="{463FADA5-BFEC-0B56-8EE5-6F4245FBF155}"/>
                  </a:ext>
                </a:extLst>
              </p:cNvPr>
              <p:cNvSpPr>
                <a:spLocks/>
              </p:cNvSpPr>
              <p:nvPr/>
            </p:nvSpPr>
            <p:spPr bwMode="auto">
              <a:xfrm>
                <a:off x="3192463" y="4692651"/>
                <a:ext cx="106363" cy="84138"/>
              </a:xfrm>
              <a:custGeom>
                <a:avLst/>
                <a:gdLst>
                  <a:gd name="T0" fmla="*/ 13 w 67"/>
                  <a:gd name="T1" fmla="*/ 52 h 53"/>
                  <a:gd name="T2" fmla="*/ 21 w 67"/>
                  <a:gd name="T3" fmla="*/ 49 h 53"/>
                  <a:gd name="T4" fmla="*/ 37 w 67"/>
                  <a:gd name="T5" fmla="*/ 47 h 53"/>
                  <a:gd name="T6" fmla="*/ 40 w 67"/>
                  <a:gd name="T7" fmla="*/ 49 h 53"/>
                  <a:gd name="T8" fmla="*/ 40 w 67"/>
                  <a:gd name="T9" fmla="*/ 47 h 53"/>
                  <a:gd name="T10" fmla="*/ 44 w 67"/>
                  <a:gd name="T11" fmla="*/ 49 h 53"/>
                  <a:gd name="T12" fmla="*/ 48 w 67"/>
                  <a:gd name="T13" fmla="*/ 50 h 53"/>
                  <a:gd name="T14" fmla="*/ 50 w 67"/>
                  <a:gd name="T15" fmla="*/ 52 h 53"/>
                  <a:gd name="T16" fmla="*/ 60 w 67"/>
                  <a:gd name="T17" fmla="*/ 53 h 53"/>
                  <a:gd name="T18" fmla="*/ 66 w 67"/>
                  <a:gd name="T19" fmla="*/ 52 h 53"/>
                  <a:gd name="T20" fmla="*/ 67 w 67"/>
                  <a:gd name="T21" fmla="*/ 52 h 53"/>
                  <a:gd name="T22" fmla="*/ 67 w 67"/>
                  <a:gd name="T23" fmla="*/ 44 h 53"/>
                  <a:gd name="T24" fmla="*/ 60 w 67"/>
                  <a:gd name="T25" fmla="*/ 35 h 53"/>
                  <a:gd name="T26" fmla="*/ 60 w 67"/>
                  <a:gd name="T27" fmla="*/ 34 h 53"/>
                  <a:gd name="T28" fmla="*/ 59 w 67"/>
                  <a:gd name="T29" fmla="*/ 28 h 53"/>
                  <a:gd name="T30" fmla="*/ 57 w 67"/>
                  <a:gd name="T31" fmla="*/ 25 h 53"/>
                  <a:gd name="T32" fmla="*/ 53 w 67"/>
                  <a:gd name="T33" fmla="*/ 19 h 53"/>
                  <a:gd name="T34" fmla="*/ 50 w 67"/>
                  <a:gd name="T35" fmla="*/ 18 h 53"/>
                  <a:gd name="T36" fmla="*/ 44 w 67"/>
                  <a:gd name="T37" fmla="*/ 11 h 53"/>
                  <a:gd name="T38" fmla="*/ 38 w 67"/>
                  <a:gd name="T39" fmla="*/ 6 h 53"/>
                  <a:gd name="T40" fmla="*/ 35 w 67"/>
                  <a:gd name="T41" fmla="*/ 5 h 53"/>
                  <a:gd name="T42" fmla="*/ 31 w 67"/>
                  <a:gd name="T43" fmla="*/ 0 h 53"/>
                  <a:gd name="T44" fmla="*/ 25 w 67"/>
                  <a:gd name="T45" fmla="*/ 0 h 53"/>
                  <a:gd name="T46" fmla="*/ 22 w 67"/>
                  <a:gd name="T47" fmla="*/ 2 h 53"/>
                  <a:gd name="T48" fmla="*/ 12 w 67"/>
                  <a:gd name="T49" fmla="*/ 2 h 53"/>
                  <a:gd name="T50" fmla="*/ 9 w 67"/>
                  <a:gd name="T51" fmla="*/ 2 h 53"/>
                  <a:gd name="T52" fmla="*/ 6 w 67"/>
                  <a:gd name="T53" fmla="*/ 6 h 53"/>
                  <a:gd name="T54" fmla="*/ 5 w 67"/>
                  <a:gd name="T55" fmla="*/ 8 h 53"/>
                  <a:gd name="T56" fmla="*/ 5 w 67"/>
                  <a:gd name="T57" fmla="*/ 8 h 53"/>
                  <a:gd name="T58" fmla="*/ 2 w 67"/>
                  <a:gd name="T59" fmla="*/ 17 h 53"/>
                  <a:gd name="T60" fmla="*/ 0 w 67"/>
                  <a:gd name="T61" fmla="*/ 21 h 53"/>
                  <a:gd name="T62" fmla="*/ 3 w 67"/>
                  <a:gd name="T63" fmla="*/ 31 h 53"/>
                  <a:gd name="T64" fmla="*/ 6 w 67"/>
                  <a:gd name="T65" fmla="*/ 34 h 53"/>
                  <a:gd name="T66" fmla="*/ 6 w 67"/>
                  <a:gd name="T67" fmla="*/ 35 h 53"/>
                  <a:gd name="T68" fmla="*/ 21 w 67"/>
                  <a:gd name="T69" fmla="*/ 34 h 53"/>
                  <a:gd name="T70" fmla="*/ 25 w 67"/>
                  <a:gd name="T71" fmla="*/ 33 h 53"/>
                  <a:gd name="T72" fmla="*/ 29 w 67"/>
                  <a:gd name="T73" fmla="*/ 37 h 53"/>
                  <a:gd name="T74" fmla="*/ 32 w 67"/>
                  <a:gd name="T75" fmla="*/ 38 h 53"/>
                  <a:gd name="T76" fmla="*/ 38 w 67"/>
                  <a:gd name="T77" fmla="*/ 38 h 53"/>
                  <a:gd name="T78" fmla="*/ 32 w 67"/>
                  <a:gd name="T79" fmla="*/ 41 h 53"/>
                  <a:gd name="T80" fmla="*/ 27 w 67"/>
                  <a:gd name="T81" fmla="*/ 38 h 53"/>
                  <a:gd name="T82" fmla="*/ 22 w 67"/>
                  <a:gd name="T83" fmla="*/ 38 h 53"/>
                  <a:gd name="T84" fmla="*/ 15 w 67"/>
                  <a:gd name="T85" fmla="*/ 41 h 53"/>
                  <a:gd name="T86" fmla="*/ 9 w 67"/>
                  <a:gd name="T87" fmla="*/ 43 h 53"/>
                  <a:gd name="T88" fmla="*/ 5 w 67"/>
                  <a:gd name="T89" fmla="*/ 43 h 53"/>
                  <a:gd name="T90" fmla="*/ 6 w 67"/>
                  <a:gd name="T91" fmla="*/ 49 h 53"/>
                  <a:gd name="T92" fmla="*/ 8 w 67"/>
                  <a:gd name="T93" fmla="*/ 50 h 53"/>
                  <a:gd name="T94" fmla="*/ 11 w 67"/>
                  <a:gd name="T95" fmla="*/ 49 h 53"/>
                  <a:gd name="T96" fmla="*/ 12 w 67"/>
                  <a:gd name="T97" fmla="*/ 50 h 53"/>
                  <a:gd name="T98" fmla="*/ 13 w 67"/>
                  <a:gd name="T99"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 h="53">
                    <a:moveTo>
                      <a:pt x="13" y="52"/>
                    </a:moveTo>
                    <a:lnTo>
                      <a:pt x="13" y="52"/>
                    </a:lnTo>
                    <a:lnTo>
                      <a:pt x="18" y="50"/>
                    </a:lnTo>
                    <a:lnTo>
                      <a:pt x="21" y="49"/>
                    </a:lnTo>
                    <a:lnTo>
                      <a:pt x="21" y="49"/>
                    </a:lnTo>
                    <a:lnTo>
                      <a:pt x="37" y="47"/>
                    </a:lnTo>
                    <a:lnTo>
                      <a:pt x="37" y="47"/>
                    </a:lnTo>
                    <a:lnTo>
                      <a:pt x="40" y="49"/>
                    </a:lnTo>
                    <a:lnTo>
                      <a:pt x="40" y="49"/>
                    </a:lnTo>
                    <a:lnTo>
                      <a:pt x="40" y="47"/>
                    </a:lnTo>
                    <a:lnTo>
                      <a:pt x="40" y="47"/>
                    </a:lnTo>
                    <a:lnTo>
                      <a:pt x="44" y="49"/>
                    </a:lnTo>
                    <a:lnTo>
                      <a:pt x="47" y="49"/>
                    </a:lnTo>
                    <a:lnTo>
                      <a:pt x="48" y="50"/>
                    </a:lnTo>
                    <a:lnTo>
                      <a:pt x="48" y="50"/>
                    </a:lnTo>
                    <a:lnTo>
                      <a:pt x="50" y="52"/>
                    </a:lnTo>
                    <a:lnTo>
                      <a:pt x="56" y="53"/>
                    </a:lnTo>
                    <a:lnTo>
                      <a:pt x="60" y="53"/>
                    </a:lnTo>
                    <a:lnTo>
                      <a:pt x="66" y="52"/>
                    </a:lnTo>
                    <a:lnTo>
                      <a:pt x="66" y="52"/>
                    </a:lnTo>
                    <a:lnTo>
                      <a:pt x="67" y="52"/>
                    </a:lnTo>
                    <a:lnTo>
                      <a:pt x="67" y="52"/>
                    </a:lnTo>
                    <a:lnTo>
                      <a:pt x="67" y="44"/>
                    </a:lnTo>
                    <a:lnTo>
                      <a:pt x="67" y="44"/>
                    </a:lnTo>
                    <a:lnTo>
                      <a:pt x="64" y="40"/>
                    </a:lnTo>
                    <a:lnTo>
                      <a:pt x="60" y="35"/>
                    </a:lnTo>
                    <a:lnTo>
                      <a:pt x="60" y="35"/>
                    </a:lnTo>
                    <a:lnTo>
                      <a:pt x="60" y="34"/>
                    </a:lnTo>
                    <a:lnTo>
                      <a:pt x="59" y="31"/>
                    </a:lnTo>
                    <a:lnTo>
                      <a:pt x="59" y="28"/>
                    </a:lnTo>
                    <a:lnTo>
                      <a:pt x="57" y="25"/>
                    </a:lnTo>
                    <a:lnTo>
                      <a:pt x="57" y="25"/>
                    </a:lnTo>
                    <a:lnTo>
                      <a:pt x="56" y="22"/>
                    </a:lnTo>
                    <a:lnTo>
                      <a:pt x="53" y="19"/>
                    </a:lnTo>
                    <a:lnTo>
                      <a:pt x="50" y="18"/>
                    </a:lnTo>
                    <a:lnTo>
                      <a:pt x="50" y="18"/>
                    </a:lnTo>
                    <a:lnTo>
                      <a:pt x="47" y="15"/>
                    </a:lnTo>
                    <a:lnTo>
                      <a:pt x="44" y="11"/>
                    </a:lnTo>
                    <a:lnTo>
                      <a:pt x="43" y="6"/>
                    </a:lnTo>
                    <a:lnTo>
                      <a:pt x="38" y="6"/>
                    </a:lnTo>
                    <a:lnTo>
                      <a:pt x="38" y="6"/>
                    </a:lnTo>
                    <a:lnTo>
                      <a:pt x="35" y="5"/>
                    </a:lnTo>
                    <a:lnTo>
                      <a:pt x="31" y="0"/>
                    </a:lnTo>
                    <a:lnTo>
                      <a:pt x="31" y="0"/>
                    </a:lnTo>
                    <a:lnTo>
                      <a:pt x="28" y="0"/>
                    </a:lnTo>
                    <a:lnTo>
                      <a:pt x="25" y="0"/>
                    </a:lnTo>
                    <a:lnTo>
                      <a:pt x="22" y="2"/>
                    </a:lnTo>
                    <a:lnTo>
                      <a:pt x="22" y="2"/>
                    </a:lnTo>
                    <a:lnTo>
                      <a:pt x="18" y="2"/>
                    </a:lnTo>
                    <a:lnTo>
                      <a:pt x="12" y="2"/>
                    </a:lnTo>
                    <a:lnTo>
                      <a:pt x="12" y="2"/>
                    </a:lnTo>
                    <a:lnTo>
                      <a:pt x="9" y="2"/>
                    </a:lnTo>
                    <a:lnTo>
                      <a:pt x="8" y="3"/>
                    </a:lnTo>
                    <a:lnTo>
                      <a:pt x="6" y="6"/>
                    </a:lnTo>
                    <a:lnTo>
                      <a:pt x="5" y="8"/>
                    </a:lnTo>
                    <a:lnTo>
                      <a:pt x="5" y="8"/>
                    </a:lnTo>
                    <a:lnTo>
                      <a:pt x="5" y="8"/>
                    </a:lnTo>
                    <a:lnTo>
                      <a:pt x="5" y="8"/>
                    </a:lnTo>
                    <a:lnTo>
                      <a:pt x="3" y="12"/>
                    </a:lnTo>
                    <a:lnTo>
                      <a:pt x="2" y="17"/>
                    </a:lnTo>
                    <a:lnTo>
                      <a:pt x="2" y="17"/>
                    </a:lnTo>
                    <a:lnTo>
                      <a:pt x="0" y="21"/>
                    </a:lnTo>
                    <a:lnTo>
                      <a:pt x="2" y="27"/>
                    </a:lnTo>
                    <a:lnTo>
                      <a:pt x="3" y="31"/>
                    </a:lnTo>
                    <a:lnTo>
                      <a:pt x="6" y="34"/>
                    </a:lnTo>
                    <a:lnTo>
                      <a:pt x="6" y="34"/>
                    </a:lnTo>
                    <a:lnTo>
                      <a:pt x="6" y="35"/>
                    </a:lnTo>
                    <a:lnTo>
                      <a:pt x="6" y="35"/>
                    </a:lnTo>
                    <a:lnTo>
                      <a:pt x="15" y="35"/>
                    </a:lnTo>
                    <a:lnTo>
                      <a:pt x="21" y="34"/>
                    </a:lnTo>
                    <a:lnTo>
                      <a:pt x="21" y="34"/>
                    </a:lnTo>
                    <a:lnTo>
                      <a:pt x="25" y="33"/>
                    </a:lnTo>
                    <a:lnTo>
                      <a:pt x="27" y="34"/>
                    </a:lnTo>
                    <a:lnTo>
                      <a:pt x="29" y="37"/>
                    </a:lnTo>
                    <a:lnTo>
                      <a:pt x="32" y="38"/>
                    </a:lnTo>
                    <a:lnTo>
                      <a:pt x="32" y="38"/>
                    </a:lnTo>
                    <a:lnTo>
                      <a:pt x="38" y="38"/>
                    </a:lnTo>
                    <a:lnTo>
                      <a:pt x="38" y="38"/>
                    </a:lnTo>
                    <a:lnTo>
                      <a:pt x="37" y="40"/>
                    </a:lnTo>
                    <a:lnTo>
                      <a:pt x="32" y="41"/>
                    </a:lnTo>
                    <a:lnTo>
                      <a:pt x="32" y="41"/>
                    </a:lnTo>
                    <a:lnTo>
                      <a:pt x="27" y="38"/>
                    </a:lnTo>
                    <a:lnTo>
                      <a:pt x="24" y="38"/>
                    </a:lnTo>
                    <a:lnTo>
                      <a:pt x="22" y="38"/>
                    </a:lnTo>
                    <a:lnTo>
                      <a:pt x="22" y="38"/>
                    </a:lnTo>
                    <a:lnTo>
                      <a:pt x="15" y="41"/>
                    </a:lnTo>
                    <a:lnTo>
                      <a:pt x="9" y="43"/>
                    </a:lnTo>
                    <a:lnTo>
                      <a:pt x="9" y="43"/>
                    </a:lnTo>
                    <a:lnTo>
                      <a:pt x="5" y="43"/>
                    </a:lnTo>
                    <a:lnTo>
                      <a:pt x="5" y="43"/>
                    </a:lnTo>
                    <a:lnTo>
                      <a:pt x="5" y="46"/>
                    </a:lnTo>
                    <a:lnTo>
                      <a:pt x="6" y="49"/>
                    </a:lnTo>
                    <a:lnTo>
                      <a:pt x="6" y="49"/>
                    </a:lnTo>
                    <a:lnTo>
                      <a:pt x="8" y="50"/>
                    </a:lnTo>
                    <a:lnTo>
                      <a:pt x="8" y="50"/>
                    </a:lnTo>
                    <a:lnTo>
                      <a:pt x="11" y="49"/>
                    </a:lnTo>
                    <a:lnTo>
                      <a:pt x="12" y="50"/>
                    </a:lnTo>
                    <a:lnTo>
                      <a:pt x="12" y="50"/>
                    </a:lnTo>
                    <a:lnTo>
                      <a:pt x="13" y="52"/>
                    </a:lnTo>
                    <a:lnTo>
                      <a:pt x="13" y="52"/>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21">
                <a:extLst>
                  <a:ext uri="{FF2B5EF4-FFF2-40B4-BE49-F238E27FC236}">
                    <a16:creationId xmlns:a16="http://schemas.microsoft.com/office/drawing/2014/main" id="{A58412AE-A506-2A9F-0A16-B8C6AABEDA9F}"/>
                  </a:ext>
                </a:extLst>
              </p:cNvPr>
              <p:cNvSpPr>
                <a:spLocks/>
              </p:cNvSpPr>
              <p:nvPr/>
            </p:nvSpPr>
            <p:spPr bwMode="auto">
              <a:xfrm>
                <a:off x="3205163" y="4767263"/>
                <a:ext cx="50800" cy="30163"/>
              </a:xfrm>
              <a:custGeom>
                <a:avLst/>
                <a:gdLst>
                  <a:gd name="T0" fmla="*/ 17 w 32"/>
                  <a:gd name="T1" fmla="*/ 19 h 19"/>
                  <a:gd name="T2" fmla="*/ 17 w 32"/>
                  <a:gd name="T3" fmla="*/ 19 h 19"/>
                  <a:gd name="T4" fmla="*/ 21 w 32"/>
                  <a:gd name="T5" fmla="*/ 15 h 19"/>
                  <a:gd name="T6" fmla="*/ 24 w 32"/>
                  <a:gd name="T7" fmla="*/ 13 h 19"/>
                  <a:gd name="T8" fmla="*/ 26 w 32"/>
                  <a:gd name="T9" fmla="*/ 13 h 19"/>
                  <a:gd name="T10" fmla="*/ 26 w 32"/>
                  <a:gd name="T11" fmla="*/ 13 h 19"/>
                  <a:gd name="T12" fmla="*/ 29 w 32"/>
                  <a:gd name="T13" fmla="*/ 13 h 19"/>
                  <a:gd name="T14" fmla="*/ 30 w 32"/>
                  <a:gd name="T15" fmla="*/ 10 h 19"/>
                  <a:gd name="T16" fmla="*/ 30 w 32"/>
                  <a:gd name="T17" fmla="*/ 10 h 19"/>
                  <a:gd name="T18" fmla="*/ 29 w 32"/>
                  <a:gd name="T19" fmla="*/ 9 h 19"/>
                  <a:gd name="T20" fmla="*/ 29 w 32"/>
                  <a:gd name="T21" fmla="*/ 6 h 19"/>
                  <a:gd name="T22" fmla="*/ 30 w 32"/>
                  <a:gd name="T23" fmla="*/ 6 h 19"/>
                  <a:gd name="T24" fmla="*/ 30 w 32"/>
                  <a:gd name="T25" fmla="*/ 6 h 19"/>
                  <a:gd name="T26" fmla="*/ 32 w 32"/>
                  <a:gd name="T27" fmla="*/ 3 h 19"/>
                  <a:gd name="T28" fmla="*/ 32 w 32"/>
                  <a:gd name="T29" fmla="*/ 2 h 19"/>
                  <a:gd name="T30" fmla="*/ 32 w 32"/>
                  <a:gd name="T31" fmla="*/ 2 h 19"/>
                  <a:gd name="T32" fmla="*/ 29 w 32"/>
                  <a:gd name="T33" fmla="*/ 0 h 19"/>
                  <a:gd name="T34" fmla="*/ 29 w 32"/>
                  <a:gd name="T35" fmla="*/ 0 h 19"/>
                  <a:gd name="T36" fmla="*/ 13 w 32"/>
                  <a:gd name="T37" fmla="*/ 2 h 19"/>
                  <a:gd name="T38" fmla="*/ 13 w 32"/>
                  <a:gd name="T39" fmla="*/ 2 h 19"/>
                  <a:gd name="T40" fmla="*/ 10 w 32"/>
                  <a:gd name="T41" fmla="*/ 3 h 19"/>
                  <a:gd name="T42" fmla="*/ 5 w 32"/>
                  <a:gd name="T43" fmla="*/ 5 h 19"/>
                  <a:gd name="T44" fmla="*/ 5 w 32"/>
                  <a:gd name="T45" fmla="*/ 5 h 19"/>
                  <a:gd name="T46" fmla="*/ 4 w 32"/>
                  <a:gd name="T47" fmla="*/ 3 h 19"/>
                  <a:gd name="T48" fmla="*/ 4 w 32"/>
                  <a:gd name="T49" fmla="*/ 3 h 19"/>
                  <a:gd name="T50" fmla="*/ 3 w 32"/>
                  <a:gd name="T51" fmla="*/ 2 h 19"/>
                  <a:gd name="T52" fmla="*/ 0 w 32"/>
                  <a:gd name="T53" fmla="*/ 3 h 19"/>
                  <a:gd name="T54" fmla="*/ 0 w 32"/>
                  <a:gd name="T55" fmla="*/ 3 h 19"/>
                  <a:gd name="T56" fmla="*/ 3 w 32"/>
                  <a:gd name="T57" fmla="*/ 7 h 19"/>
                  <a:gd name="T58" fmla="*/ 8 w 32"/>
                  <a:gd name="T59" fmla="*/ 10 h 19"/>
                  <a:gd name="T60" fmla="*/ 8 w 32"/>
                  <a:gd name="T61" fmla="*/ 10 h 19"/>
                  <a:gd name="T62" fmla="*/ 11 w 32"/>
                  <a:gd name="T63" fmla="*/ 12 h 19"/>
                  <a:gd name="T64" fmla="*/ 11 w 32"/>
                  <a:gd name="T65" fmla="*/ 13 h 19"/>
                  <a:gd name="T66" fmla="*/ 11 w 32"/>
                  <a:gd name="T67" fmla="*/ 16 h 19"/>
                  <a:gd name="T68" fmla="*/ 14 w 32"/>
                  <a:gd name="T69" fmla="*/ 19 h 19"/>
                  <a:gd name="T70" fmla="*/ 14 w 32"/>
                  <a:gd name="T71" fmla="*/ 19 h 19"/>
                  <a:gd name="T72" fmla="*/ 16 w 32"/>
                  <a:gd name="T73" fmla="*/ 19 h 19"/>
                  <a:gd name="T74" fmla="*/ 16 w 32"/>
                  <a:gd name="T75" fmla="*/ 19 h 19"/>
                  <a:gd name="T76" fmla="*/ 17 w 32"/>
                  <a:gd name="T77" fmla="*/ 19 h 19"/>
                  <a:gd name="T78" fmla="*/ 17 w 32"/>
                  <a:gd name="T7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19">
                    <a:moveTo>
                      <a:pt x="17" y="19"/>
                    </a:moveTo>
                    <a:lnTo>
                      <a:pt x="17" y="19"/>
                    </a:lnTo>
                    <a:lnTo>
                      <a:pt x="21" y="15"/>
                    </a:lnTo>
                    <a:lnTo>
                      <a:pt x="24" y="13"/>
                    </a:lnTo>
                    <a:lnTo>
                      <a:pt x="26" y="13"/>
                    </a:lnTo>
                    <a:lnTo>
                      <a:pt x="26" y="13"/>
                    </a:lnTo>
                    <a:lnTo>
                      <a:pt x="29" y="13"/>
                    </a:lnTo>
                    <a:lnTo>
                      <a:pt x="30" y="10"/>
                    </a:lnTo>
                    <a:lnTo>
                      <a:pt x="30" y="10"/>
                    </a:lnTo>
                    <a:lnTo>
                      <a:pt x="29" y="9"/>
                    </a:lnTo>
                    <a:lnTo>
                      <a:pt x="29" y="6"/>
                    </a:lnTo>
                    <a:lnTo>
                      <a:pt x="30" y="6"/>
                    </a:lnTo>
                    <a:lnTo>
                      <a:pt x="30" y="6"/>
                    </a:lnTo>
                    <a:lnTo>
                      <a:pt x="32" y="3"/>
                    </a:lnTo>
                    <a:lnTo>
                      <a:pt x="32" y="2"/>
                    </a:lnTo>
                    <a:lnTo>
                      <a:pt x="32" y="2"/>
                    </a:lnTo>
                    <a:lnTo>
                      <a:pt x="29" y="0"/>
                    </a:lnTo>
                    <a:lnTo>
                      <a:pt x="29" y="0"/>
                    </a:lnTo>
                    <a:lnTo>
                      <a:pt x="13" y="2"/>
                    </a:lnTo>
                    <a:lnTo>
                      <a:pt x="13" y="2"/>
                    </a:lnTo>
                    <a:lnTo>
                      <a:pt x="10" y="3"/>
                    </a:lnTo>
                    <a:lnTo>
                      <a:pt x="5" y="5"/>
                    </a:lnTo>
                    <a:lnTo>
                      <a:pt x="5" y="5"/>
                    </a:lnTo>
                    <a:lnTo>
                      <a:pt x="4" y="3"/>
                    </a:lnTo>
                    <a:lnTo>
                      <a:pt x="4" y="3"/>
                    </a:lnTo>
                    <a:lnTo>
                      <a:pt x="3" y="2"/>
                    </a:lnTo>
                    <a:lnTo>
                      <a:pt x="0" y="3"/>
                    </a:lnTo>
                    <a:lnTo>
                      <a:pt x="0" y="3"/>
                    </a:lnTo>
                    <a:lnTo>
                      <a:pt x="3" y="7"/>
                    </a:lnTo>
                    <a:lnTo>
                      <a:pt x="8" y="10"/>
                    </a:lnTo>
                    <a:lnTo>
                      <a:pt x="8" y="10"/>
                    </a:lnTo>
                    <a:lnTo>
                      <a:pt x="11" y="12"/>
                    </a:lnTo>
                    <a:lnTo>
                      <a:pt x="11" y="13"/>
                    </a:lnTo>
                    <a:lnTo>
                      <a:pt x="11" y="16"/>
                    </a:lnTo>
                    <a:lnTo>
                      <a:pt x="14" y="19"/>
                    </a:lnTo>
                    <a:lnTo>
                      <a:pt x="14" y="19"/>
                    </a:lnTo>
                    <a:lnTo>
                      <a:pt x="16" y="19"/>
                    </a:lnTo>
                    <a:lnTo>
                      <a:pt x="16" y="19"/>
                    </a:lnTo>
                    <a:lnTo>
                      <a:pt x="17" y="19"/>
                    </a:lnTo>
                    <a:lnTo>
                      <a:pt x="17" y="19"/>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22">
                <a:extLst>
                  <a:ext uri="{FF2B5EF4-FFF2-40B4-BE49-F238E27FC236}">
                    <a16:creationId xmlns:a16="http://schemas.microsoft.com/office/drawing/2014/main" id="{243165B5-32E8-2D30-BD6E-D0BEF0307712}"/>
                  </a:ext>
                </a:extLst>
              </p:cNvPr>
              <p:cNvSpPr>
                <a:spLocks/>
              </p:cNvSpPr>
              <p:nvPr/>
            </p:nvSpPr>
            <p:spPr bwMode="auto">
              <a:xfrm>
                <a:off x="3779838" y="4797426"/>
                <a:ext cx="228600" cy="160338"/>
              </a:xfrm>
              <a:custGeom>
                <a:avLst/>
                <a:gdLst>
                  <a:gd name="T0" fmla="*/ 133 w 144"/>
                  <a:gd name="T1" fmla="*/ 53 h 101"/>
                  <a:gd name="T2" fmla="*/ 124 w 144"/>
                  <a:gd name="T3" fmla="*/ 45 h 101"/>
                  <a:gd name="T4" fmla="*/ 121 w 144"/>
                  <a:gd name="T5" fmla="*/ 42 h 101"/>
                  <a:gd name="T6" fmla="*/ 117 w 144"/>
                  <a:gd name="T7" fmla="*/ 35 h 101"/>
                  <a:gd name="T8" fmla="*/ 107 w 144"/>
                  <a:gd name="T9" fmla="*/ 31 h 101"/>
                  <a:gd name="T10" fmla="*/ 101 w 144"/>
                  <a:gd name="T11" fmla="*/ 26 h 101"/>
                  <a:gd name="T12" fmla="*/ 102 w 144"/>
                  <a:gd name="T13" fmla="*/ 22 h 101"/>
                  <a:gd name="T14" fmla="*/ 104 w 144"/>
                  <a:gd name="T15" fmla="*/ 16 h 101"/>
                  <a:gd name="T16" fmla="*/ 98 w 144"/>
                  <a:gd name="T17" fmla="*/ 6 h 101"/>
                  <a:gd name="T18" fmla="*/ 91 w 144"/>
                  <a:gd name="T19" fmla="*/ 0 h 101"/>
                  <a:gd name="T20" fmla="*/ 86 w 144"/>
                  <a:gd name="T21" fmla="*/ 0 h 101"/>
                  <a:gd name="T22" fmla="*/ 80 w 144"/>
                  <a:gd name="T23" fmla="*/ 7 h 101"/>
                  <a:gd name="T24" fmla="*/ 75 w 144"/>
                  <a:gd name="T25" fmla="*/ 15 h 101"/>
                  <a:gd name="T26" fmla="*/ 63 w 144"/>
                  <a:gd name="T27" fmla="*/ 23 h 101"/>
                  <a:gd name="T28" fmla="*/ 51 w 144"/>
                  <a:gd name="T29" fmla="*/ 25 h 101"/>
                  <a:gd name="T30" fmla="*/ 50 w 144"/>
                  <a:gd name="T31" fmla="*/ 28 h 101"/>
                  <a:gd name="T32" fmla="*/ 50 w 144"/>
                  <a:gd name="T33" fmla="*/ 31 h 101"/>
                  <a:gd name="T34" fmla="*/ 34 w 144"/>
                  <a:gd name="T35" fmla="*/ 38 h 101"/>
                  <a:gd name="T36" fmla="*/ 27 w 144"/>
                  <a:gd name="T37" fmla="*/ 41 h 101"/>
                  <a:gd name="T38" fmla="*/ 21 w 144"/>
                  <a:gd name="T39" fmla="*/ 40 h 101"/>
                  <a:gd name="T40" fmla="*/ 16 w 144"/>
                  <a:gd name="T41" fmla="*/ 44 h 101"/>
                  <a:gd name="T42" fmla="*/ 12 w 144"/>
                  <a:gd name="T43" fmla="*/ 42 h 101"/>
                  <a:gd name="T44" fmla="*/ 6 w 144"/>
                  <a:gd name="T45" fmla="*/ 50 h 101"/>
                  <a:gd name="T46" fmla="*/ 0 w 144"/>
                  <a:gd name="T47" fmla="*/ 61 h 101"/>
                  <a:gd name="T48" fmla="*/ 2 w 144"/>
                  <a:gd name="T49" fmla="*/ 70 h 101"/>
                  <a:gd name="T50" fmla="*/ 5 w 144"/>
                  <a:gd name="T51" fmla="*/ 80 h 101"/>
                  <a:gd name="T52" fmla="*/ 6 w 144"/>
                  <a:gd name="T53" fmla="*/ 88 h 101"/>
                  <a:gd name="T54" fmla="*/ 9 w 144"/>
                  <a:gd name="T55" fmla="*/ 91 h 101"/>
                  <a:gd name="T56" fmla="*/ 16 w 144"/>
                  <a:gd name="T57" fmla="*/ 98 h 101"/>
                  <a:gd name="T58" fmla="*/ 19 w 144"/>
                  <a:gd name="T59" fmla="*/ 99 h 101"/>
                  <a:gd name="T60" fmla="*/ 22 w 144"/>
                  <a:gd name="T61" fmla="*/ 93 h 101"/>
                  <a:gd name="T62" fmla="*/ 34 w 144"/>
                  <a:gd name="T63" fmla="*/ 88 h 101"/>
                  <a:gd name="T64" fmla="*/ 44 w 144"/>
                  <a:gd name="T65" fmla="*/ 82 h 101"/>
                  <a:gd name="T66" fmla="*/ 56 w 144"/>
                  <a:gd name="T67" fmla="*/ 72 h 101"/>
                  <a:gd name="T68" fmla="*/ 63 w 144"/>
                  <a:gd name="T69" fmla="*/ 75 h 101"/>
                  <a:gd name="T70" fmla="*/ 88 w 144"/>
                  <a:gd name="T71" fmla="*/ 83 h 101"/>
                  <a:gd name="T72" fmla="*/ 91 w 144"/>
                  <a:gd name="T73" fmla="*/ 75 h 101"/>
                  <a:gd name="T74" fmla="*/ 98 w 144"/>
                  <a:gd name="T75" fmla="*/ 75 h 101"/>
                  <a:gd name="T76" fmla="*/ 107 w 144"/>
                  <a:gd name="T77" fmla="*/ 73 h 101"/>
                  <a:gd name="T78" fmla="*/ 118 w 144"/>
                  <a:gd name="T79" fmla="*/ 72 h 101"/>
                  <a:gd name="T80" fmla="*/ 123 w 144"/>
                  <a:gd name="T81" fmla="*/ 70 h 101"/>
                  <a:gd name="T82" fmla="*/ 130 w 144"/>
                  <a:gd name="T83" fmla="*/ 69 h 101"/>
                  <a:gd name="T84" fmla="*/ 142 w 144"/>
                  <a:gd name="T85" fmla="*/ 63 h 101"/>
                  <a:gd name="T86" fmla="*/ 134 w 144"/>
                  <a:gd name="T87"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4" h="101">
                    <a:moveTo>
                      <a:pt x="133" y="57"/>
                    </a:moveTo>
                    <a:lnTo>
                      <a:pt x="133" y="57"/>
                    </a:lnTo>
                    <a:lnTo>
                      <a:pt x="133" y="53"/>
                    </a:lnTo>
                    <a:lnTo>
                      <a:pt x="128" y="48"/>
                    </a:lnTo>
                    <a:lnTo>
                      <a:pt x="128" y="48"/>
                    </a:lnTo>
                    <a:lnTo>
                      <a:pt x="124" y="45"/>
                    </a:lnTo>
                    <a:lnTo>
                      <a:pt x="123" y="44"/>
                    </a:lnTo>
                    <a:lnTo>
                      <a:pt x="121" y="42"/>
                    </a:lnTo>
                    <a:lnTo>
                      <a:pt x="121" y="42"/>
                    </a:lnTo>
                    <a:lnTo>
                      <a:pt x="120" y="40"/>
                    </a:lnTo>
                    <a:lnTo>
                      <a:pt x="117" y="35"/>
                    </a:lnTo>
                    <a:lnTo>
                      <a:pt x="117" y="35"/>
                    </a:lnTo>
                    <a:lnTo>
                      <a:pt x="114" y="32"/>
                    </a:lnTo>
                    <a:lnTo>
                      <a:pt x="111" y="31"/>
                    </a:lnTo>
                    <a:lnTo>
                      <a:pt x="107" y="31"/>
                    </a:lnTo>
                    <a:lnTo>
                      <a:pt x="105" y="26"/>
                    </a:lnTo>
                    <a:lnTo>
                      <a:pt x="101" y="26"/>
                    </a:lnTo>
                    <a:lnTo>
                      <a:pt x="101" y="26"/>
                    </a:lnTo>
                    <a:lnTo>
                      <a:pt x="99" y="25"/>
                    </a:lnTo>
                    <a:lnTo>
                      <a:pt x="99" y="23"/>
                    </a:lnTo>
                    <a:lnTo>
                      <a:pt x="102" y="22"/>
                    </a:lnTo>
                    <a:lnTo>
                      <a:pt x="102" y="22"/>
                    </a:lnTo>
                    <a:lnTo>
                      <a:pt x="104" y="19"/>
                    </a:lnTo>
                    <a:lnTo>
                      <a:pt x="104" y="16"/>
                    </a:lnTo>
                    <a:lnTo>
                      <a:pt x="101" y="12"/>
                    </a:lnTo>
                    <a:lnTo>
                      <a:pt x="101" y="12"/>
                    </a:lnTo>
                    <a:lnTo>
                      <a:pt x="98" y="6"/>
                    </a:lnTo>
                    <a:lnTo>
                      <a:pt x="94" y="0"/>
                    </a:lnTo>
                    <a:lnTo>
                      <a:pt x="94" y="0"/>
                    </a:lnTo>
                    <a:lnTo>
                      <a:pt x="91" y="0"/>
                    </a:lnTo>
                    <a:lnTo>
                      <a:pt x="91" y="0"/>
                    </a:lnTo>
                    <a:lnTo>
                      <a:pt x="89" y="0"/>
                    </a:lnTo>
                    <a:lnTo>
                      <a:pt x="86" y="0"/>
                    </a:lnTo>
                    <a:lnTo>
                      <a:pt x="82" y="5"/>
                    </a:lnTo>
                    <a:lnTo>
                      <a:pt x="82" y="5"/>
                    </a:lnTo>
                    <a:lnTo>
                      <a:pt x="80" y="7"/>
                    </a:lnTo>
                    <a:lnTo>
                      <a:pt x="79" y="9"/>
                    </a:lnTo>
                    <a:lnTo>
                      <a:pt x="79" y="9"/>
                    </a:lnTo>
                    <a:lnTo>
                      <a:pt x="75" y="15"/>
                    </a:lnTo>
                    <a:lnTo>
                      <a:pt x="67" y="22"/>
                    </a:lnTo>
                    <a:lnTo>
                      <a:pt x="67" y="22"/>
                    </a:lnTo>
                    <a:lnTo>
                      <a:pt x="63" y="23"/>
                    </a:lnTo>
                    <a:lnTo>
                      <a:pt x="59" y="25"/>
                    </a:lnTo>
                    <a:lnTo>
                      <a:pt x="54" y="25"/>
                    </a:lnTo>
                    <a:lnTo>
                      <a:pt x="51" y="25"/>
                    </a:lnTo>
                    <a:lnTo>
                      <a:pt x="51" y="25"/>
                    </a:lnTo>
                    <a:lnTo>
                      <a:pt x="50" y="26"/>
                    </a:lnTo>
                    <a:lnTo>
                      <a:pt x="50" y="28"/>
                    </a:lnTo>
                    <a:lnTo>
                      <a:pt x="51" y="29"/>
                    </a:lnTo>
                    <a:lnTo>
                      <a:pt x="50" y="31"/>
                    </a:lnTo>
                    <a:lnTo>
                      <a:pt x="50" y="31"/>
                    </a:lnTo>
                    <a:lnTo>
                      <a:pt x="40" y="37"/>
                    </a:lnTo>
                    <a:lnTo>
                      <a:pt x="40" y="37"/>
                    </a:lnTo>
                    <a:lnTo>
                      <a:pt x="34" y="38"/>
                    </a:lnTo>
                    <a:lnTo>
                      <a:pt x="29" y="38"/>
                    </a:lnTo>
                    <a:lnTo>
                      <a:pt x="27" y="41"/>
                    </a:lnTo>
                    <a:lnTo>
                      <a:pt x="27" y="41"/>
                    </a:lnTo>
                    <a:lnTo>
                      <a:pt x="25" y="41"/>
                    </a:lnTo>
                    <a:lnTo>
                      <a:pt x="24" y="41"/>
                    </a:lnTo>
                    <a:lnTo>
                      <a:pt x="21" y="40"/>
                    </a:lnTo>
                    <a:lnTo>
                      <a:pt x="19" y="41"/>
                    </a:lnTo>
                    <a:lnTo>
                      <a:pt x="19" y="41"/>
                    </a:lnTo>
                    <a:lnTo>
                      <a:pt x="16" y="44"/>
                    </a:lnTo>
                    <a:lnTo>
                      <a:pt x="13" y="44"/>
                    </a:lnTo>
                    <a:lnTo>
                      <a:pt x="13" y="44"/>
                    </a:lnTo>
                    <a:lnTo>
                      <a:pt x="12" y="42"/>
                    </a:lnTo>
                    <a:lnTo>
                      <a:pt x="12" y="42"/>
                    </a:lnTo>
                    <a:lnTo>
                      <a:pt x="8" y="45"/>
                    </a:lnTo>
                    <a:lnTo>
                      <a:pt x="6" y="50"/>
                    </a:lnTo>
                    <a:lnTo>
                      <a:pt x="6" y="50"/>
                    </a:lnTo>
                    <a:lnTo>
                      <a:pt x="2" y="56"/>
                    </a:lnTo>
                    <a:lnTo>
                      <a:pt x="0" y="61"/>
                    </a:lnTo>
                    <a:lnTo>
                      <a:pt x="0" y="61"/>
                    </a:lnTo>
                    <a:lnTo>
                      <a:pt x="0" y="66"/>
                    </a:lnTo>
                    <a:lnTo>
                      <a:pt x="2" y="70"/>
                    </a:lnTo>
                    <a:lnTo>
                      <a:pt x="2" y="70"/>
                    </a:lnTo>
                    <a:lnTo>
                      <a:pt x="2" y="76"/>
                    </a:lnTo>
                    <a:lnTo>
                      <a:pt x="5" y="80"/>
                    </a:lnTo>
                    <a:lnTo>
                      <a:pt x="5" y="80"/>
                    </a:lnTo>
                    <a:lnTo>
                      <a:pt x="6" y="85"/>
                    </a:lnTo>
                    <a:lnTo>
                      <a:pt x="6" y="88"/>
                    </a:lnTo>
                    <a:lnTo>
                      <a:pt x="6" y="88"/>
                    </a:lnTo>
                    <a:lnTo>
                      <a:pt x="9" y="91"/>
                    </a:lnTo>
                    <a:lnTo>
                      <a:pt x="9" y="91"/>
                    </a:lnTo>
                    <a:lnTo>
                      <a:pt x="13" y="95"/>
                    </a:lnTo>
                    <a:lnTo>
                      <a:pt x="16" y="98"/>
                    </a:lnTo>
                    <a:lnTo>
                      <a:pt x="16" y="98"/>
                    </a:lnTo>
                    <a:lnTo>
                      <a:pt x="19" y="101"/>
                    </a:lnTo>
                    <a:lnTo>
                      <a:pt x="19" y="101"/>
                    </a:lnTo>
                    <a:lnTo>
                      <a:pt x="19" y="99"/>
                    </a:lnTo>
                    <a:lnTo>
                      <a:pt x="19" y="99"/>
                    </a:lnTo>
                    <a:lnTo>
                      <a:pt x="21" y="96"/>
                    </a:lnTo>
                    <a:lnTo>
                      <a:pt x="22" y="93"/>
                    </a:lnTo>
                    <a:lnTo>
                      <a:pt x="22" y="91"/>
                    </a:lnTo>
                    <a:lnTo>
                      <a:pt x="28" y="89"/>
                    </a:lnTo>
                    <a:lnTo>
                      <a:pt x="34" y="88"/>
                    </a:lnTo>
                    <a:lnTo>
                      <a:pt x="44" y="89"/>
                    </a:lnTo>
                    <a:lnTo>
                      <a:pt x="44" y="82"/>
                    </a:lnTo>
                    <a:lnTo>
                      <a:pt x="44" y="82"/>
                    </a:lnTo>
                    <a:lnTo>
                      <a:pt x="48" y="76"/>
                    </a:lnTo>
                    <a:lnTo>
                      <a:pt x="51" y="73"/>
                    </a:lnTo>
                    <a:lnTo>
                      <a:pt x="56" y="72"/>
                    </a:lnTo>
                    <a:lnTo>
                      <a:pt x="56" y="72"/>
                    </a:lnTo>
                    <a:lnTo>
                      <a:pt x="60" y="73"/>
                    </a:lnTo>
                    <a:lnTo>
                      <a:pt x="63" y="75"/>
                    </a:lnTo>
                    <a:lnTo>
                      <a:pt x="66" y="79"/>
                    </a:lnTo>
                    <a:lnTo>
                      <a:pt x="88" y="83"/>
                    </a:lnTo>
                    <a:lnTo>
                      <a:pt x="88" y="83"/>
                    </a:lnTo>
                    <a:lnTo>
                      <a:pt x="89" y="79"/>
                    </a:lnTo>
                    <a:lnTo>
                      <a:pt x="91" y="75"/>
                    </a:lnTo>
                    <a:lnTo>
                      <a:pt x="91" y="75"/>
                    </a:lnTo>
                    <a:lnTo>
                      <a:pt x="94" y="75"/>
                    </a:lnTo>
                    <a:lnTo>
                      <a:pt x="95" y="75"/>
                    </a:lnTo>
                    <a:lnTo>
                      <a:pt x="98" y="75"/>
                    </a:lnTo>
                    <a:lnTo>
                      <a:pt x="101" y="75"/>
                    </a:lnTo>
                    <a:lnTo>
                      <a:pt x="101" y="75"/>
                    </a:lnTo>
                    <a:lnTo>
                      <a:pt x="107" y="73"/>
                    </a:lnTo>
                    <a:lnTo>
                      <a:pt x="112" y="72"/>
                    </a:lnTo>
                    <a:lnTo>
                      <a:pt x="112" y="72"/>
                    </a:lnTo>
                    <a:lnTo>
                      <a:pt x="118" y="72"/>
                    </a:lnTo>
                    <a:lnTo>
                      <a:pt x="121" y="72"/>
                    </a:lnTo>
                    <a:lnTo>
                      <a:pt x="123" y="70"/>
                    </a:lnTo>
                    <a:lnTo>
                      <a:pt x="123" y="70"/>
                    </a:lnTo>
                    <a:lnTo>
                      <a:pt x="124" y="69"/>
                    </a:lnTo>
                    <a:lnTo>
                      <a:pt x="126" y="69"/>
                    </a:lnTo>
                    <a:lnTo>
                      <a:pt x="130" y="69"/>
                    </a:lnTo>
                    <a:lnTo>
                      <a:pt x="136" y="72"/>
                    </a:lnTo>
                    <a:lnTo>
                      <a:pt x="144" y="70"/>
                    </a:lnTo>
                    <a:lnTo>
                      <a:pt x="142" y="63"/>
                    </a:lnTo>
                    <a:lnTo>
                      <a:pt x="142" y="63"/>
                    </a:lnTo>
                    <a:lnTo>
                      <a:pt x="137" y="60"/>
                    </a:lnTo>
                    <a:lnTo>
                      <a:pt x="134" y="58"/>
                    </a:lnTo>
                    <a:lnTo>
                      <a:pt x="133" y="57"/>
                    </a:lnTo>
                    <a:lnTo>
                      <a:pt x="133" y="57"/>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23">
                <a:extLst>
                  <a:ext uri="{FF2B5EF4-FFF2-40B4-BE49-F238E27FC236}">
                    <a16:creationId xmlns:a16="http://schemas.microsoft.com/office/drawing/2014/main" id="{E74D77FD-80C0-49C7-6438-6B9F684490FE}"/>
                  </a:ext>
                </a:extLst>
              </p:cNvPr>
              <p:cNvSpPr>
                <a:spLocks/>
              </p:cNvSpPr>
              <p:nvPr/>
            </p:nvSpPr>
            <p:spPr bwMode="auto">
              <a:xfrm>
                <a:off x="3562350" y="4746626"/>
                <a:ext cx="220663" cy="177800"/>
              </a:xfrm>
              <a:custGeom>
                <a:avLst/>
                <a:gdLst>
                  <a:gd name="T0" fmla="*/ 89 w 139"/>
                  <a:gd name="T1" fmla="*/ 82 h 112"/>
                  <a:gd name="T2" fmla="*/ 95 w 139"/>
                  <a:gd name="T3" fmla="*/ 80 h 112"/>
                  <a:gd name="T4" fmla="*/ 101 w 139"/>
                  <a:gd name="T5" fmla="*/ 88 h 112"/>
                  <a:gd name="T6" fmla="*/ 104 w 139"/>
                  <a:gd name="T7" fmla="*/ 88 h 112"/>
                  <a:gd name="T8" fmla="*/ 111 w 139"/>
                  <a:gd name="T9" fmla="*/ 73 h 112"/>
                  <a:gd name="T10" fmla="*/ 115 w 139"/>
                  <a:gd name="T11" fmla="*/ 61 h 112"/>
                  <a:gd name="T12" fmla="*/ 120 w 139"/>
                  <a:gd name="T13" fmla="*/ 57 h 112"/>
                  <a:gd name="T14" fmla="*/ 121 w 139"/>
                  <a:gd name="T15" fmla="*/ 51 h 112"/>
                  <a:gd name="T16" fmla="*/ 124 w 139"/>
                  <a:gd name="T17" fmla="*/ 42 h 112"/>
                  <a:gd name="T18" fmla="*/ 131 w 139"/>
                  <a:gd name="T19" fmla="*/ 31 h 112"/>
                  <a:gd name="T20" fmla="*/ 137 w 139"/>
                  <a:gd name="T21" fmla="*/ 28 h 112"/>
                  <a:gd name="T22" fmla="*/ 139 w 139"/>
                  <a:gd name="T23" fmla="*/ 22 h 112"/>
                  <a:gd name="T24" fmla="*/ 137 w 139"/>
                  <a:gd name="T25" fmla="*/ 19 h 112"/>
                  <a:gd name="T26" fmla="*/ 133 w 139"/>
                  <a:gd name="T27" fmla="*/ 15 h 112"/>
                  <a:gd name="T28" fmla="*/ 131 w 139"/>
                  <a:gd name="T29" fmla="*/ 7 h 112"/>
                  <a:gd name="T30" fmla="*/ 129 w 139"/>
                  <a:gd name="T31" fmla="*/ 3 h 112"/>
                  <a:gd name="T32" fmla="*/ 124 w 139"/>
                  <a:gd name="T33" fmla="*/ 0 h 112"/>
                  <a:gd name="T34" fmla="*/ 117 w 139"/>
                  <a:gd name="T35" fmla="*/ 9 h 112"/>
                  <a:gd name="T36" fmla="*/ 111 w 139"/>
                  <a:gd name="T37" fmla="*/ 7 h 112"/>
                  <a:gd name="T38" fmla="*/ 99 w 139"/>
                  <a:gd name="T39" fmla="*/ 6 h 112"/>
                  <a:gd name="T40" fmla="*/ 89 w 139"/>
                  <a:gd name="T41" fmla="*/ 6 h 112"/>
                  <a:gd name="T42" fmla="*/ 83 w 139"/>
                  <a:gd name="T43" fmla="*/ 12 h 112"/>
                  <a:gd name="T44" fmla="*/ 72 w 139"/>
                  <a:gd name="T45" fmla="*/ 12 h 112"/>
                  <a:gd name="T46" fmla="*/ 63 w 139"/>
                  <a:gd name="T47" fmla="*/ 6 h 112"/>
                  <a:gd name="T48" fmla="*/ 53 w 139"/>
                  <a:gd name="T49" fmla="*/ 9 h 112"/>
                  <a:gd name="T50" fmla="*/ 47 w 139"/>
                  <a:gd name="T51" fmla="*/ 3 h 112"/>
                  <a:gd name="T52" fmla="*/ 43 w 139"/>
                  <a:gd name="T53" fmla="*/ 1 h 112"/>
                  <a:gd name="T54" fmla="*/ 37 w 139"/>
                  <a:gd name="T55" fmla="*/ 0 h 112"/>
                  <a:gd name="T56" fmla="*/ 32 w 139"/>
                  <a:gd name="T57" fmla="*/ 1 h 112"/>
                  <a:gd name="T58" fmla="*/ 25 w 139"/>
                  <a:gd name="T59" fmla="*/ 1 h 112"/>
                  <a:gd name="T60" fmla="*/ 19 w 139"/>
                  <a:gd name="T61" fmla="*/ 3 h 112"/>
                  <a:gd name="T62" fmla="*/ 16 w 139"/>
                  <a:gd name="T63" fmla="*/ 12 h 112"/>
                  <a:gd name="T64" fmla="*/ 12 w 139"/>
                  <a:gd name="T65" fmla="*/ 20 h 112"/>
                  <a:gd name="T66" fmla="*/ 11 w 139"/>
                  <a:gd name="T67" fmla="*/ 22 h 112"/>
                  <a:gd name="T68" fmla="*/ 12 w 139"/>
                  <a:gd name="T69" fmla="*/ 38 h 112"/>
                  <a:gd name="T70" fmla="*/ 11 w 139"/>
                  <a:gd name="T71" fmla="*/ 47 h 112"/>
                  <a:gd name="T72" fmla="*/ 6 w 139"/>
                  <a:gd name="T73" fmla="*/ 54 h 112"/>
                  <a:gd name="T74" fmla="*/ 0 w 139"/>
                  <a:gd name="T75" fmla="*/ 63 h 112"/>
                  <a:gd name="T76" fmla="*/ 2 w 139"/>
                  <a:gd name="T77" fmla="*/ 76 h 112"/>
                  <a:gd name="T78" fmla="*/ 5 w 139"/>
                  <a:gd name="T79" fmla="*/ 85 h 112"/>
                  <a:gd name="T80" fmla="*/ 5 w 139"/>
                  <a:gd name="T81" fmla="*/ 86 h 112"/>
                  <a:gd name="T82" fmla="*/ 22 w 139"/>
                  <a:gd name="T83" fmla="*/ 90 h 112"/>
                  <a:gd name="T84" fmla="*/ 30 w 139"/>
                  <a:gd name="T85" fmla="*/ 95 h 112"/>
                  <a:gd name="T86" fmla="*/ 34 w 139"/>
                  <a:gd name="T87" fmla="*/ 102 h 112"/>
                  <a:gd name="T88" fmla="*/ 40 w 139"/>
                  <a:gd name="T89" fmla="*/ 112 h 112"/>
                  <a:gd name="T90" fmla="*/ 46 w 139"/>
                  <a:gd name="T91" fmla="*/ 111 h 112"/>
                  <a:gd name="T92" fmla="*/ 60 w 139"/>
                  <a:gd name="T93" fmla="*/ 109 h 112"/>
                  <a:gd name="T94" fmla="*/ 67 w 139"/>
                  <a:gd name="T95" fmla="*/ 108 h 112"/>
                  <a:gd name="T96" fmla="*/ 72 w 139"/>
                  <a:gd name="T97" fmla="*/ 99 h 112"/>
                  <a:gd name="T98" fmla="*/ 79 w 139"/>
                  <a:gd name="T99" fmla="*/ 8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9" h="112">
                    <a:moveTo>
                      <a:pt x="86" y="82"/>
                    </a:moveTo>
                    <a:lnTo>
                      <a:pt x="86" y="82"/>
                    </a:lnTo>
                    <a:lnTo>
                      <a:pt x="89" y="82"/>
                    </a:lnTo>
                    <a:lnTo>
                      <a:pt x="94" y="82"/>
                    </a:lnTo>
                    <a:lnTo>
                      <a:pt x="94" y="82"/>
                    </a:lnTo>
                    <a:lnTo>
                      <a:pt x="95" y="80"/>
                    </a:lnTo>
                    <a:lnTo>
                      <a:pt x="98" y="82"/>
                    </a:lnTo>
                    <a:lnTo>
                      <a:pt x="99" y="85"/>
                    </a:lnTo>
                    <a:lnTo>
                      <a:pt x="101" y="88"/>
                    </a:lnTo>
                    <a:lnTo>
                      <a:pt x="101" y="88"/>
                    </a:lnTo>
                    <a:lnTo>
                      <a:pt x="102" y="88"/>
                    </a:lnTo>
                    <a:lnTo>
                      <a:pt x="104" y="88"/>
                    </a:lnTo>
                    <a:lnTo>
                      <a:pt x="107" y="82"/>
                    </a:lnTo>
                    <a:lnTo>
                      <a:pt x="107" y="82"/>
                    </a:lnTo>
                    <a:lnTo>
                      <a:pt x="111" y="73"/>
                    </a:lnTo>
                    <a:lnTo>
                      <a:pt x="114" y="64"/>
                    </a:lnTo>
                    <a:lnTo>
                      <a:pt x="114" y="64"/>
                    </a:lnTo>
                    <a:lnTo>
                      <a:pt x="115" y="61"/>
                    </a:lnTo>
                    <a:lnTo>
                      <a:pt x="117" y="60"/>
                    </a:lnTo>
                    <a:lnTo>
                      <a:pt x="120" y="57"/>
                    </a:lnTo>
                    <a:lnTo>
                      <a:pt x="120" y="57"/>
                    </a:lnTo>
                    <a:lnTo>
                      <a:pt x="120" y="54"/>
                    </a:lnTo>
                    <a:lnTo>
                      <a:pt x="121" y="51"/>
                    </a:lnTo>
                    <a:lnTo>
                      <a:pt x="121" y="51"/>
                    </a:lnTo>
                    <a:lnTo>
                      <a:pt x="121" y="51"/>
                    </a:lnTo>
                    <a:lnTo>
                      <a:pt x="124" y="47"/>
                    </a:lnTo>
                    <a:lnTo>
                      <a:pt x="124" y="42"/>
                    </a:lnTo>
                    <a:lnTo>
                      <a:pt x="124" y="42"/>
                    </a:lnTo>
                    <a:lnTo>
                      <a:pt x="127" y="37"/>
                    </a:lnTo>
                    <a:lnTo>
                      <a:pt x="131" y="31"/>
                    </a:lnTo>
                    <a:lnTo>
                      <a:pt x="131" y="31"/>
                    </a:lnTo>
                    <a:lnTo>
                      <a:pt x="134" y="29"/>
                    </a:lnTo>
                    <a:lnTo>
                      <a:pt x="137" y="28"/>
                    </a:lnTo>
                    <a:lnTo>
                      <a:pt x="139" y="26"/>
                    </a:lnTo>
                    <a:lnTo>
                      <a:pt x="139" y="26"/>
                    </a:lnTo>
                    <a:lnTo>
                      <a:pt x="139" y="22"/>
                    </a:lnTo>
                    <a:lnTo>
                      <a:pt x="139" y="20"/>
                    </a:lnTo>
                    <a:lnTo>
                      <a:pt x="137" y="19"/>
                    </a:lnTo>
                    <a:lnTo>
                      <a:pt x="137" y="19"/>
                    </a:lnTo>
                    <a:lnTo>
                      <a:pt x="134" y="18"/>
                    </a:lnTo>
                    <a:lnTo>
                      <a:pt x="133" y="15"/>
                    </a:lnTo>
                    <a:lnTo>
                      <a:pt x="133" y="15"/>
                    </a:lnTo>
                    <a:lnTo>
                      <a:pt x="133" y="7"/>
                    </a:lnTo>
                    <a:lnTo>
                      <a:pt x="133" y="7"/>
                    </a:lnTo>
                    <a:lnTo>
                      <a:pt x="131" y="7"/>
                    </a:lnTo>
                    <a:lnTo>
                      <a:pt x="131" y="6"/>
                    </a:lnTo>
                    <a:lnTo>
                      <a:pt x="129" y="3"/>
                    </a:lnTo>
                    <a:lnTo>
                      <a:pt x="129" y="3"/>
                    </a:lnTo>
                    <a:lnTo>
                      <a:pt x="127" y="1"/>
                    </a:lnTo>
                    <a:lnTo>
                      <a:pt x="124" y="0"/>
                    </a:lnTo>
                    <a:lnTo>
                      <a:pt x="124" y="0"/>
                    </a:lnTo>
                    <a:lnTo>
                      <a:pt x="121" y="4"/>
                    </a:lnTo>
                    <a:lnTo>
                      <a:pt x="118" y="7"/>
                    </a:lnTo>
                    <a:lnTo>
                      <a:pt x="117" y="9"/>
                    </a:lnTo>
                    <a:lnTo>
                      <a:pt x="117" y="9"/>
                    </a:lnTo>
                    <a:lnTo>
                      <a:pt x="114" y="9"/>
                    </a:lnTo>
                    <a:lnTo>
                      <a:pt x="111" y="7"/>
                    </a:lnTo>
                    <a:lnTo>
                      <a:pt x="107" y="6"/>
                    </a:lnTo>
                    <a:lnTo>
                      <a:pt x="107" y="6"/>
                    </a:lnTo>
                    <a:lnTo>
                      <a:pt x="99" y="6"/>
                    </a:lnTo>
                    <a:lnTo>
                      <a:pt x="92" y="6"/>
                    </a:lnTo>
                    <a:lnTo>
                      <a:pt x="92" y="6"/>
                    </a:lnTo>
                    <a:lnTo>
                      <a:pt x="89" y="6"/>
                    </a:lnTo>
                    <a:lnTo>
                      <a:pt x="88" y="7"/>
                    </a:lnTo>
                    <a:lnTo>
                      <a:pt x="83" y="12"/>
                    </a:lnTo>
                    <a:lnTo>
                      <a:pt x="83" y="12"/>
                    </a:lnTo>
                    <a:lnTo>
                      <a:pt x="78" y="12"/>
                    </a:lnTo>
                    <a:lnTo>
                      <a:pt x="72" y="12"/>
                    </a:lnTo>
                    <a:lnTo>
                      <a:pt x="72" y="12"/>
                    </a:lnTo>
                    <a:lnTo>
                      <a:pt x="67" y="9"/>
                    </a:lnTo>
                    <a:lnTo>
                      <a:pt x="63" y="6"/>
                    </a:lnTo>
                    <a:lnTo>
                      <a:pt x="63" y="6"/>
                    </a:lnTo>
                    <a:lnTo>
                      <a:pt x="59" y="7"/>
                    </a:lnTo>
                    <a:lnTo>
                      <a:pt x="53" y="9"/>
                    </a:lnTo>
                    <a:lnTo>
                      <a:pt x="53" y="9"/>
                    </a:lnTo>
                    <a:lnTo>
                      <a:pt x="51" y="9"/>
                    </a:lnTo>
                    <a:lnTo>
                      <a:pt x="50" y="7"/>
                    </a:lnTo>
                    <a:lnTo>
                      <a:pt x="47" y="3"/>
                    </a:lnTo>
                    <a:lnTo>
                      <a:pt x="47" y="3"/>
                    </a:lnTo>
                    <a:lnTo>
                      <a:pt x="44" y="1"/>
                    </a:lnTo>
                    <a:lnTo>
                      <a:pt x="43" y="1"/>
                    </a:lnTo>
                    <a:lnTo>
                      <a:pt x="40" y="1"/>
                    </a:lnTo>
                    <a:lnTo>
                      <a:pt x="37" y="0"/>
                    </a:lnTo>
                    <a:lnTo>
                      <a:pt x="37" y="0"/>
                    </a:lnTo>
                    <a:lnTo>
                      <a:pt x="35" y="0"/>
                    </a:lnTo>
                    <a:lnTo>
                      <a:pt x="34" y="0"/>
                    </a:lnTo>
                    <a:lnTo>
                      <a:pt x="32" y="1"/>
                    </a:lnTo>
                    <a:lnTo>
                      <a:pt x="30" y="3"/>
                    </a:lnTo>
                    <a:lnTo>
                      <a:pt x="30" y="3"/>
                    </a:lnTo>
                    <a:lnTo>
                      <a:pt x="25" y="1"/>
                    </a:lnTo>
                    <a:lnTo>
                      <a:pt x="22" y="1"/>
                    </a:lnTo>
                    <a:lnTo>
                      <a:pt x="19" y="3"/>
                    </a:lnTo>
                    <a:lnTo>
                      <a:pt x="19" y="3"/>
                    </a:lnTo>
                    <a:lnTo>
                      <a:pt x="18" y="4"/>
                    </a:lnTo>
                    <a:lnTo>
                      <a:pt x="18" y="7"/>
                    </a:lnTo>
                    <a:lnTo>
                      <a:pt x="16" y="12"/>
                    </a:lnTo>
                    <a:lnTo>
                      <a:pt x="16" y="12"/>
                    </a:lnTo>
                    <a:lnTo>
                      <a:pt x="13" y="16"/>
                    </a:lnTo>
                    <a:lnTo>
                      <a:pt x="12" y="20"/>
                    </a:lnTo>
                    <a:lnTo>
                      <a:pt x="12" y="20"/>
                    </a:lnTo>
                    <a:lnTo>
                      <a:pt x="11" y="22"/>
                    </a:lnTo>
                    <a:lnTo>
                      <a:pt x="11" y="22"/>
                    </a:lnTo>
                    <a:lnTo>
                      <a:pt x="12" y="31"/>
                    </a:lnTo>
                    <a:lnTo>
                      <a:pt x="12" y="31"/>
                    </a:lnTo>
                    <a:lnTo>
                      <a:pt x="12" y="38"/>
                    </a:lnTo>
                    <a:lnTo>
                      <a:pt x="12" y="44"/>
                    </a:lnTo>
                    <a:lnTo>
                      <a:pt x="11" y="47"/>
                    </a:lnTo>
                    <a:lnTo>
                      <a:pt x="11" y="47"/>
                    </a:lnTo>
                    <a:lnTo>
                      <a:pt x="8" y="51"/>
                    </a:lnTo>
                    <a:lnTo>
                      <a:pt x="6" y="54"/>
                    </a:lnTo>
                    <a:lnTo>
                      <a:pt x="6" y="54"/>
                    </a:lnTo>
                    <a:lnTo>
                      <a:pt x="3" y="55"/>
                    </a:lnTo>
                    <a:lnTo>
                      <a:pt x="2" y="58"/>
                    </a:lnTo>
                    <a:lnTo>
                      <a:pt x="0" y="63"/>
                    </a:lnTo>
                    <a:lnTo>
                      <a:pt x="0" y="63"/>
                    </a:lnTo>
                    <a:lnTo>
                      <a:pt x="0" y="70"/>
                    </a:lnTo>
                    <a:lnTo>
                      <a:pt x="2" y="76"/>
                    </a:lnTo>
                    <a:lnTo>
                      <a:pt x="2" y="76"/>
                    </a:lnTo>
                    <a:lnTo>
                      <a:pt x="2" y="80"/>
                    </a:lnTo>
                    <a:lnTo>
                      <a:pt x="5" y="85"/>
                    </a:lnTo>
                    <a:lnTo>
                      <a:pt x="5" y="85"/>
                    </a:lnTo>
                    <a:lnTo>
                      <a:pt x="5" y="86"/>
                    </a:lnTo>
                    <a:lnTo>
                      <a:pt x="5" y="86"/>
                    </a:lnTo>
                    <a:lnTo>
                      <a:pt x="8" y="88"/>
                    </a:lnTo>
                    <a:lnTo>
                      <a:pt x="12" y="88"/>
                    </a:lnTo>
                    <a:lnTo>
                      <a:pt x="22" y="90"/>
                    </a:lnTo>
                    <a:lnTo>
                      <a:pt x="22" y="90"/>
                    </a:lnTo>
                    <a:lnTo>
                      <a:pt x="27" y="92"/>
                    </a:lnTo>
                    <a:lnTo>
                      <a:pt x="30" y="95"/>
                    </a:lnTo>
                    <a:lnTo>
                      <a:pt x="32" y="99"/>
                    </a:lnTo>
                    <a:lnTo>
                      <a:pt x="34" y="102"/>
                    </a:lnTo>
                    <a:lnTo>
                      <a:pt x="34" y="102"/>
                    </a:lnTo>
                    <a:lnTo>
                      <a:pt x="34" y="105"/>
                    </a:lnTo>
                    <a:lnTo>
                      <a:pt x="35" y="108"/>
                    </a:lnTo>
                    <a:lnTo>
                      <a:pt x="40" y="112"/>
                    </a:lnTo>
                    <a:lnTo>
                      <a:pt x="40" y="112"/>
                    </a:lnTo>
                    <a:lnTo>
                      <a:pt x="43" y="112"/>
                    </a:lnTo>
                    <a:lnTo>
                      <a:pt x="46" y="111"/>
                    </a:lnTo>
                    <a:lnTo>
                      <a:pt x="51" y="109"/>
                    </a:lnTo>
                    <a:lnTo>
                      <a:pt x="51" y="109"/>
                    </a:lnTo>
                    <a:lnTo>
                      <a:pt x="60" y="109"/>
                    </a:lnTo>
                    <a:lnTo>
                      <a:pt x="64" y="108"/>
                    </a:lnTo>
                    <a:lnTo>
                      <a:pt x="67" y="108"/>
                    </a:lnTo>
                    <a:lnTo>
                      <a:pt x="67" y="108"/>
                    </a:lnTo>
                    <a:lnTo>
                      <a:pt x="69" y="108"/>
                    </a:lnTo>
                    <a:lnTo>
                      <a:pt x="69" y="108"/>
                    </a:lnTo>
                    <a:lnTo>
                      <a:pt x="72" y="99"/>
                    </a:lnTo>
                    <a:lnTo>
                      <a:pt x="73" y="95"/>
                    </a:lnTo>
                    <a:lnTo>
                      <a:pt x="73" y="95"/>
                    </a:lnTo>
                    <a:lnTo>
                      <a:pt x="79" y="89"/>
                    </a:lnTo>
                    <a:lnTo>
                      <a:pt x="86" y="82"/>
                    </a:lnTo>
                    <a:lnTo>
                      <a:pt x="86" y="82"/>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 name="Freeform 24">
                <a:extLst>
                  <a:ext uri="{FF2B5EF4-FFF2-40B4-BE49-F238E27FC236}">
                    <a16:creationId xmlns:a16="http://schemas.microsoft.com/office/drawing/2014/main" id="{244FA78E-BD73-D4A9-5F12-7A74C7B8211E}"/>
                  </a:ext>
                </a:extLst>
              </p:cNvPr>
              <p:cNvSpPr>
                <a:spLocks/>
              </p:cNvSpPr>
              <p:nvPr/>
            </p:nvSpPr>
            <p:spPr bwMode="auto">
              <a:xfrm>
                <a:off x="3525838" y="4772026"/>
                <a:ext cx="55563" cy="115888"/>
              </a:xfrm>
              <a:custGeom>
                <a:avLst/>
                <a:gdLst>
                  <a:gd name="T0" fmla="*/ 23 w 35"/>
                  <a:gd name="T1" fmla="*/ 47 h 73"/>
                  <a:gd name="T2" fmla="*/ 26 w 35"/>
                  <a:gd name="T3" fmla="*/ 39 h 73"/>
                  <a:gd name="T4" fmla="*/ 29 w 35"/>
                  <a:gd name="T5" fmla="*/ 38 h 73"/>
                  <a:gd name="T6" fmla="*/ 34 w 35"/>
                  <a:gd name="T7" fmla="*/ 31 h 73"/>
                  <a:gd name="T8" fmla="*/ 35 w 35"/>
                  <a:gd name="T9" fmla="*/ 28 h 73"/>
                  <a:gd name="T10" fmla="*/ 35 w 35"/>
                  <a:gd name="T11" fmla="*/ 15 h 73"/>
                  <a:gd name="T12" fmla="*/ 34 w 35"/>
                  <a:gd name="T13" fmla="*/ 6 h 73"/>
                  <a:gd name="T14" fmla="*/ 32 w 35"/>
                  <a:gd name="T15" fmla="*/ 7 h 73"/>
                  <a:gd name="T16" fmla="*/ 29 w 35"/>
                  <a:gd name="T17" fmla="*/ 6 h 73"/>
                  <a:gd name="T18" fmla="*/ 28 w 35"/>
                  <a:gd name="T19" fmla="*/ 3 h 73"/>
                  <a:gd name="T20" fmla="*/ 26 w 35"/>
                  <a:gd name="T21" fmla="*/ 0 h 73"/>
                  <a:gd name="T22" fmla="*/ 23 w 35"/>
                  <a:gd name="T23" fmla="*/ 0 h 73"/>
                  <a:gd name="T24" fmla="*/ 22 w 35"/>
                  <a:gd name="T25" fmla="*/ 6 h 73"/>
                  <a:gd name="T26" fmla="*/ 22 w 35"/>
                  <a:gd name="T27" fmla="*/ 7 h 73"/>
                  <a:gd name="T28" fmla="*/ 19 w 35"/>
                  <a:gd name="T29" fmla="*/ 10 h 73"/>
                  <a:gd name="T30" fmla="*/ 15 w 35"/>
                  <a:gd name="T31" fmla="*/ 12 h 73"/>
                  <a:gd name="T32" fmla="*/ 9 w 35"/>
                  <a:gd name="T33" fmla="*/ 13 h 73"/>
                  <a:gd name="T34" fmla="*/ 3 w 35"/>
                  <a:gd name="T35" fmla="*/ 18 h 73"/>
                  <a:gd name="T36" fmla="*/ 0 w 35"/>
                  <a:gd name="T37" fmla="*/ 18 h 73"/>
                  <a:gd name="T38" fmla="*/ 2 w 35"/>
                  <a:gd name="T39" fmla="*/ 22 h 73"/>
                  <a:gd name="T40" fmla="*/ 7 w 35"/>
                  <a:gd name="T41" fmla="*/ 28 h 73"/>
                  <a:gd name="T42" fmla="*/ 9 w 35"/>
                  <a:gd name="T43" fmla="*/ 31 h 73"/>
                  <a:gd name="T44" fmla="*/ 9 w 35"/>
                  <a:gd name="T45" fmla="*/ 35 h 73"/>
                  <a:gd name="T46" fmla="*/ 9 w 35"/>
                  <a:gd name="T47" fmla="*/ 37 h 73"/>
                  <a:gd name="T48" fmla="*/ 10 w 35"/>
                  <a:gd name="T49" fmla="*/ 42 h 73"/>
                  <a:gd name="T50" fmla="*/ 10 w 35"/>
                  <a:gd name="T51" fmla="*/ 51 h 73"/>
                  <a:gd name="T52" fmla="*/ 12 w 35"/>
                  <a:gd name="T53" fmla="*/ 73 h 73"/>
                  <a:gd name="T54" fmla="*/ 20 w 35"/>
                  <a:gd name="T55" fmla="*/ 72 h 73"/>
                  <a:gd name="T56" fmla="*/ 25 w 35"/>
                  <a:gd name="T57" fmla="*/ 70 h 73"/>
                  <a:gd name="T58" fmla="*/ 28 w 35"/>
                  <a:gd name="T59" fmla="*/ 69 h 73"/>
                  <a:gd name="T60" fmla="*/ 25 w 35"/>
                  <a:gd name="T61" fmla="*/ 64 h 73"/>
                  <a:gd name="T62" fmla="*/ 25 w 35"/>
                  <a:gd name="T63" fmla="*/ 60 h 73"/>
                  <a:gd name="T64" fmla="*/ 23 w 35"/>
                  <a:gd name="T65" fmla="*/ 4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73">
                    <a:moveTo>
                      <a:pt x="23" y="47"/>
                    </a:moveTo>
                    <a:lnTo>
                      <a:pt x="23" y="47"/>
                    </a:lnTo>
                    <a:lnTo>
                      <a:pt x="25" y="42"/>
                    </a:lnTo>
                    <a:lnTo>
                      <a:pt x="26" y="39"/>
                    </a:lnTo>
                    <a:lnTo>
                      <a:pt x="29" y="38"/>
                    </a:lnTo>
                    <a:lnTo>
                      <a:pt x="29" y="38"/>
                    </a:lnTo>
                    <a:lnTo>
                      <a:pt x="31" y="35"/>
                    </a:lnTo>
                    <a:lnTo>
                      <a:pt x="34" y="31"/>
                    </a:lnTo>
                    <a:lnTo>
                      <a:pt x="34" y="31"/>
                    </a:lnTo>
                    <a:lnTo>
                      <a:pt x="35" y="28"/>
                    </a:lnTo>
                    <a:lnTo>
                      <a:pt x="35" y="22"/>
                    </a:lnTo>
                    <a:lnTo>
                      <a:pt x="35" y="15"/>
                    </a:lnTo>
                    <a:lnTo>
                      <a:pt x="35" y="15"/>
                    </a:lnTo>
                    <a:lnTo>
                      <a:pt x="34" y="6"/>
                    </a:lnTo>
                    <a:lnTo>
                      <a:pt x="34" y="6"/>
                    </a:lnTo>
                    <a:lnTo>
                      <a:pt x="32" y="7"/>
                    </a:lnTo>
                    <a:lnTo>
                      <a:pt x="29" y="6"/>
                    </a:lnTo>
                    <a:lnTo>
                      <a:pt x="29" y="6"/>
                    </a:lnTo>
                    <a:lnTo>
                      <a:pt x="28" y="4"/>
                    </a:lnTo>
                    <a:lnTo>
                      <a:pt x="28" y="3"/>
                    </a:lnTo>
                    <a:lnTo>
                      <a:pt x="28" y="2"/>
                    </a:lnTo>
                    <a:lnTo>
                      <a:pt x="26" y="0"/>
                    </a:lnTo>
                    <a:lnTo>
                      <a:pt x="26" y="0"/>
                    </a:lnTo>
                    <a:lnTo>
                      <a:pt x="23" y="0"/>
                    </a:lnTo>
                    <a:lnTo>
                      <a:pt x="22" y="2"/>
                    </a:lnTo>
                    <a:lnTo>
                      <a:pt x="22" y="6"/>
                    </a:lnTo>
                    <a:lnTo>
                      <a:pt x="22" y="6"/>
                    </a:lnTo>
                    <a:lnTo>
                      <a:pt x="22" y="7"/>
                    </a:lnTo>
                    <a:lnTo>
                      <a:pt x="20" y="9"/>
                    </a:lnTo>
                    <a:lnTo>
                      <a:pt x="19" y="10"/>
                    </a:lnTo>
                    <a:lnTo>
                      <a:pt x="19" y="10"/>
                    </a:lnTo>
                    <a:lnTo>
                      <a:pt x="15" y="12"/>
                    </a:lnTo>
                    <a:lnTo>
                      <a:pt x="9" y="13"/>
                    </a:lnTo>
                    <a:lnTo>
                      <a:pt x="9" y="13"/>
                    </a:lnTo>
                    <a:lnTo>
                      <a:pt x="6" y="15"/>
                    </a:lnTo>
                    <a:lnTo>
                      <a:pt x="3" y="18"/>
                    </a:lnTo>
                    <a:lnTo>
                      <a:pt x="3" y="18"/>
                    </a:lnTo>
                    <a:lnTo>
                      <a:pt x="0" y="18"/>
                    </a:lnTo>
                    <a:lnTo>
                      <a:pt x="0" y="18"/>
                    </a:lnTo>
                    <a:lnTo>
                      <a:pt x="2" y="22"/>
                    </a:lnTo>
                    <a:lnTo>
                      <a:pt x="2" y="25"/>
                    </a:lnTo>
                    <a:lnTo>
                      <a:pt x="7" y="28"/>
                    </a:lnTo>
                    <a:lnTo>
                      <a:pt x="7" y="28"/>
                    </a:lnTo>
                    <a:lnTo>
                      <a:pt x="9" y="31"/>
                    </a:lnTo>
                    <a:lnTo>
                      <a:pt x="9" y="34"/>
                    </a:lnTo>
                    <a:lnTo>
                      <a:pt x="9" y="35"/>
                    </a:lnTo>
                    <a:lnTo>
                      <a:pt x="9" y="37"/>
                    </a:lnTo>
                    <a:lnTo>
                      <a:pt x="9" y="37"/>
                    </a:lnTo>
                    <a:lnTo>
                      <a:pt x="10" y="39"/>
                    </a:lnTo>
                    <a:lnTo>
                      <a:pt x="10" y="42"/>
                    </a:lnTo>
                    <a:lnTo>
                      <a:pt x="10" y="51"/>
                    </a:lnTo>
                    <a:lnTo>
                      <a:pt x="10" y="51"/>
                    </a:lnTo>
                    <a:lnTo>
                      <a:pt x="12" y="73"/>
                    </a:lnTo>
                    <a:lnTo>
                      <a:pt x="12" y="73"/>
                    </a:lnTo>
                    <a:lnTo>
                      <a:pt x="20" y="72"/>
                    </a:lnTo>
                    <a:lnTo>
                      <a:pt x="20" y="72"/>
                    </a:lnTo>
                    <a:lnTo>
                      <a:pt x="22" y="72"/>
                    </a:lnTo>
                    <a:lnTo>
                      <a:pt x="25" y="70"/>
                    </a:lnTo>
                    <a:lnTo>
                      <a:pt x="26" y="69"/>
                    </a:lnTo>
                    <a:lnTo>
                      <a:pt x="28" y="69"/>
                    </a:lnTo>
                    <a:lnTo>
                      <a:pt x="28" y="69"/>
                    </a:lnTo>
                    <a:lnTo>
                      <a:pt x="25" y="64"/>
                    </a:lnTo>
                    <a:lnTo>
                      <a:pt x="25" y="60"/>
                    </a:lnTo>
                    <a:lnTo>
                      <a:pt x="25" y="60"/>
                    </a:lnTo>
                    <a:lnTo>
                      <a:pt x="23" y="54"/>
                    </a:lnTo>
                    <a:lnTo>
                      <a:pt x="23" y="47"/>
                    </a:lnTo>
                    <a:lnTo>
                      <a:pt x="23" y="47"/>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6" name="Freeform 25">
                <a:extLst>
                  <a:ext uri="{FF2B5EF4-FFF2-40B4-BE49-F238E27FC236}">
                    <a16:creationId xmlns:a16="http://schemas.microsoft.com/office/drawing/2014/main" id="{DD5A0677-D0CA-B179-D186-F63D4A7918B5}"/>
                  </a:ext>
                </a:extLst>
              </p:cNvPr>
              <p:cNvSpPr>
                <a:spLocks/>
              </p:cNvSpPr>
              <p:nvPr/>
            </p:nvSpPr>
            <p:spPr bwMode="auto">
              <a:xfrm>
                <a:off x="3509963" y="4797426"/>
                <a:ext cx="34925" cy="96838"/>
              </a:xfrm>
              <a:custGeom>
                <a:avLst/>
                <a:gdLst>
                  <a:gd name="T0" fmla="*/ 19 w 22"/>
                  <a:gd name="T1" fmla="*/ 21 h 61"/>
                  <a:gd name="T2" fmla="*/ 19 w 22"/>
                  <a:gd name="T3" fmla="*/ 21 h 61"/>
                  <a:gd name="T4" fmla="*/ 19 w 22"/>
                  <a:gd name="T5" fmla="*/ 19 h 61"/>
                  <a:gd name="T6" fmla="*/ 19 w 22"/>
                  <a:gd name="T7" fmla="*/ 18 h 61"/>
                  <a:gd name="T8" fmla="*/ 19 w 22"/>
                  <a:gd name="T9" fmla="*/ 15 h 61"/>
                  <a:gd name="T10" fmla="*/ 17 w 22"/>
                  <a:gd name="T11" fmla="*/ 12 h 61"/>
                  <a:gd name="T12" fmla="*/ 17 w 22"/>
                  <a:gd name="T13" fmla="*/ 12 h 61"/>
                  <a:gd name="T14" fmla="*/ 12 w 22"/>
                  <a:gd name="T15" fmla="*/ 9 h 61"/>
                  <a:gd name="T16" fmla="*/ 12 w 22"/>
                  <a:gd name="T17" fmla="*/ 6 h 61"/>
                  <a:gd name="T18" fmla="*/ 10 w 22"/>
                  <a:gd name="T19" fmla="*/ 2 h 61"/>
                  <a:gd name="T20" fmla="*/ 10 w 22"/>
                  <a:gd name="T21" fmla="*/ 2 h 61"/>
                  <a:gd name="T22" fmla="*/ 1 w 22"/>
                  <a:gd name="T23" fmla="*/ 0 h 61"/>
                  <a:gd name="T24" fmla="*/ 1 w 22"/>
                  <a:gd name="T25" fmla="*/ 0 h 61"/>
                  <a:gd name="T26" fmla="*/ 0 w 22"/>
                  <a:gd name="T27" fmla="*/ 0 h 61"/>
                  <a:gd name="T28" fmla="*/ 0 w 22"/>
                  <a:gd name="T29" fmla="*/ 0 h 61"/>
                  <a:gd name="T30" fmla="*/ 1 w 22"/>
                  <a:gd name="T31" fmla="*/ 5 h 61"/>
                  <a:gd name="T32" fmla="*/ 3 w 22"/>
                  <a:gd name="T33" fmla="*/ 7 h 61"/>
                  <a:gd name="T34" fmla="*/ 3 w 22"/>
                  <a:gd name="T35" fmla="*/ 7 h 61"/>
                  <a:gd name="T36" fmla="*/ 4 w 22"/>
                  <a:gd name="T37" fmla="*/ 10 h 61"/>
                  <a:gd name="T38" fmla="*/ 6 w 22"/>
                  <a:gd name="T39" fmla="*/ 15 h 61"/>
                  <a:gd name="T40" fmla="*/ 6 w 22"/>
                  <a:gd name="T41" fmla="*/ 15 h 61"/>
                  <a:gd name="T42" fmla="*/ 4 w 22"/>
                  <a:gd name="T43" fmla="*/ 23 h 61"/>
                  <a:gd name="T44" fmla="*/ 4 w 22"/>
                  <a:gd name="T45" fmla="*/ 28 h 61"/>
                  <a:gd name="T46" fmla="*/ 6 w 22"/>
                  <a:gd name="T47" fmla="*/ 31 h 61"/>
                  <a:gd name="T48" fmla="*/ 6 w 22"/>
                  <a:gd name="T49" fmla="*/ 31 h 61"/>
                  <a:gd name="T50" fmla="*/ 7 w 22"/>
                  <a:gd name="T51" fmla="*/ 38 h 61"/>
                  <a:gd name="T52" fmla="*/ 9 w 22"/>
                  <a:gd name="T53" fmla="*/ 47 h 61"/>
                  <a:gd name="T54" fmla="*/ 9 w 22"/>
                  <a:gd name="T55" fmla="*/ 47 h 61"/>
                  <a:gd name="T56" fmla="*/ 10 w 22"/>
                  <a:gd name="T57" fmla="*/ 54 h 61"/>
                  <a:gd name="T58" fmla="*/ 13 w 22"/>
                  <a:gd name="T59" fmla="*/ 61 h 61"/>
                  <a:gd name="T60" fmla="*/ 13 w 22"/>
                  <a:gd name="T61" fmla="*/ 61 h 61"/>
                  <a:gd name="T62" fmla="*/ 16 w 22"/>
                  <a:gd name="T63" fmla="*/ 58 h 61"/>
                  <a:gd name="T64" fmla="*/ 16 w 22"/>
                  <a:gd name="T65" fmla="*/ 58 h 61"/>
                  <a:gd name="T66" fmla="*/ 19 w 22"/>
                  <a:gd name="T67" fmla="*/ 57 h 61"/>
                  <a:gd name="T68" fmla="*/ 22 w 22"/>
                  <a:gd name="T69" fmla="*/ 57 h 61"/>
                  <a:gd name="T70" fmla="*/ 22 w 22"/>
                  <a:gd name="T71" fmla="*/ 57 h 61"/>
                  <a:gd name="T72" fmla="*/ 20 w 22"/>
                  <a:gd name="T73" fmla="*/ 35 h 61"/>
                  <a:gd name="T74" fmla="*/ 20 w 22"/>
                  <a:gd name="T75" fmla="*/ 35 h 61"/>
                  <a:gd name="T76" fmla="*/ 20 w 22"/>
                  <a:gd name="T77" fmla="*/ 26 h 61"/>
                  <a:gd name="T78" fmla="*/ 20 w 22"/>
                  <a:gd name="T79" fmla="*/ 23 h 61"/>
                  <a:gd name="T80" fmla="*/ 19 w 22"/>
                  <a:gd name="T81" fmla="*/ 21 h 61"/>
                  <a:gd name="T82" fmla="*/ 19 w 22"/>
                  <a:gd name="T83" fmla="*/ 2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 h="61">
                    <a:moveTo>
                      <a:pt x="19" y="21"/>
                    </a:moveTo>
                    <a:lnTo>
                      <a:pt x="19" y="21"/>
                    </a:lnTo>
                    <a:lnTo>
                      <a:pt x="19" y="19"/>
                    </a:lnTo>
                    <a:lnTo>
                      <a:pt x="19" y="18"/>
                    </a:lnTo>
                    <a:lnTo>
                      <a:pt x="19" y="15"/>
                    </a:lnTo>
                    <a:lnTo>
                      <a:pt x="17" y="12"/>
                    </a:lnTo>
                    <a:lnTo>
                      <a:pt x="17" y="12"/>
                    </a:lnTo>
                    <a:lnTo>
                      <a:pt x="12" y="9"/>
                    </a:lnTo>
                    <a:lnTo>
                      <a:pt x="12" y="6"/>
                    </a:lnTo>
                    <a:lnTo>
                      <a:pt x="10" y="2"/>
                    </a:lnTo>
                    <a:lnTo>
                      <a:pt x="10" y="2"/>
                    </a:lnTo>
                    <a:lnTo>
                      <a:pt x="1" y="0"/>
                    </a:lnTo>
                    <a:lnTo>
                      <a:pt x="1" y="0"/>
                    </a:lnTo>
                    <a:lnTo>
                      <a:pt x="0" y="0"/>
                    </a:lnTo>
                    <a:lnTo>
                      <a:pt x="0" y="0"/>
                    </a:lnTo>
                    <a:lnTo>
                      <a:pt x="1" y="5"/>
                    </a:lnTo>
                    <a:lnTo>
                      <a:pt x="3" y="7"/>
                    </a:lnTo>
                    <a:lnTo>
                      <a:pt x="3" y="7"/>
                    </a:lnTo>
                    <a:lnTo>
                      <a:pt x="4" y="10"/>
                    </a:lnTo>
                    <a:lnTo>
                      <a:pt x="6" y="15"/>
                    </a:lnTo>
                    <a:lnTo>
                      <a:pt x="6" y="15"/>
                    </a:lnTo>
                    <a:lnTo>
                      <a:pt x="4" y="23"/>
                    </a:lnTo>
                    <a:lnTo>
                      <a:pt x="4" y="28"/>
                    </a:lnTo>
                    <a:lnTo>
                      <a:pt x="6" y="31"/>
                    </a:lnTo>
                    <a:lnTo>
                      <a:pt x="6" y="31"/>
                    </a:lnTo>
                    <a:lnTo>
                      <a:pt x="7" y="38"/>
                    </a:lnTo>
                    <a:lnTo>
                      <a:pt x="9" y="47"/>
                    </a:lnTo>
                    <a:lnTo>
                      <a:pt x="9" y="47"/>
                    </a:lnTo>
                    <a:lnTo>
                      <a:pt x="10" y="54"/>
                    </a:lnTo>
                    <a:lnTo>
                      <a:pt x="13" y="61"/>
                    </a:lnTo>
                    <a:lnTo>
                      <a:pt x="13" y="61"/>
                    </a:lnTo>
                    <a:lnTo>
                      <a:pt x="16" y="58"/>
                    </a:lnTo>
                    <a:lnTo>
                      <a:pt x="16" y="58"/>
                    </a:lnTo>
                    <a:lnTo>
                      <a:pt x="19" y="57"/>
                    </a:lnTo>
                    <a:lnTo>
                      <a:pt x="22" y="57"/>
                    </a:lnTo>
                    <a:lnTo>
                      <a:pt x="22" y="57"/>
                    </a:lnTo>
                    <a:lnTo>
                      <a:pt x="20" y="35"/>
                    </a:lnTo>
                    <a:lnTo>
                      <a:pt x="20" y="35"/>
                    </a:lnTo>
                    <a:lnTo>
                      <a:pt x="20" y="26"/>
                    </a:lnTo>
                    <a:lnTo>
                      <a:pt x="20" y="23"/>
                    </a:lnTo>
                    <a:lnTo>
                      <a:pt x="19" y="21"/>
                    </a:lnTo>
                    <a:lnTo>
                      <a:pt x="19" y="21"/>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7" name="Freeform 26">
                <a:extLst>
                  <a:ext uri="{FF2B5EF4-FFF2-40B4-BE49-F238E27FC236}">
                    <a16:creationId xmlns:a16="http://schemas.microsoft.com/office/drawing/2014/main" id="{417B375B-78B4-00CF-4FD1-9F6FAB59DC73}"/>
                  </a:ext>
                </a:extLst>
              </p:cNvPr>
              <p:cNvSpPr>
                <a:spLocks/>
              </p:cNvSpPr>
              <p:nvPr/>
            </p:nvSpPr>
            <p:spPr bwMode="auto">
              <a:xfrm>
                <a:off x="3671888" y="4757738"/>
                <a:ext cx="138113" cy="215900"/>
              </a:xfrm>
              <a:custGeom>
                <a:avLst/>
                <a:gdLst>
                  <a:gd name="T0" fmla="*/ 51 w 87"/>
                  <a:gd name="T1" fmla="*/ 130 h 136"/>
                  <a:gd name="T2" fmla="*/ 71 w 87"/>
                  <a:gd name="T3" fmla="*/ 130 h 136"/>
                  <a:gd name="T4" fmla="*/ 84 w 87"/>
                  <a:gd name="T5" fmla="*/ 136 h 136"/>
                  <a:gd name="T6" fmla="*/ 87 w 87"/>
                  <a:gd name="T7" fmla="*/ 126 h 136"/>
                  <a:gd name="T8" fmla="*/ 81 w 87"/>
                  <a:gd name="T9" fmla="*/ 120 h 136"/>
                  <a:gd name="T10" fmla="*/ 74 w 87"/>
                  <a:gd name="T11" fmla="*/ 113 h 136"/>
                  <a:gd name="T12" fmla="*/ 73 w 87"/>
                  <a:gd name="T13" fmla="*/ 105 h 136"/>
                  <a:gd name="T14" fmla="*/ 70 w 87"/>
                  <a:gd name="T15" fmla="*/ 95 h 136"/>
                  <a:gd name="T16" fmla="*/ 68 w 87"/>
                  <a:gd name="T17" fmla="*/ 86 h 136"/>
                  <a:gd name="T18" fmla="*/ 74 w 87"/>
                  <a:gd name="T19" fmla="*/ 75 h 136"/>
                  <a:gd name="T20" fmla="*/ 80 w 87"/>
                  <a:gd name="T21" fmla="*/ 67 h 136"/>
                  <a:gd name="T22" fmla="*/ 76 w 87"/>
                  <a:gd name="T23" fmla="*/ 59 h 136"/>
                  <a:gd name="T24" fmla="*/ 67 w 87"/>
                  <a:gd name="T25" fmla="*/ 48 h 136"/>
                  <a:gd name="T26" fmla="*/ 64 w 87"/>
                  <a:gd name="T27" fmla="*/ 43 h 136"/>
                  <a:gd name="T28" fmla="*/ 65 w 87"/>
                  <a:gd name="T29" fmla="*/ 40 h 136"/>
                  <a:gd name="T30" fmla="*/ 74 w 87"/>
                  <a:gd name="T31" fmla="*/ 38 h 136"/>
                  <a:gd name="T32" fmla="*/ 78 w 87"/>
                  <a:gd name="T33" fmla="*/ 37 h 136"/>
                  <a:gd name="T34" fmla="*/ 74 w 87"/>
                  <a:gd name="T35" fmla="*/ 27 h 136"/>
                  <a:gd name="T36" fmla="*/ 73 w 87"/>
                  <a:gd name="T37" fmla="*/ 16 h 136"/>
                  <a:gd name="T38" fmla="*/ 71 w 87"/>
                  <a:gd name="T39" fmla="*/ 9 h 136"/>
                  <a:gd name="T40" fmla="*/ 65 w 87"/>
                  <a:gd name="T41" fmla="*/ 0 h 136"/>
                  <a:gd name="T42" fmla="*/ 64 w 87"/>
                  <a:gd name="T43" fmla="*/ 0 h 136"/>
                  <a:gd name="T44" fmla="*/ 65 w 87"/>
                  <a:gd name="T45" fmla="*/ 11 h 136"/>
                  <a:gd name="T46" fmla="*/ 70 w 87"/>
                  <a:gd name="T47" fmla="*/ 13 h 136"/>
                  <a:gd name="T48" fmla="*/ 70 w 87"/>
                  <a:gd name="T49" fmla="*/ 19 h 136"/>
                  <a:gd name="T50" fmla="*/ 62 w 87"/>
                  <a:gd name="T51" fmla="*/ 24 h 136"/>
                  <a:gd name="T52" fmla="*/ 55 w 87"/>
                  <a:gd name="T53" fmla="*/ 35 h 136"/>
                  <a:gd name="T54" fmla="*/ 52 w 87"/>
                  <a:gd name="T55" fmla="*/ 44 h 136"/>
                  <a:gd name="T56" fmla="*/ 51 w 87"/>
                  <a:gd name="T57" fmla="*/ 47 h 136"/>
                  <a:gd name="T58" fmla="*/ 48 w 87"/>
                  <a:gd name="T59" fmla="*/ 53 h 136"/>
                  <a:gd name="T60" fmla="*/ 45 w 87"/>
                  <a:gd name="T61" fmla="*/ 57 h 136"/>
                  <a:gd name="T62" fmla="*/ 38 w 87"/>
                  <a:gd name="T63" fmla="*/ 75 h 136"/>
                  <a:gd name="T64" fmla="*/ 32 w 87"/>
                  <a:gd name="T65" fmla="*/ 81 h 136"/>
                  <a:gd name="T66" fmla="*/ 29 w 87"/>
                  <a:gd name="T67" fmla="*/ 75 h 136"/>
                  <a:gd name="T68" fmla="*/ 25 w 87"/>
                  <a:gd name="T69" fmla="*/ 75 h 136"/>
                  <a:gd name="T70" fmla="*/ 17 w 87"/>
                  <a:gd name="T71" fmla="*/ 75 h 136"/>
                  <a:gd name="T72" fmla="*/ 4 w 87"/>
                  <a:gd name="T73" fmla="*/ 88 h 136"/>
                  <a:gd name="T74" fmla="*/ 0 w 87"/>
                  <a:gd name="T75" fmla="*/ 101 h 136"/>
                  <a:gd name="T76" fmla="*/ 6 w 87"/>
                  <a:gd name="T77" fmla="*/ 107 h 136"/>
                  <a:gd name="T78" fmla="*/ 14 w 87"/>
                  <a:gd name="T79" fmla="*/ 108 h 136"/>
                  <a:gd name="T80" fmla="*/ 17 w 87"/>
                  <a:gd name="T81" fmla="*/ 114 h 136"/>
                  <a:gd name="T82" fmla="*/ 16 w 87"/>
                  <a:gd name="T83" fmla="*/ 126 h 136"/>
                  <a:gd name="T84" fmla="*/ 32 w 87"/>
                  <a:gd name="T85" fmla="*/ 13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 h="136">
                    <a:moveTo>
                      <a:pt x="36" y="129"/>
                    </a:moveTo>
                    <a:lnTo>
                      <a:pt x="36" y="129"/>
                    </a:lnTo>
                    <a:lnTo>
                      <a:pt x="51" y="130"/>
                    </a:lnTo>
                    <a:lnTo>
                      <a:pt x="67" y="130"/>
                    </a:lnTo>
                    <a:lnTo>
                      <a:pt x="67" y="130"/>
                    </a:lnTo>
                    <a:lnTo>
                      <a:pt x="71" y="130"/>
                    </a:lnTo>
                    <a:lnTo>
                      <a:pt x="77" y="133"/>
                    </a:lnTo>
                    <a:lnTo>
                      <a:pt x="84" y="136"/>
                    </a:lnTo>
                    <a:lnTo>
                      <a:pt x="84" y="136"/>
                    </a:lnTo>
                    <a:lnTo>
                      <a:pt x="84" y="132"/>
                    </a:lnTo>
                    <a:lnTo>
                      <a:pt x="87" y="126"/>
                    </a:lnTo>
                    <a:lnTo>
                      <a:pt x="87" y="126"/>
                    </a:lnTo>
                    <a:lnTo>
                      <a:pt x="84" y="123"/>
                    </a:lnTo>
                    <a:lnTo>
                      <a:pt x="84" y="123"/>
                    </a:lnTo>
                    <a:lnTo>
                      <a:pt x="81" y="120"/>
                    </a:lnTo>
                    <a:lnTo>
                      <a:pt x="77" y="116"/>
                    </a:lnTo>
                    <a:lnTo>
                      <a:pt x="77" y="116"/>
                    </a:lnTo>
                    <a:lnTo>
                      <a:pt x="74" y="113"/>
                    </a:lnTo>
                    <a:lnTo>
                      <a:pt x="74" y="113"/>
                    </a:lnTo>
                    <a:lnTo>
                      <a:pt x="74" y="110"/>
                    </a:lnTo>
                    <a:lnTo>
                      <a:pt x="73" y="105"/>
                    </a:lnTo>
                    <a:lnTo>
                      <a:pt x="73" y="105"/>
                    </a:lnTo>
                    <a:lnTo>
                      <a:pt x="70" y="101"/>
                    </a:lnTo>
                    <a:lnTo>
                      <a:pt x="70" y="95"/>
                    </a:lnTo>
                    <a:lnTo>
                      <a:pt x="70" y="95"/>
                    </a:lnTo>
                    <a:lnTo>
                      <a:pt x="68" y="91"/>
                    </a:lnTo>
                    <a:lnTo>
                      <a:pt x="68" y="86"/>
                    </a:lnTo>
                    <a:lnTo>
                      <a:pt x="68" y="86"/>
                    </a:lnTo>
                    <a:lnTo>
                      <a:pt x="70" y="81"/>
                    </a:lnTo>
                    <a:lnTo>
                      <a:pt x="74" y="75"/>
                    </a:lnTo>
                    <a:lnTo>
                      <a:pt x="74" y="75"/>
                    </a:lnTo>
                    <a:lnTo>
                      <a:pt x="76" y="70"/>
                    </a:lnTo>
                    <a:lnTo>
                      <a:pt x="80" y="67"/>
                    </a:lnTo>
                    <a:lnTo>
                      <a:pt x="80" y="67"/>
                    </a:lnTo>
                    <a:lnTo>
                      <a:pt x="76" y="59"/>
                    </a:lnTo>
                    <a:lnTo>
                      <a:pt x="76" y="59"/>
                    </a:lnTo>
                    <a:lnTo>
                      <a:pt x="74" y="56"/>
                    </a:lnTo>
                    <a:lnTo>
                      <a:pt x="73" y="53"/>
                    </a:lnTo>
                    <a:lnTo>
                      <a:pt x="67" y="48"/>
                    </a:lnTo>
                    <a:lnTo>
                      <a:pt x="67" y="48"/>
                    </a:lnTo>
                    <a:lnTo>
                      <a:pt x="64" y="46"/>
                    </a:lnTo>
                    <a:lnTo>
                      <a:pt x="64" y="43"/>
                    </a:lnTo>
                    <a:lnTo>
                      <a:pt x="64" y="40"/>
                    </a:lnTo>
                    <a:lnTo>
                      <a:pt x="64" y="40"/>
                    </a:lnTo>
                    <a:lnTo>
                      <a:pt x="65" y="40"/>
                    </a:lnTo>
                    <a:lnTo>
                      <a:pt x="67" y="38"/>
                    </a:lnTo>
                    <a:lnTo>
                      <a:pt x="74" y="38"/>
                    </a:lnTo>
                    <a:lnTo>
                      <a:pt x="74" y="38"/>
                    </a:lnTo>
                    <a:lnTo>
                      <a:pt x="78" y="38"/>
                    </a:lnTo>
                    <a:lnTo>
                      <a:pt x="78" y="38"/>
                    </a:lnTo>
                    <a:lnTo>
                      <a:pt x="78" y="37"/>
                    </a:lnTo>
                    <a:lnTo>
                      <a:pt x="78" y="37"/>
                    </a:lnTo>
                    <a:lnTo>
                      <a:pt x="76" y="31"/>
                    </a:lnTo>
                    <a:lnTo>
                      <a:pt x="74" y="27"/>
                    </a:lnTo>
                    <a:lnTo>
                      <a:pt x="74" y="22"/>
                    </a:lnTo>
                    <a:lnTo>
                      <a:pt x="74" y="22"/>
                    </a:lnTo>
                    <a:lnTo>
                      <a:pt x="73" y="16"/>
                    </a:lnTo>
                    <a:lnTo>
                      <a:pt x="73" y="12"/>
                    </a:lnTo>
                    <a:lnTo>
                      <a:pt x="73" y="12"/>
                    </a:lnTo>
                    <a:lnTo>
                      <a:pt x="71" y="9"/>
                    </a:lnTo>
                    <a:lnTo>
                      <a:pt x="70" y="5"/>
                    </a:lnTo>
                    <a:lnTo>
                      <a:pt x="68" y="2"/>
                    </a:lnTo>
                    <a:lnTo>
                      <a:pt x="65" y="0"/>
                    </a:lnTo>
                    <a:lnTo>
                      <a:pt x="65" y="0"/>
                    </a:lnTo>
                    <a:lnTo>
                      <a:pt x="64" y="0"/>
                    </a:lnTo>
                    <a:lnTo>
                      <a:pt x="64" y="0"/>
                    </a:lnTo>
                    <a:lnTo>
                      <a:pt x="64" y="8"/>
                    </a:lnTo>
                    <a:lnTo>
                      <a:pt x="64" y="8"/>
                    </a:lnTo>
                    <a:lnTo>
                      <a:pt x="65" y="11"/>
                    </a:lnTo>
                    <a:lnTo>
                      <a:pt x="68" y="12"/>
                    </a:lnTo>
                    <a:lnTo>
                      <a:pt x="68" y="12"/>
                    </a:lnTo>
                    <a:lnTo>
                      <a:pt x="70" y="13"/>
                    </a:lnTo>
                    <a:lnTo>
                      <a:pt x="70" y="15"/>
                    </a:lnTo>
                    <a:lnTo>
                      <a:pt x="70" y="19"/>
                    </a:lnTo>
                    <a:lnTo>
                      <a:pt x="70" y="19"/>
                    </a:lnTo>
                    <a:lnTo>
                      <a:pt x="68" y="21"/>
                    </a:lnTo>
                    <a:lnTo>
                      <a:pt x="65" y="22"/>
                    </a:lnTo>
                    <a:lnTo>
                      <a:pt x="62" y="24"/>
                    </a:lnTo>
                    <a:lnTo>
                      <a:pt x="62" y="24"/>
                    </a:lnTo>
                    <a:lnTo>
                      <a:pt x="58" y="30"/>
                    </a:lnTo>
                    <a:lnTo>
                      <a:pt x="55" y="35"/>
                    </a:lnTo>
                    <a:lnTo>
                      <a:pt x="55" y="35"/>
                    </a:lnTo>
                    <a:lnTo>
                      <a:pt x="55" y="40"/>
                    </a:lnTo>
                    <a:lnTo>
                      <a:pt x="52" y="44"/>
                    </a:lnTo>
                    <a:lnTo>
                      <a:pt x="52" y="44"/>
                    </a:lnTo>
                    <a:lnTo>
                      <a:pt x="52" y="44"/>
                    </a:lnTo>
                    <a:lnTo>
                      <a:pt x="51" y="47"/>
                    </a:lnTo>
                    <a:lnTo>
                      <a:pt x="51" y="50"/>
                    </a:lnTo>
                    <a:lnTo>
                      <a:pt x="51" y="50"/>
                    </a:lnTo>
                    <a:lnTo>
                      <a:pt x="48" y="53"/>
                    </a:lnTo>
                    <a:lnTo>
                      <a:pt x="46" y="54"/>
                    </a:lnTo>
                    <a:lnTo>
                      <a:pt x="45" y="57"/>
                    </a:lnTo>
                    <a:lnTo>
                      <a:pt x="45" y="57"/>
                    </a:lnTo>
                    <a:lnTo>
                      <a:pt x="42" y="66"/>
                    </a:lnTo>
                    <a:lnTo>
                      <a:pt x="38" y="75"/>
                    </a:lnTo>
                    <a:lnTo>
                      <a:pt x="38" y="75"/>
                    </a:lnTo>
                    <a:lnTo>
                      <a:pt x="35" y="81"/>
                    </a:lnTo>
                    <a:lnTo>
                      <a:pt x="33" y="81"/>
                    </a:lnTo>
                    <a:lnTo>
                      <a:pt x="32" y="81"/>
                    </a:lnTo>
                    <a:lnTo>
                      <a:pt x="32" y="81"/>
                    </a:lnTo>
                    <a:lnTo>
                      <a:pt x="30" y="78"/>
                    </a:lnTo>
                    <a:lnTo>
                      <a:pt x="29" y="75"/>
                    </a:lnTo>
                    <a:lnTo>
                      <a:pt x="26" y="73"/>
                    </a:lnTo>
                    <a:lnTo>
                      <a:pt x="25" y="75"/>
                    </a:lnTo>
                    <a:lnTo>
                      <a:pt x="25" y="75"/>
                    </a:lnTo>
                    <a:lnTo>
                      <a:pt x="20" y="75"/>
                    </a:lnTo>
                    <a:lnTo>
                      <a:pt x="17" y="75"/>
                    </a:lnTo>
                    <a:lnTo>
                      <a:pt x="17" y="75"/>
                    </a:lnTo>
                    <a:lnTo>
                      <a:pt x="10" y="82"/>
                    </a:lnTo>
                    <a:lnTo>
                      <a:pt x="4" y="88"/>
                    </a:lnTo>
                    <a:lnTo>
                      <a:pt x="4" y="88"/>
                    </a:lnTo>
                    <a:lnTo>
                      <a:pt x="3" y="92"/>
                    </a:lnTo>
                    <a:lnTo>
                      <a:pt x="0" y="101"/>
                    </a:lnTo>
                    <a:lnTo>
                      <a:pt x="0" y="101"/>
                    </a:lnTo>
                    <a:lnTo>
                      <a:pt x="3" y="104"/>
                    </a:lnTo>
                    <a:lnTo>
                      <a:pt x="6" y="107"/>
                    </a:lnTo>
                    <a:lnTo>
                      <a:pt x="6" y="107"/>
                    </a:lnTo>
                    <a:lnTo>
                      <a:pt x="7" y="108"/>
                    </a:lnTo>
                    <a:lnTo>
                      <a:pt x="10" y="108"/>
                    </a:lnTo>
                    <a:lnTo>
                      <a:pt x="14" y="108"/>
                    </a:lnTo>
                    <a:lnTo>
                      <a:pt x="14" y="108"/>
                    </a:lnTo>
                    <a:lnTo>
                      <a:pt x="16" y="111"/>
                    </a:lnTo>
                    <a:lnTo>
                      <a:pt x="17" y="114"/>
                    </a:lnTo>
                    <a:lnTo>
                      <a:pt x="17" y="120"/>
                    </a:lnTo>
                    <a:lnTo>
                      <a:pt x="17" y="120"/>
                    </a:lnTo>
                    <a:lnTo>
                      <a:pt x="16" y="126"/>
                    </a:lnTo>
                    <a:lnTo>
                      <a:pt x="14" y="129"/>
                    </a:lnTo>
                    <a:lnTo>
                      <a:pt x="14" y="130"/>
                    </a:lnTo>
                    <a:lnTo>
                      <a:pt x="32" y="130"/>
                    </a:lnTo>
                    <a:lnTo>
                      <a:pt x="36" y="129"/>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8" name="Freeform 27">
                <a:extLst>
                  <a:ext uri="{FF2B5EF4-FFF2-40B4-BE49-F238E27FC236}">
                    <a16:creationId xmlns:a16="http://schemas.microsoft.com/office/drawing/2014/main" id="{C878B969-EAB9-B4D1-527A-5109150BEFCC}"/>
                  </a:ext>
                </a:extLst>
              </p:cNvPr>
              <p:cNvSpPr>
                <a:spLocks/>
              </p:cNvSpPr>
              <p:nvPr/>
            </p:nvSpPr>
            <p:spPr bwMode="auto">
              <a:xfrm>
                <a:off x="3352800" y="4806951"/>
                <a:ext cx="112713" cy="115888"/>
              </a:xfrm>
              <a:custGeom>
                <a:avLst/>
                <a:gdLst>
                  <a:gd name="T0" fmla="*/ 67 w 71"/>
                  <a:gd name="T1" fmla="*/ 61 h 73"/>
                  <a:gd name="T2" fmla="*/ 62 w 71"/>
                  <a:gd name="T3" fmla="*/ 48 h 73"/>
                  <a:gd name="T4" fmla="*/ 65 w 71"/>
                  <a:gd name="T5" fmla="*/ 42 h 73"/>
                  <a:gd name="T6" fmla="*/ 67 w 71"/>
                  <a:gd name="T7" fmla="*/ 36 h 73"/>
                  <a:gd name="T8" fmla="*/ 67 w 71"/>
                  <a:gd name="T9" fmla="*/ 34 h 73"/>
                  <a:gd name="T10" fmla="*/ 70 w 71"/>
                  <a:gd name="T11" fmla="*/ 31 h 73"/>
                  <a:gd name="T12" fmla="*/ 71 w 71"/>
                  <a:gd name="T13" fmla="*/ 29 h 73"/>
                  <a:gd name="T14" fmla="*/ 67 w 71"/>
                  <a:gd name="T15" fmla="*/ 10 h 73"/>
                  <a:gd name="T16" fmla="*/ 65 w 71"/>
                  <a:gd name="T17" fmla="*/ 9 h 73"/>
                  <a:gd name="T18" fmla="*/ 62 w 71"/>
                  <a:gd name="T19" fmla="*/ 9 h 73"/>
                  <a:gd name="T20" fmla="*/ 54 w 71"/>
                  <a:gd name="T21" fmla="*/ 9 h 73"/>
                  <a:gd name="T22" fmla="*/ 51 w 71"/>
                  <a:gd name="T23" fmla="*/ 10 h 73"/>
                  <a:gd name="T24" fmla="*/ 45 w 71"/>
                  <a:gd name="T25" fmla="*/ 10 h 73"/>
                  <a:gd name="T26" fmla="*/ 41 w 71"/>
                  <a:gd name="T27" fmla="*/ 6 h 73"/>
                  <a:gd name="T28" fmla="*/ 35 w 71"/>
                  <a:gd name="T29" fmla="*/ 1 h 73"/>
                  <a:gd name="T30" fmla="*/ 32 w 71"/>
                  <a:gd name="T31" fmla="*/ 3 h 73"/>
                  <a:gd name="T32" fmla="*/ 28 w 71"/>
                  <a:gd name="T33" fmla="*/ 1 h 73"/>
                  <a:gd name="T34" fmla="*/ 28 w 71"/>
                  <a:gd name="T35" fmla="*/ 0 h 73"/>
                  <a:gd name="T36" fmla="*/ 23 w 71"/>
                  <a:gd name="T37" fmla="*/ 0 h 73"/>
                  <a:gd name="T38" fmla="*/ 22 w 71"/>
                  <a:gd name="T39" fmla="*/ 3 h 73"/>
                  <a:gd name="T40" fmla="*/ 19 w 71"/>
                  <a:gd name="T41" fmla="*/ 6 h 73"/>
                  <a:gd name="T42" fmla="*/ 14 w 71"/>
                  <a:gd name="T43" fmla="*/ 6 h 73"/>
                  <a:gd name="T44" fmla="*/ 11 w 71"/>
                  <a:gd name="T45" fmla="*/ 3 h 73"/>
                  <a:gd name="T46" fmla="*/ 9 w 71"/>
                  <a:gd name="T47" fmla="*/ 3 h 73"/>
                  <a:gd name="T48" fmla="*/ 7 w 71"/>
                  <a:gd name="T49" fmla="*/ 6 h 73"/>
                  <a:gd name="T50" fmla="*/ 6 w 71"/>
                  <a:gd name="T51" fmla="*/ 4 h 73"/>
                  <a:gd name="T52" fmla="*/ 4 w 71"/>
                  <a:gd name="T53" fmla="*/ 13 h 73"/>
                  <a:gd name="T54" fmla="*/ 6 w 71"/>
                  <a:gd name="T55" fmla="*/ 15 h 73"/>
                  <a:gd name="T56" fmla="*/ 7 w 71"/>
                  <a:gd name="T57" fmla="*/ 19 h 73"/>
                  <a:gd name="T58" fmla="*/ 9 w 71"/>
                  <a:gd name="T59" fmla="*/ 23 h 73"/>
                  <a:gd name="T60" fmla="*/ 9 w 71"/>
                  <a:gd name="T61" fmla="*/ 26 h 73"/>
                  <a:gd name="T62" fmla="*/ 9 w 71"/>
                  <a:gd name="T63" fmla="*/ 28 h 73"/>
                  <a:gd name="T64" fmla="*/ 6 w 71"/>
                  <a:gd name="T65" fmla="*/ 26 h 73"/>
                  <a:gd name="T66" fmla="*/ 4 w 71"/>
                  <a:gd name="T67" fmla="*/ 28 h 73"/>
                  <a:gd name="T68" fmla="*/ 4 w 71"/>
                  <a:gd name="T69" fmla="*/ 31 h 73"/>
                  <a:gd name="T70" fmla="*/ 4 w 71"/>
                  <a:gd name="T71" fmla="*/ 35 h 73"/>
                  <a:gd name="T72" fmla="*/ 3 w 71"/>
                  <a:gd name="T73" fmla="*/ 36 h 73"/>
                  <a:gd name="T74" fmla="*/ 1 w 71"/>
                  <a:gd name="T75" fmla="*/ 41 h 73"/>
                  <a:gd name="T76" fmla="*/ 1 w 71"/>
                  <a:gd name="T77" fmla="*/ 47 h 73"/>
                  <a:gd name="T78" fmla="*/ 0 w 71"/>
                  <a:gd name="T79" fmla="*/ 50 h 73"/>
                  <a:gd name="T80" fmla="*/ 0 w 71"/>
                  <a:gd name="T81" fmla="*/ 51 h 73"/>
                  <a:gd name="T82" fmla="*/ 4 w 71"/>
                  <a:gd name="T83" fmla="*/ 52 h 73"/>
                  <a:gd name="T84" fmla="*/ 13 w 71"/>
                  <a:gd name="T85" fmla="*/ 58 h 73"/>
                  <a:gd name="T86" fmla="*/ 13 w 71"/>
                  <a:gd name="T87" fmla="*/ 61 h 73"/>
                  <a:gd name="T88" fmla="*/ 10 w 71"/>
                  <a:gd name="T89" fmla="*/ 73 h 73"/>
                  <a:gd name="T90" fmla="*/ 16 w 71"/>
                  <a:gd name="T91" fmla="*/ 71 h 73"/>
                  <a:gd name="T92" fmla="*/ 45 w 71"/>
                  <a:gd name="T93" fmla="*/ 66 h 73"/>
                  <a:gd name="T94" fmla="*/ 51 w 71"/>
                  <a:gd name="T95" fmla="*/ 64 h 73"/>
                  <a:gd name="T96" fmla="*/ 67 w 71"/>
                  <a:gd name="T97" fmla="*/ 67 h 73"/>
                  <a:gd name="T98" fmla="*/ 68 w 71"/>
                  <a:gd name="T99" fmla="*/ 63 h 73"/>
                  <a:gd name="T100" fmla="*/ 67 w 71"/>
                  <a:gd name="T101" fmla="*/ 6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 h="73">
                    <a:moveTo>
                      <a:pt x="67" y="61"/>
                    </a:moveTo>
                    <a:lnTo>
                      <a:pt x="67" y="61"/>
                    </a:lnTo>
                    <a:lnTo>
                      <a:pt x="64" y="54"/>
                    </a:lnTo>
                    <a:lnTo>
                      <a:pt x="62" y="48"/>
                    </a:lnTo>
                    <a:lnTo>
                      <a:pt x="62" y="48"/>
                    </a:lnTo>
                    <a:lnTo>
                      <a:pt x="65" y="42"/>
                    </a:lnTo>
                    <a:lnTo>
                      <a:pt x="67" y="39"/>
                    </a:lnTo>
                    <a:lnTo>
                      <a:pt x="67" y="36"/>
                    </a:lnTo>
                    <a:lnTo>
                      <a:pt x="67" y="36"/>
                    </a:lnTo>
                    <a:lnTo>
                      <a:pt x="67" y="34"/>
                    </a:lnTo>
                    <a:lnTo>
                      <a:pt x="68" y="32"/>
                    </a:lnTo>
                    <a:lnTo>
                      <a:pt x="70" y="31"/>
                    </a:lnTo>
                    <a:lnTo>
                      <a:pt x="71" y="29"/>
                    </a:lnTo>
                    <a:lnTo>
                      <a:pt x="71" y="29"/>
                    </a:lnTo>
                    <a:lnTo>
                      <a:pt x="70" y="20"/>
                    </a:lnTo>
                    <a:lnTo>
                      <a:pt x="67" y="10"/>
                    </a:lnTo>
                    <a:lnTo>
                      <a:pt x="67" y="10"/>
                    </a:lnTo>
                    <a:lnTo>
                      <a:pt x="65" y="9"/>
                    </a:lnTo>
                    <a:lnTo>
                      <a:pt x="65" y="9"/>
                    </a:lnTo>
                    <a:lnTo>
                      <a:pt x="62" y="9"/>
                    </a:lnTo>
                    <a:lnTo>
                      <a:pt x="58" y="7"/>
                    </a:lnTo>
                    <a:lnTo>
                      <a:pt x="54" y="9"/>
                    </a:lnTo>
                    <a:lnTo>
                      <a:pt x="51" y="10"/>
                    </a:lnTo>
                    <a:lnTo>
                      <a:pt x="51" y="10"/>
                    </a:lnTo>
                    <a:lnTo>
                      <a:pt x="48" y="12"/>
                    </a:lnTo>
                    <a:lnTo>
                      <a:pt x="45" y="10"/>
                    </a:lnTo>
                    <a:lnTo>
                      <a:pt x="41" y="6"/>
                    </a:lnTo>
                    <a:lnTo>
                      <a:pt x="41" y="6"/>
                    </a:lnTo>
                    <a:lnTo>
                      <a:pt x="38" y="3"/>
                    </a:lnTo>
                    <a:lnTo>
                      <a:pt x="35" y="1"/>
                    </a:lnTo>
                    <a:lnTo>
                      <a:pt x="32" y="3"/>
                    </a:lnTo>
                    <a:lnTo>
                      <a:pt x="32" y="3"/>
                    </a:lnTo>
                    <a:lnTo>
                      <a:pt x="28" y="4"/>
                    </a:lnTo>
                    <a:lnTo>
                      <a:pt x="28" y="1"/>
                    </a:lnTo>
                    <a:lnTo>
                      <a:pt x="28" y="1"/>
                    </a:lnTo>
                    <a:lnTo>
                      <a:pt x="28" y="0"/>
                    </a:lnTo>
                    <a:lnTo>
                      <a:pt x="25" y="0"/>
                    </a:lnTo>
                    <a:lnTo>
                      <a:pt x="23" y="0"/>
                    </a:lnTo>
                    <a:lnTo>
                      <a:pt x="22" y="3"/>
                    </a:lnTo>
                    <a:lnTo>
                      <a:pt x="22" y="3"/>
                    </a:lnTo>
                    <a:lnTo>
                      <a:pt x="20" y="4"/>
                    </a:lnTo>
                    <a:lnTo>
                      <a:pt x="19" y="6"/>
                    </a:lnTo>
                    <a:lnTo>
                      <a:pt x="16" y="6"/>
                    </a:lnTo>
                    <a:lnTo>
                      <a:pt x="14" y="6"/>
                    </a:lnTo>
                    <a:lnTo>
                      <a:pt x="14" y="6"/>
                    </a:lnTo>
                    <a:lnTo>
                      <a:pt x="11" y="3"/>
                    </a:lnTo>
                    <a:lnTo>
                      <a:pt x="10" y="3"/>
                    </a:lnTo>
                    <a:lnTo>
                      <a:pt x="9" y="3"/>
                    </a:lnTo>
                    <a:lnTo>
                      <a:pt x="9" y="3"/>
                    </a:lnTo>
                    <a:lnTo>
                      <a:pt x="7" y="6"/>
                    </a:lnTo>
                    <a:lnTo>
                      <a:pt x="6" y="4"/>
                    </a:lnTo>
                    <a:lnTo>
                      <a:pt x="6" y="4"/>
                    </a:lnTo>
                    <a:lnTo>
                      <a:pt x="4" y="10"/>
                    </a:lnTo>
                    <a:lnTo>
                      <a:pt x="4" y="13"/>
                    </a:lnTo>
                    <a:lnTo>
                      <a:pt x="6" y="15"/>
                    </a:lnTo>
                    <a:lnTo>
                      <a:pt x="6" y="15"/>
                    </a:lnTo>
                    <a:lnTo>
                      <a:pt x="7" y="16"/>
                    </a:lnTo>
                    <a:lnTo>
                      <a:pt x="7" y="19"/>
                    </a:lnTo>
                    <a:lnTo>
                      <a:pt x="7" y="19"/>
                    </a:lnTo>
                    <a:lnTo>
                      <a:pt x="9" y="23"/>
                    </a:lnTo>
                    <a:lnTo>
                      <a:pt x="10" y="25"/>
                    </a:lnTo>
                    <a:lnTo>
                      <a:pt x="9" y="26"/>
                    </a:lnTo>
                    <a:lnTo>
                      <a:pt x="9" y="26"/>
                    </a:lnTo>
                    <a:lnTo>
                      <a:pt x="9" y="28"/>
                    </a:lnTo>
                    <a:lnTo>
                      <a:pt x="6" y="26"/>
                    </a:lnTo>
                    <a:lnTo>
                      <a:pt x="6" y="26"/>
                    </a:lnTo>
                    <a:lnTo>
                      <a:pt x="4" y="28"/>
                    </a:lnTo>
                    <a:lnTo>
                      <a:pt x="4" y="28"/>
                    </a:lnTo>
                    <a:lnTo>
                      <a:pt x="4" y="29"/>
                    </a:lnTo>
                    <a:lnTo>
                      <a:pt x="4" y="31"/>
                    </a:lnTo>
                    <a:lnTo>
                      <a:pt x="6" y="34"/>
                    </a:lnTo>
                    <a:lnTo>
                      <a:pt x="4" y="35"/>
                    </a:lnTo>
                    <a:lnTo>
                      <a:pt x="4" y="35"/>
                    </a:lnTo>
                    <a:lnTo>
                      <a:pt x="3" y="36"/>
                    </a:lnTo>
                    <a:lnTo>
                      <a:pt x="1" y="38"/>
                    </a:lnTo>
                    <a:lnTo>
                      <a:pt x="1" y="41"/>
                    </a:lnTo>
                    <a:lnTo>
                      <a:pt x="1" y="41"/>
                    </a:lnTo>
                    <a:lnTo>
                      <a:pt x="1" y="47"/>
                    </a:lnTo>
                    <a:lnTo>
                      <a:pt x="0" y="50"/>
                    </a:lnTo>
                    <a:lnTo>
                      <a:pt x="0" y="50"/>
                    </a:lnTo>
                    <a:lnTo>
                      <a:pt x="0" y="50"/>
                    </a:lnTo>
                    <a:lnTo>
                      <a:pt x="0" y="51"/>
                    </a:lnTo>
                    <a:lnTo>
                      <a:pt x="4" y="52"/>
                    </a:lnTo>
                    <a:lnTo>
                      <a:pt x="4" y="52"/>
                    </a:lnTo>
                    <a:lnTo>
                      <a:pt x="10" y="57"/>
                    </a:lnTo>
                    <a:lnTo>
                      <a:pt x="13" y="58"/>
                    </a:lnTo>
                    <a:lnTo>
                      <a:pt x="13" y="61"/>
                    </a:lnTo>
                    <a:lnTo>
                      <a:pt x="13" y="61"/>
                    </a:lnTo>
                    <a:lnTo>
                      <a:pt x="11" y="66"/>
                    </a:lnTo>
                    <a:lnTo>
                      <a:pt x="10" y="73"/>
                    </a:lnTo>
                    <a:lnTo>
                      <a:pt x="10" y="73"/>
                    </a:lnTo>
                    <a:lnTo>
                      <a:pt x="16" y="71"/>
                    </a:lnTo>
                    <a:lnTo>
                      <a:pt x="25" y="70"/>
                    </a:lnTo>
                    <a:lnTo>
                      <a:pt x="45" y="66"/>
                    </a:lnTo>
                    <a:lnTo>
                      <a:pt x="45" y="66"/>
                    </a:lnTo>
                    <a:lnTo>
                      <a:pt x="51" y="64"/>
                    </a:lnTo>
                    <a:lnTo>
                      <a:pt x="57" y="64"/>
                    </a:lnTo>
                    <a:lnTo>
                      <a:pt x="67" y="67"/>
                    </a:lnTo>
                    <a:lnTo>
                      <a:pt x="67" y="67"/>
                    </a:lnTo>
                    <a:lnTo>
                      <a:pt x="68" y="63"/>
                    </a:lnTo>
                    <a:lnTo>
                      <a:pt x="67" y="61"/>
                    </a:lnTo>
                    <a:lnTo>
                      <a:pt x="67" y="61"/>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 name="Freeform 28">
                <a:extLst>
                  <a:ext uri="{FF2B5EF4-FFF2-40B4-BE49-F238E27FC236}">
                    <a16:creationId xmlns:a16="http://schemas.microsoft.com/office/drawing/2014/main" id="{F19CBCD1-187E-DF34-FB94-CB8532A85E46}"/>
                  </a:ext>
                </a:extLst>
              </p:cNvPr>
              <p:cNvSpPr>
                <a:spLocks/>
              </p:cNvSpPr>
              <p:nvPr/>
            </p:nvSpPr>
            <p:spPr bwMode="auto">
              <a:xfrm>
                <a:off x="3451225" y="4797426"/>
                <a:ext cx="79375" cy="120650"/>
              </a:xfrm>
              <a:custGeom>
                <a:avLst/>
                <a:gdLst>
                  <a:gd name="T0" fmla="*/ 43 w 50"/>
                  <a:gd name="T1" fmla="*/ 31 h 76"/>
                  <a:gd name="T2" fmla="*/ 43 w 50"/>
                  <a:gd name="T3" fmla="*/ 31 h 76"/>
                  <a:gd name="T4" fmla="*/ 41 w 50"/>
                  <a:gd name="T5" fmla="*/ 28 h 76"/>
                  <a:gd name="T6" fmla="*/ 41 w 50"/>
                  <a:gd name="T7" fmla="*/ 23 h 76"/>
                  <a:gd name="T8" fmla="*/ 43 w 50"/>
                  <a:gd name="T9" fmla="*/ 15 h 76"/>
                  <a:gd name="T10" fmla="*/ 43 w 50"/>
                  <a:gd name="T11" fmla="*/ 15 h 76"/>
                  <a:gd name="T12" fmla="*/ 41 w 50"/>
                  <a:gd name="T13" fmla="*/ 10 h 76"/>
                  <a:gd name="T14" fmla="*/ 40 w 50"/>
                  <a:gd name="T15" fmla="*/ 7 h 76"/>
                  <a:gd name="T16" fmla="*/ 40 w 50"/>
                  <a:gd name="T17" fmla="*/ 7 h 76"/>
                  <a:gd name="T18" fmla="*/ 38 w 50"/>
                  <a:gd name="T19" fmla="*/ 5 h 76"/>
                  <a:gd name="T20" fmla="*/ 37 w 50"/>
                  <a:gd name="T21" fmla="*/ 0 h 76"/>
                  <a:gd name="T22" fmla="*/ 37 w 50"/>
                  <a:gd name="T23" fmla="*/ 0 h 76"/>
                  <a:gd name="T24" fmla="*/ 35 w 50"/>
                  <a:gd name="T25" fmla="*/ 3 h 76"/>
                  <a:gd name="T26" fmla="*/ 34 w 50"/>
                  <a:gd name="T27" fmla="*/ 3 h 76"/>
                  <a:gd name="T28" fmla="*/ 34 w 50"/>
                  <a:gd name="T29" fmla="*/ 3 h 76"/>
                  <a:gd name="T30" fmla="*/ 34 w 50"/>
                  <a:gd name="T31" fmla="*/ 3 h 76"/>
                  <a:gd name="T32" fmla="*/ 30 w 50"/>
                  <a:gd name="T33" fmla="*/ 2 h 76"/>
                  <a:gd name="T34" fmla="*/ 19 w 50"/>
                  <a:gd name="T35" fmla="*/ 2 h 76"/>
                  <a:gd name="T36" fmla="*/ 9 w 50"/>
                  <a:gd name="T37" fmla="*/ 2 h 76"/>
                  <a:gd name="T38" fmla="*/ 5 w 50"/>
                  <a:gd name="T39" fmla="*/ 2 h 76"/>
                  <a:gd name="T40" fmla="*/ 5 w 50"/>
                  <a:gd name="T41" fmla="*/ 2 h 76"/>
                  <a:gd name="T42" fmla="*/ 5 w 50"/>
                  <a:gd name="T43" fmla="*/ 5 h 76"/>
                  <a:gd name="T44" fmla="*/ 5 w 50"/>
                  <a:gd name="T45" fmla="*/ 9 h 76"/>
                  <a:gd name="T46" fmla="*/ 6 w 50"/>
                  <a:gd name="T47" fmla="*/ 15 h 76"/>
                  <a:gd name="T48" fmla="*/ 6 w 50"/>
                  <a:gd name="T49" fmla="*/ 15 h 76"/>
                  <a:gd name="T50" fmla="*/ 6 w 50"/>
                  <a:gd name="T51" fmla="*/ 16 h 76"/>
                  <a:gd name="T52" fmla="*/ 5 w 50"/>
                  <a:gd name="T53" fmla="*/ 16 h 76"/>
                  <a:gd name="T54" fmla="*/ 5 w 50"/>
                  <a:gd name="T55" fmla="*/ 16 h 76"/>
                  <a:gd name="T56" fmla="*/ 8 w 50"/>
                  <a:gd name="T57" fmla="*/ 26 h 76"/>
                  <a:gd name="T58" fmla="*/ 9 w 50"/>
                  <a:gd name="T59" fmla="*/ 35 h 76"/>
                  <a:gd name="T60" fmla="*/ 9 w 50"/>
                  <a:gd name="T61" fmla="*/ 35 h 76"/>
                  <a:gd name="T62" fmla="*/ 8 w 50"/>
                  <a:gd name="T63" fmla="*/ 37 h 76"/>
                  <a:gd name="T64" fmla="*/ 6 w 50"/>
                  <a:gd name="T65" fmla="*/ 38 h 76"/>
                  <a:gd name="T66" fmla="*/ 5 w 50"/>
                  <a:gd name="T67" fmla="*/ 40 h 76"/>
                  <a:gd name="T68" fmla="*/ 5 w 50"/>
                  <a:gd name="T69" fmla="*/ 42 h 76"/>
                  <a:gd name="T70" fmla="*/ 5 w 50"/>
                  <a:gd name="T71" fmla="*/ 42 h 76"/>
                  <a:gd name="T72" fmla="*/ 5 w 50"/>
                  <a:gd name="T73" fmla="*/ 45 h 76"/>
                  <a:gd name="T74" fmla="*/ 3 w 50"/>
                  <a:gd name="T75" fmla="*/ 48 h 76"/>
                  <a:gd name="T76" fmla="*/ 0 w 50"/>
                  <a:gd name="T77" fmla="*/ 54 h 76"/>
                  <a:gd name="T78" fmla="*/ 0 w 50"/>
                  <a:gd name="T79" fmla="*/ 54 h 76"/>
                  <a:gd name="T80" fmla="*/ 2 w 50"/>
                  <a:gd name="T81" fmla="*/ 60 h 76"/>
                  <a:gd name="T82" fmla="*/ 5 w 50"/>
                  <a:gd name="T83" fmla="*/ 67 h 76"/>
                  <a:gd name="T84" fmla="*/ 5 w 50"/>
                  <a:gd name="T85" fmla="*/ 67 h 76"/>
                  <a:gd name="T86" fmla="*/ 6 w 50"/>
                  <a:gd name="T87" fmla="*/ 69 h 76"/>
                  <a:gd name="T88" fmla="*/ 5 w 50"/>
                  <a:gd name="T89" fmla="*/ 73 h 76"/>
                  <a:gd name="T90" fmla="*/ 5 w 50"/>
                  <a:gd name="T91" fmla="*/ 73 h 76"/>
                  <a:gd name="T92" fmla="*/ 14 w 50"/>
                  <a:gd name="T93" fmla="*/ 76 h 76"/>
                  <a:gd name="T94" fmla="*/ 14 w 50"/>
                  <a:gd name="T95" fmla="*/ 76 h 76"/>
                  <a:gd name="T96" fmla="*/ 24 w 50"/>
                  <a:gd name="T97" fmla="*/ 72 h 76"/>
                  <a:gd name="T98" fmla="*/ 37 w 50"/>
                  <a:gd name="T99" fmla="*/ 66 h 76"/>
                  <a:gd name="T100" fmla="*/ 37 w 50"/>
                  <a:gd name="T101" fmla="*/ 66 h 76"/>
                  <a:gd name="T102" fmla="*/ 50 w 50"/>
                  <a:gd name="T103" fmla="*/ 61 h 76"/>
                  <a:gd name="T104" fmla="*/ 50 w 50"/>
                  <a:gd name="T105" fmla="*/ 61 h 76"/>
                  <a:gd name="T106" fmla="*/ 47 w 50"/>
                  <a:gd name="T107" fmla="*/ 54 h 76"/>
                  <a:gd name="T108" fmla="*/ 46 w 50"/>
                  <a:gd name="T109" fmla="*/ 47 h 76"/>
                  <a:gd name="T110" fmla="*/ 46 w 50"/>
                  <a:gd name="T111" fmla="*/ 47 h 76"/>
                  <a:gd name="T112" fmla="*/ 44 w 50"/>
                  <a:gd name="T113" fmla="*/ 38 h 76"/>
                  <a:gd name="T114" fmla="*/ 43 w 50"/>
                  <a:gd name="T115" fmla="*/ 31 h 76"/>
                  <a:gd name="T116" fmla="*/ 43 w 50"/>
                  <a:gd name="T117" fmla="*/ 3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 h="76">
                    <a:moveTo>
                      <a:pt x="43" y="31"/>
                    </a:moveTo>
                    <a:lnTo>
                      <a:pt x="43" y="31"/>
                    </a:lnTo>
                    <a:lnTo>
                      <a:pt x="41" y="28"/>
                    </a:lnTo>
                    <a:lnTo>
                      <a:pt x="41" y="23"/>
                    </a:lnTo>
                    <a:lnTo>
                      <a:pt x="43" y="15"/>
                    </a:lnTo>
                    <a:lnTo>
                      <a:pt x="43" y="15"/>
                    </a:lnTo>
                    <a:lnTo>
                      <a:pt x="41" y="10"/>
                    </a:lnTo>
                    <a:lnTo>
                      <a:pt x="40" y="7"/>
                    </a:lnTo>
                    <a:lnTo>
                      <a:pt x="40" y="7"/>
                    </a:lnTo>
                    <a:lnTo>
                      <a:pt x="38" y="5"/>
                    </a:lnTo>
                    <a:lnTo>
                      <a:pt x="37" y="0"/>
                    </a:lnTo>
                    <a:lnTo>
                      <a:pt x="37" y="0"/>
                    </a:lnTo>
                    <a:lnTo>
                      <a:pt x="35" y="3"/>
                    </a:lnTo>
                    <a:lnTo>
                      <a:pt x="34" y="3"/>
                    </a:lnTo>
                    <a:lnTo>
                      <a:pt x="34" y="3"/>
                    </a:lnTo>
                    <a:lnTo>
                      <a:pt x="34" y="3"/>
                    </a:lnTo>
                    <a:lnTo>
                      <a:pt x="30" y="2"/>
                    </a:lnTo>
                    <a:lnTo>
                      <a:pt x="19" y="2"/>
                    </a:lnTo>
                    <a:lnTo>
                      <a:pt x="9" y="2"/>
                    </a:lnTo>
                    <a:lnTo>
                      <a:pt x="5" y="2"/>
                    </a:lnTo>
                    <a:lnTo>
                      <a:pt x="5" y="2"/>
                    </a:lnTo>
                    <a:lnTo>
                      <a:pt x="5" y="5"/>
                    </a:lnTo>
                    <a:lnTo>
                      <a:pt x="5" y="9"/>
                    </a:lnTo>
                    <a:lnTo>
                      <a:pt x="6" y="15"/>
                    </a:lnTo>
                    <a:lnTo>
                      <a:pt x="6" y="15"/>
                    </a:lnTo>
                    <a:lnTo>
                      <a:pt x="6" y="16"/>
                    </a:lnTo>
                    <a:lnTo>
                      <a:pt x="5" y="16"/>
                    </a:lnTo>
                    <a:lnTo>
                      <a:pt x="5" y="16"/>
                    </a:lnTo>
                    <a:lnTo>
                      <a:pt x="8" y="26"/>
                    </a:lnTo>
                    <a:lnTo>
                      <a:pt x="9" y="35"/>
                    </a:lnTo>
                    <a:lnTo>
                      <a:pt x="9" y="35"/>
                    </a:lnTo>
                    <a:lnTo>
                      <a:pt x="8" y="37"/>
                    </a:lnTo>
                    <a:lnTo>
                      <a:pt x="6" y="38"/>
                    </a:lnTo>
                    <a:lnTo>
                      <a:pt x="5" y="40"/>
                    </a:lnTo>
                    <a:lnTo>
                      <a:pt x="5" y="42"/>
                    </a:lnTo>
                    <a:lnTo>
                      <a:pt x="5" y="42"/>
                    </a:lnTo>
                    <a:lnTo>
                      <a:pt x="5" y="45"/>
                    </a:lnTo>
                    <a:lnTo>
                      <a:pt x="3" y="48"/>
                    </a:lnTo>
                    <a:lnTo>
                      <a:pt x="0" y="54"/>
                    </a:lnTo>
                    <a:lnTo>
                      <a:pt x="0" y="54"/>
                    </a:lnTo>
                    <a:lnTo>
                      <a:pt x="2" y="60"/>
                    </a:lnTo>
                    <a:lnTo>
                      <a:pt x="5" y="67"/>
                    </a:lnTo>
                    <a:lnTo>
                      <a:pt x="5" y="67"/>
                    </a:lnTo>
                    <a:lnTo>
                      <a:pt x="6" y="69"/>
                    </a:lnTo>
                    <a:lnTo>
                      <a:pt x="5" y="73"/>
                    </a:lnTo>
                    <a:lnTo>
                      <a:pt x="5" y="73"/>
                    </a:lnTo>
                    <a:lnTo>
                      <a:pt x="14" y="76"/>
                    </a:lnTo>
                    <a:lnTo>
                      <a:pt x="14" y="76"/>
                    </a:lnTo>
                    <a:lnTo>
                      <a:pt x="24" y="72"/>
                    </a:lnTo>
                    <a:lnTo>
                      <a:pt x="37" y="66"/>
                    </a:lnTo>
                    <a:lnTo>
                      <a:pt x="37" y="66"/>
                    </a:lnTo>
                    <a:lnTo>
                      <a:pt x="50" y="61"/>
                    </a:lnTo>
                    <a:lnTo>
                      <a:pt x="50" y="61"/>
                    </a:lnTo>
                    <a:lnTo>
                      <a:pt x="47" y="54"/>
                    </a:lnTo>
                    <a:lnTo>
                      <a:pt x="46" y="47"/>
                    </a:lnTo>
                    <a:lnTo>
                      <a:pt x="46" y="47"/>
                    </a:lnTo>
                    <a:lnTo>
                      <a:pt x="44" y="38"/>
                    </a:lnTo>
                    <a:lnTo>
                      <a:pt x="43" y="31"/>
                    </a:lnTo>
                    <a:lnTo>
                      <a:pt x="43" y="31"/>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 name="Freeform 29">
                <a:extLst>
                  <a:ext uri="{FF2B5EF4-FFF2-40B4-BE49-F238E27FC236}">
                    <a16:creationId xmlns:a16="http://schemas.microsoft.com/office/drawing/2014/main" id="{DCD02427-02DA-6670-DFCE-F6008BDAC900}"/>
                  </a:ext>
                </a:extLst>
              </p:cNvPr>
              <p:cNvSpPr>
                <a:spLocks/>
              </p:cNvSpPr>
              <p:nvPr/>
            </p:nvSpPr>
            <p:spPr bwMode="auto">
              <a:xfrm>
                <a:off x="3230563" y="4767263"/>
                <a:ext cx="138113" cy="104775"/>
              </a:xfrm>
              <a:custGeom>
                <a:avLst/>
                <a:gdLst>
                  <a:gd name="T0" fmla="*/ 29 w 87"/>
                  <a:gd name="T1" fmla="*/ 34 h 66"/>
                  <a:gd name="T2" fmla="*/ 35 w 87"/>
                  <a:gd name="T3" fmla="*/ 34 h 66"/>
                  <a:gd name="T4" fmla="*/ 43 w 87"/>
                  <a:gd name="T5" fmla="*/ 32 h 66"/>
                  <a:gd name="T6" fmla="*/ 52 w 87"/>
                  <a:gd name="T7" fmla="*/ 41 h 66"/>
                  <a:gd name="T8" fmla="*/ 54 w 87"/>
                  <a:gd name="T9" fmla="*/ 48 h 66"/>
                  <a:gd name="T10" fmla="*/ 55 w 87"/>
                  <a:gd name="T11" fmla="*/ 53 h 66"/>
                  <a:gd name="T12" fmla="*/ 62 w 87"/>
                  <a:gd name="T13" fmla="*/ 51 h 66"/>
                  <a:gd name="T14" fmla="*/ 67 w 87"/>
                  <a:gd name="T15" fmla="*/ 60 h 66"/>
                  <a:gd name="T16" fmla="*/ 70 w 87"/>
                  <a:gd name="T17" fmla="*/ 66 h 66"/>
                  <a:gd name="T18" fmla="*/ 74 w 87"/>
                  <a:gd name="T19" fmla="*/ 61 h 66"/>
                  <a:gd name="T20" fmla="*/ 77 w 87"/>
                  <a:gd name="T21" fmla="*/ 61 h 66"/>
                  <a:gd name="T22" fmla="*/ 81 w 87"/>
                  <a:gd name="T23" fmla="*/ 60 h 66"/>
                  <a:gd name="T24" fmla="*/ 81 w 87"/>
                  <a:gd name="T25" fmla="*/ 56 h 66"/>
                  <a:gd name="T26" fmla="*/ 81 w 87"/>
                  <a:gd name="T27" fmla="*/ 53 h 66"/>
                  <a:gd name="T28" fmla="*/ 86 w 87"/>
                  <a:gd name="T29" fmla="*/ 53 h 66"/>
                  <a:gd name="T30" fmla="*/ 87 w 87"/>
                  <a:gd name="T31" fmla="*/ 50 h 66"/>
                  <a:gd name="T32" fmla="*/ 84 w 87"/>
                  <a:gd name="T33" fmla="*/ 44 h 66"/>
                  <a:gd name="T34" fmla="*/ 83 w 87"/>
                  <a:gd name="T35" fmla="*/ 40 h 66"/>
                  <a:gd name="T36" fmla="*/ 83 w 87"/>
                  <a:gd name="T37" fmla="*/ 29 h 66"/>
                  <a:gd name="T38" fmla="*/ 81 w 87"/>
                  <a:gd name="T39" fmla="*/ 28 h 66"/>
                  <a:gd name="T40" fmla="*/ 78 w 87"/>
                  <a:gd name="T41" fmla="*/ 21 h 66"/>
                  <a:gd name="T42" fmla="*/ 77 w 87"/>
                  <a:gd name="T43" fmla="*/ 19 h 66"/>
                  <a:gd name="T44" fmla="*/ 78 w 87"/>
                  <a:gd name="T45" fmla="*/ 18 h 66"/>
                  <a:gd name="T46" fmla="*/ 74 w 87"/>
                  <a:gd name="T47" fmla="*/ 13 h 66"/>
                  <a:gd name="T48" fmla="*/ 72 w 87"/>
                  <a:gd name="T49" fmla="*/ 6 h 66"/>
                  <a:gd name="T50" fmla="*/ 65 w 87"/>
                  <a:gd name="T51" fmla="*/ 6 h 66"/>
                  <a:gd name="T52" fmla="*/ 61 w 87"/>
                  <a:gd name="T53" fmla="*/ 9 h 66"/>
                  <a:gd name="T54" fmla="*/ 54 w 87"/>
                  <a:gd name="T55" fmla="*/ 7 h 66"/>
                  <a:gd name="T56" fmla="*/ 49 w 87"/>
                  <a:gd name="T57" fmla="*/ 9 h 66"/>
                  <a:gd name="T58" fmla="*/ 46 w 87"/>
                  <a:gd name="T59" fmla="*/ 9 h 66"/>
                  <a:gd name="T60" fmla="*/ 43 w 87"/>
                  <a:gd name="T61" fmla="*/ 6 h 66"/>
                  <a:gd name="T62" fmla="*/ 43 w 87"/>
                  <a:gd name="T63" fmla="*/ 5 h 66"/>
                  <a:gd name="T64" fmla="*/ 36 w 87"/>
                  <a:gd name="T65" fmla="*/ 6 h 66"/>
                  <a:gd name="T66" fmla="*/ 24 w 87"/>
                  <a:gd name="T67" fmla="*/ 3 h 66"/>
                  <a:gd name="T68" fmla="*/ 20 w 87"/>
                  <a:gd name="T69" fmla="*/ 2 h 66"/>
                  <a:gd name="T70" fmla="*/ 16 w 87"/>
                  <a:gd name="T71" fmla="*/ 3 h 66"/>
                  <a:gd name="T72" fmla="*/ 14 w 87"/>
                  <a:gd name="T73" fmla="*/ 6 h 66"/>
                  <a:gd name="T74" fmla="*/ 14 w 87"/>
                  <a:gd name="T75" fmla="*/ 10 h 66"/>
                  <a:gd name="T76" fmla="*/ 10 w 87"/>
                  <a:gd name="T77" fmla="*/ 13 h 66"/>
                  <a:gd name="T78" fmla="*/ 5 w 87"/>
                  <a:gd name="T79" fmla="*/ 15 h 66"/>
                  <a:gd name="T80" fmla="*/ 0 w 87"/>
                  <a:gd name="T81" fmla="*/ 19 h 66"/>
                  <a:gd name="T82" fmla="*/ 3 w 87"/>
                  <a:gd name="T83" fmla="*/ 25 h 66"/>
                  <a:gd name="T84" fmla="*/ 8 w 87"/>
                  <a:gd name="T85" fmla="*/ 31 h 66"/>
                  <a:gd name="T86" fmla="*/ 21 w 87"/>
                  <a:gd name="T87" fmla="*/ 44 h 66"/>
                  <a:gd name="T88" fmla="*/ 29 w 87"/>
                  <a:gd name="T89" fmla="*/ 3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7" h="66">
                    <a:moveTo>
                      <a:pt x="29" y="35"/>
                    </a:moveTo>
                    <a:lnTo>
                      <a:pt x="29" y="35"/>
                    </a:lnTo>
                    <a:lnTo>
                      <a:pt x="29" y="34"/>
                    </a:lnTo>
                    <a:lnTo>
                      <a:pt x="30" y="34"/>
                    </a:lnTo>
                    <a:lnTo>
                      <a:pt x="35" y="34"/>
                    </a:lnTo>
                    <a:lnTo>
                      <a:pt x="35" y="34"/>
                    </a:lnTo>
                    <a:lnTo>
                      <a:pt x="39" y="34"/>
                    </a:lnTo>
                    <a:lnTo>
                      <a:pt x="43" y="32"/>
                    </a:lnTo>
                    <a:lnTo>
                      <a:pt x="43" y="32"/>
                    </a:lnTo>
                    <a:lnTo>
                      <a:pt x="46" y="34"/>
                    </a:lnTo>
                    <a:lnTo>
                      <a:pt x="49" y="38"/>
                    </a:lnTo>
                    <a:lnTo>
                      <a:pt x="52" y="41"/>
                    </a:lnTo>
                    <a:lnTo>
                      <a:pt x="52" y="44"/>
                    </a:lnTo>
                    <a:lnTo>
                      <a:pt x="52" y="44"/>
                    </a:lnTo>
                    <a:lnTo>
                      <a:pt x="54" y="48"/>
                    </a:lnTo>
                    <a:lnTo>
                      <a:pt x="54" y="51"/>
                    </a:lnTo>
                    <a:lnTo>
                      <a:pt x="54" y="51"/>
                    </a:lnTo>
                    <a:lnTo>
                      <a:pt x="55" y="53"/>
                    </a:lnTo>
                    <a:lnTo>
                      <a:pt x="55" y="53"/>
                    </a:lnTo>
                    <a:lnTo>
                      <a:pt x="62" y="51"/>
                    </a:lnTo>
                    <a:lnTo>
                      <a:pt x="62" y="51"/>
                    </a:lnTo>
                    <a:lnTo>
                      <a:pt x="65" y="54"/>
                    </a:lnTo>
                    <a:lnTo>
                      <a:pt x="67" y="60"/>
                    </a:lnTo>
                    <a:lnTo>
                      <a:pt x="67" y="60"/>
                    </a:lnTo>
                    <a:lnTo>
                      <a:pt x="67" y="63"/>
                    </a:lnTo>
                    <a:lnTo>
                      <a:pt x="68" y="66"/>
                    </a:lnTo>
                    <a:lnTo>
                      <a:pt x="70" y="66"/>
                    </a:lnTo>
                    <a:lnTo>
                      <a:pt x="72" y="64"/>
                    </a:lnTo>
                    <a:lnTo>
                      <a:pt x="72" y="64"/>
                    </a:lnTo>
                    <a:lnTo>
                      <a:pt x="74" y="61"/>
                    </a:lnTo>
                    <a:lnTo>
                      <a:pt x="75" y="60"/>
                    </a:lnTo>
                    <a:lnTo>
                      <a:pt x="77" y="61"/>
                    </a:lnTo>
                    <a:lnTo>
                      <a:pt x="77" y="61"/>
                    </a:lnTo>
                    <a:lnTo>
                      <a:pt x="78" y="63"/>
                    </a:lnTo>
                    <a:lnTo>
                      <a:pt x="78" y="63"/>
                    </a:lnTo>
                    <a:lnTo>
                      <a:pt x="81" y="60"/>
                    </a:lnTo>
                    <a:lnTo>
                      <a:pt x="81" y="60"/>
                    </a:lnTo>
                    <a:lnTo>
                      <a:pt x="83" y="59"/>
                    </a:lnTo>
                    <a:lnTo>
                      <a:pt x="81" y="56"/>
                    </a:lnTo>
                    <a:lnTo>
                      <a:pt x="81" y="54"/>
                    </a:lnTo>
                    <a:lnTo>
                      <a:pt x="81" y="53"/>
                    </a:lnTo>
                    <a:lnTo>
                      <a:pt x="81" y="53"/>
                    </a:lnTo>
                    <a:lnTo>
                      <a:pt x="83" y="51"/>
                    </a:lnTo>
                    <a:lnTo>
                      <a:pt x="83" y="51"/>
                    </a:lnTo>
                    <a:lnTo>
                      <a:pt x="86" y="53"/>
                    </a:lnTo>
                    <a:lnTo>
                      <a:pt x="86" y="51"/>
                    </a:lnTo>
                    <a:lnTo>
                      <a:pt x="86" y="51"/>
                    </a:lnTo>
                    <a:lnTo>
                      <a:pt x="87" y="50"/>
                    </a:lnTo>
                    <a:lnTo>
                      <a:pt x="86" y="48"/>
                    </a:lnTo>
                    <a:lnTo>
                      <a:pt x="84" y="44"/>
                    </a:lnTo>
                    <a:lnTo>
                      <a:pt x="84" y="44"/>
                    </a:lnTo>
                    <a:lnTo>
                      <a:pt x="84" y="41"/>
                    </a:lnTo>
                    <a:lnTo>
                      <a:pt x="83" y="40"/>
                    </a:lnTo>
                    <a:lnTo>
                      <a:pt x="83" y="40"/>
                    </a:lnTo>
                    <a:lnTo>
                      <a:pt x="81" y="38"/>
                    </a:lnTo>
                    <a:lnTo>
                      <a:pt x="81" y="35"/>
                    </a:lnTo>
                    <a:lnTo>
                      <a:pt x="83" y="29"/>
                    </a:lnTo>
                    <a:lnTo>
                      <a:pt x="83" y="29"/>
                    </a:lnTo>
                    <a:lnTo>
                      <a:pt x="81" y="28"/>
                    </a:lnTo>
                    <a:lnTo>
                      <a:pt x="81" y="28"/>
                    </a:lnTo>
                    <a:lnTo>
                      <a:pt x="80" y="24"/>
                    </a:lnTo>
                    <a:lnTo>
                      <a:pt x="80" y="22"/>
                    </a:lnTo>
                    <a:lnTo>
                      <a:pt x="78" y="21"/>
                    </a:lnTo>
                    <a:lnTo>
                      <a:pt x="78" y="21"/>
                    </a:lnTo>
                    <a:lnTo>
                      <a:pt x="77" y="21"/>
                    </a:lnTo>
                    <a:lnTo>
                      <a:pt x="77" y="19"/>
                    </a:lnTo>
                    <a:lnTo>
                      <a:pt x="77" y="18"/>
                    </a:lnTo>
                    <a:lnTo>
                      <a:pt x="78" y="18"/>
                    </a:lnTo>
                    <a:lnTo>
                      <a:pt x="78" y="18"/>
                    </a:lnTo>
                    <a:lnTo>
                      <a:pt x="78" y="16"/>
                    </a:lnTo>
                    <a:lnTo>
                      <a:pt x="77" y="15"/>
                    </a:lnTo>
                    <a:lnTo>
                      <a:pt x="74" y="13"/>
                    </a:lnTo>
                    <a:lnTo>
                      <a:pt x="74" y="12"/>
                    </a:lnTo>
                    <a:lnTo>
                      <a:pt x="74" y="12"/>
                    </a:lnTo>
                    <a:lnTo>
                      <a:pt x="72" y="6"/>
                    </a:lnTo>
                    <a:lnTo>
                      <a:pt x="70" y="3"/>
                    </a:lnTo>
                    <a:lnTo>
                      <a:pt x="70" y="3"/>
                    </a:lnTo>
                    <a:lnTo>
                      <a:pt x="65" y="6"/>
                    </a:lnTo>
                    <a:lnTo>
                      <a:pt x="62" y="7"/>
                    </a:lnTo>
                    <a:lnTo>
                      <a:pt x="61" y="9"/>
                    </a:lnTo>
                    <a:lnTo>
                      <a:pt x="61" y="9"/>
                    </a:lnTo>
                    <a:lnTo>
                      <a:pt x="56" y="7"/>
                    </a:lnTo>
                    <a:lnTo>
                      <a:pt x="55" y="6"/>
                    </a:lnTo>
                    <a:lnTo>
                      <a:pt x="54" y="7"/>
                    </a:lnTo>
                    <a:lnTo>
                      <a:pt x="54" y="7"/>
                    </a:lnTo>
                    <a:lnTo>
                      <a:pt x="52" y="9"/>
                    </a:lnTo>
                    <a:lnTo>
                      <a:pt x="49" y="9"/>
                    </a:lnTo>
                    <a:lnTo>
                      <a:pt x="48" y="9"/>
                    </a:lnTo>
                    <a:lnTo>
                      <a:pt x="46" y="9"/>
                    </a:lnTo>
                    <a:lnTo>
                      <a:pt x="46" y="9"/>
                    </a:lnTo>
                    <a:lnTo>
                      <a:pt x="45" y="10"/>
                    </a:lnTo>
                    <a:lnTo>
                      <a:pt x="43" y="9"/>
                    </a:lnTo>
                    <a:lnTo>
                      <a:pt x="43" y="6"/>
                    </a:lnTo>
                    <a:lnTo>
                      <a:pt x="43" y="6"/>
                    </a:lnTo>
                    <a:lnTo>
                      <a:pt x="43" y="5"/>
                    </a:lnTo>
                    <a:lnTo>
                      <a:pt x="43" y="5"/>
                    </a:lnTo>
                    <a:lnTo>
                      <a:pt x="42" y="5"/>
                    </a:lnTo>
                    <a:lnTo>
                      <a:pt x="42" y="5"/>
                    </a:lnTo>
                    <a:lnTo>
                      <a:pt x="36" y="6"/>
                    </a:lnTo>
                    <a:lnTo>
                      <a:pt x="32" y="6"/>
                    </a:lnTo>
                    <a:lnTo>
                      <a:pt x="26" y="5"/>
                    </a:lnTo>
                    <a:lnTo>
                      <a:pt x="24" y="3"/>
                    </a:lnTo>
                    <a:lnTo>
                      <a:pt x="24" y="3"/>
                    </a:lnTo>
                    <a:lnTo>
                      <a:pt x="23" y="2"/>
                    </a:lnTo>
                    <a:lnTo>
                      <a:pt x="20" y="2"/>
                    </a:lnTo>
                    <a:lnTo>
                      <a:pt x="16" y="0"/>
                    </a:lnTo>
                    <a:lnTo>
                      <a:pt x="16" y="0"/>
                    </a:lnTo>
                    <a:lnTo>
                      <a:pt x="16" y="3"/>
                    </a:lnTo>
                    <a:lnTo>
                      <a:pt x="16" y="5"/>
                    </a:lnTo>
                    <a:lnTo>
                      <a:pt x="14" y="6"/>
                    </a:lnTo>
                    <a:lnTo>
                      <a:pt x="14" y="6"/>
                    </a:lnTo>
                    <a:lnTo>
                      <a:pt x="13" y="6"/>
                    </a:lnTo>
                    <a:lnTo>
                      <a:pt x="13" y="9"/>
                    </a:lnTo>
                    <a:lnTo>
                      <a:pt x="14" y="10"/>
                    </a:lnTo>
                    <a:lnTo>
                      <a:pt x="14" y="10"/>
                    </a:lnTo>
                    <a:lnTo>
                      <a:pt x="13" y="13"/>
                    </a:lnTo>
                    <a:lnTo>
                      <a:pt x="10" y="13"/>
                    </a:lnTo>
                    <a:lnTo>
                      <a:pt x="10" y="13"/>
                    </a:lnTo>
                    <a:lnTo>
                      <a:pt x="8" y="13"/>
                    </a:lnTo>
                    <a:lnTo>
                      <a:pt x="5" y="15"/>
                    </a:lnTo>
                    <a:lnTo>
                      <a:pt x="1" y="19"/>
                    </a:lnTo>
                    <a:lnTo>
                      <a:pt x="1" y="19"/>
                    </a:lnTo>
                    <a:lnTo>
                      <a:pt x="0" y="19"/>
                    </a:lnTo>
                    <a:lnTo>
                      <a:pt x="0" y="19"/>
                    </a:lnTo>
                    <a:lnTo>
                      <a:pt x="1" y="22"/>
                    </a:lnTo>
                    <a:lnTo>
                      <a:pt x="3" y="25"/>
                    </a:lnTo>
                    <a:lnTo>
                      <a:pt x="5" y="28"/>
                    </a:lnTo>
                    <a:lnTo>
                      <a:pt x="8" y="31"/>
                    </a:lnTo>
                    <a:lnTo>
                      <a:pt x="8" y="31"/>
                    </a:lnTo>
                    <a:lnTo>
                      <a:pt x="14" y="37"/>
                    </a:lnTo>
                    <a:lnTo>
                      <a:pt x="19" y="40"/>
                    </a:lnTo>
                    <a:lnTo>
                      <a:pt x="21" y="44"/>
                    </a:lnTo>
                    <a:lnTo>
                      <a:pt x="21" y="44"/>
                    </a:lnTo>
                    <a:lnTo>
                      <a:pt x="26" y="40"/>
                    </a:lnTo>
                    <a:lnTo>
                      <a:pt x="29" y="35"/>
                    </a:lnTo>
                    <a:lnTo>
                      <a:pt x="29" y="35"/>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 name="Freeform 30">
                <a:extLst>
                  <a:ext uri="{FF2B5EF4-FFF2-40B4-BE49-F238E27FC236}">
                    <a16:creationId xmlns:a16="http://schemas.microsoft.com/office/drawing/2014/main" id="{6957D587-39A1-0F61-C9FA-903E76178DBA}"/>
                  </a:ext>
                </a:extLst>
              </p:cNvPr>
              <p:cNvSpPr>
                <a:spLocks/>
              </p:cNvSpPr>
              <p:nvPr/>
            </p:nvSpPr>
            <p:spPr bwMode="auto">
              <a:xfrm>
                <a:off x="3297238" y="4848226"/>
                <a:ext cx="76200" cy="74613"/>
              </a:xfrm>
              <a:custGeom>
                <a:avLst/>
                <a:gdLst>
                  <a:gd name="T0" fmla="*/ 39 w 48"/>
                  <a:gd name="T1" fmla="*/ 26 h 47"/>
                  <a:gd name="T2" fmla="*/ 39 w 48"/>
                  <a:gd name="T3" fmla="*/ 26 h 47"/>
                  <a:gd name="T4" fmla="*/ 35 w 48"/>
                  <a:gd name="T5" fmla="*/ 25 h 47"/>
                  <a:gd name="T6" fmla="*/ 35 w 48"/>
                  <a:gd name="T7" fmla="*/ 24 h 47"/>
                  <a:gd name="T8" fmla="*/ 35 w 48"/>
                  <a:gd name="T9" fmla="*/ 24 h 47"/>
                  <a:gd name="T10" fmla="*/ 35 w 48"/>
                  <a:gd name="T11" fmla="*/ 24 h 47"/>
                  <a:gd name="T12" fmla="*/ 36 w 48"/>
                  <a:gd name="T13" fmla="*/ 21 h 47"/>
                  <a:gd name="T14" fmla="*/ 36 w 48"/>
                  <a:gd name="T15" fmla="*/ 15 h 47"/>
                  <a:gd name="T16" fmla="*/ 36 w 48"/>
                  <a:gd name="T17" fmla="*/ 15 h 47"/>
                  <a:gd name="T18" fmla="*/ 36 w 48"/>
                  <a:gd name="T19" fmla="*/ 12 h 47"/>
                  <a:gd name="T20" fmla="*/ 36 w 48"/>
                  <a:gd name="T21" fmla="*/ 12 h 47"/>
                  <a:gd name="T22" fmla="*/ 35 w 48"/>
                  <a:gd name="T23" fmla="*/ 10 h 47"/>
                  <a:gd name="T24" fmla="*/ 35 w 48"/>
                  <a:gd name="T25" fmla="*/ 10 h 47"/>
                  <a:gd name="T26" fmla="*/ 33 w 48"/>
                  <a:gd name="T27" fmla="*/ 9 h 47"/>
                  <a:gd name="T28" fmla="*/ 32 w 48"/>
                  <a:gd name="T29" fmla="*/ 10 h 47"/>
                  <a:gd name="T30" fmla="*/ 30 w 48"/>
                  <a:gd name="T31" fmla="*/ 13 h 47"/>
                  <a:gd name="T32" fmla="*/ 30 w 48"/>
                  <a:gd name="T33" fmla="*/ 13 h 47"/>
                  <a:gd name="T34" fmla="*/ 28 w 48"/>
                  <a:gd name="T35" fmla="*/ 15 h 47"/>
                  <a:gd name="T36" fmla="*/ 26 w 48"/>
                  <a:gd name="T37" fmla="*/ 15 h 47"/>
                  <a:gd name="T38" fmla="*/ 25 w 48"/>
                  <a:gd name="T39" fmla="*/ 12 h 47"/>
                  <a:gd name="T40" fmla="*/ 25 w 48"/>
                  <a:gd name="T41" fmla="*/ 9 h 47"/>
                  <a:gd name="T42" fmla="*/ 25 w 48"/>
                  <a:gd name="T43" fmla="*/ 9 h 47"/>
                  <a:gd name="T44" fmla="*/ 23 w 48"/>
                  <a:gd name="T45" fmla="*/ 3 h 47"/>
                  <a:gd name="T46" fmla="*/ 20 w 48"/>
                  <a:gd name="T47" fmla="*/ 0 h 47"/>
                  <a:gd name="T48" fmla="*/ 20 w 48"/>
                  <a:gd name="T49" fmla="*/ 0 h 47"/>
                  <a:gd name="T50" fmla="*/ 13 w 48"/>
                  <a:gd name="T51" fmla="*/ 2 h 47"/>
                  <a:gd name="T52" fmla="*/ 13 w 48"/>
                  <a:gd name="T53" fmla="*/ 2 h 47"/>
                  <a:gd name="T54" fmla="*/ 12 w 48"/>
                  <a:gd name="T55" fmla="*/ 5 h 47"/>
                  <a:gd name="T56" fmla="*/ 12 w 48"/>
                  <a:gd name="T57" fmla="*/ 8 h 47"/>
                  <a:gd name="T58" fmla="*/ 12 w 48"/>
                  <a:gd name="T59" fmla="*/ 8 h 47"/>
                  <a:gd name="T60" fmla="*/ 10 w 48"/>
                  <a:gd name="T61" fmla="*/ 9 h 47"/>
                  <a:gd name="T62" fmla="*/ 7 w 48"/>
                  <a:gd name="T63" fmla="*/ 10 h 47"/>
                  <a:gd name="T64" fmla="*/ 1 w 48"/>
                  <a:gd name="T65" fmla="*/ 15 h 47"/>
                  <a:gd name="T66" fmla="*/ 1 w 48"/>
                  <a:gd name="T67" fmla="*/ 15 h 47"/>
                  <a:gd name="T68" fmla="*/ 0 w 48"/>
                  <a:gd name="T69" fmla="*/ 19 h 47"/>
                  <a:gd name="T70" fmla="*/ 0 w 48"/>
                  <a:gd name="T71" fmla="*/ 19 h 47"/>
                  <a:gd name="T72" fmla="*/ 14 w 48"/>
                  <a:gd name="T73" fmla="*/ 29 h 47"/>
                  <a:gd name="T74" fmla="*/ 14 w 48"/>
                  <a:gd name="T75" fmla="*/ 29 h 47"/>
                  <a:gd name="T76" fmla="*/ 29 w 48"/>
                  <a:gd name="T77" fmla="*/ 40 h 47"/>
                  <a:gd name="T78" fmla="*/ 42 w 48"/>
                  <a:gd name="T79" fmla="*/ 47 h 47"/>
                  <a:gd name="T80" fmla="*/ 42 w 48"/>
                  <a:gd name="T81" fmla="*/ 47 h 47"/>
                  <a:gd name="T82" fmla="*/ 45 w 48"/>
                  <a:gd name="T83" fmla="*/ 47 h 47"/>
                  <a:gd name="T84" fmla="*/ 45 w 48"/>
                  <a:gd name="T85" fmla="*/ 47 h 47"/>
                  <a:gd name="T86" fmla="*/ 46 w 48"/>
                  <a:gd name="T87" fmla="*/ 40 h 47"/>
                  <a:gd name="T88" fmla="*/ 48 w 48"/>
                  <a:gd name="T89" fmla="*/ 35 h 47"/>
                  <a:gd name="T90" fmla="*/ 48 w 48"/>
                  <a:gd name="T91" fmla="*/ 35 h 47"/>
                  <a:gd name="T92" fmla="*/ 48 w 48"/>
                  <a:gd name="T93" fmla="*/ 32 h 47"/>
                  <a:gd name="T94" fmla="*/ 45 w 48"/>
                  <a:gd name="T95" fmla="*/ 31 h 47"/>
                  <a:gd name="T96" fmla="*/ 39 w 48"/>
                  <a:gd name="T97" fmla="*/ 26 h 47"/>
                  <a:gd name="T98" fmla="*/ 39 w 48"/>
                  <a:gd name="T99"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 h="47">
                    <a:moveTo>
                      <a:pt x="39" y="26"/>
                    </a:moveTo>
                    <a:lnTo>
                      <a:pt x="39" y="26"/>
                    </a:lnTo>
                    <a:lnTo>
                      <a:pt x="35" y="25"/>
                    </a:lnTo>
                    <a:lnTo>
                      <a:pt x="35" y="24"/>
                    </a:lnTo>
                    <a:lnTo>
                      <a:pt x="35" y="24"/>
                    </a:lnTo>
                    <a:lnTo>
                      <a:pt x="35" y="24"/>
                    </a:lnTo>
                    <a:lnTo>
                      <a:pt x="36" y="21"/>
                    </a:lnTo>
                    <a:lnTo>
                      <a:pt x="36" y="15"/>
                    </a:lnTo>
                    <a:lnTo>
                      <a:pt x="36" y="15"/>
                    </a:lnTo>
                    <a:lnTo>
                      <a:pt x="36" y="12"/>
                    </a:lnTo>
                    <a:lnTo>
                      <a:pt x="36" y="12"/>
                    </a:lnTo>
                    <a:lnTo>
                      <a:pt x="35" y="10"/>
                    </a:lnTo>
                    <a:lnTo>
                      <a:pt x="35" y="10"/>
                    </a:lnTo>
                    <a:lnTo>
                      <a:pt x="33" y="9"/>
                    </a:lnTo>
                    <a:lnTo>
                      <a:pt x="32" y="10"/>
                    </a:lnTo>
                    <a:lnTo>
                      <a:pt x="30" y="13"/>
                    </a:lnTo>
                    <a:lnTo>
                      <a:pt x="30" y="13"/>
                    </a:lnTo>
                    <a:lnTo>
                      <a:pt x="28" y="15"/>
                    </a:lnTo>
                    <a:lnTo>
                      <a:pt x="26" y="15"/>
                    </a:lnTo>
                    <a:lnTo>
                      <a:pt x="25" y="12"/>
                    </a:lnTo>
                    <a:lnTo>
                      <a:pt x="25" y="9"/>
                    </a:lnTo>
                    <a:lnTo>
                      <a:pt x="25" y="9"/>
                    </a:lnTo>
                    <a:lnTo>
                      <a:pt x="23" y="3"/>
                    </a:lnTo>
                    <a:lnTo>
                      <a:pt x="20" y="0"/>
                    </a:lnTo>
                    <a:lnTo>
                      <a:pt x="20" y="0"/>
                    </a:lnTo>
                    <a:lnTo>
                      <a:pt x="13" y="2"/>
                    </a:lnTo>
                    <a:lnTo>
                      <a:pt x="13" y="2"/>
                    </a:lnTo>
                    <a:lnTo>
                      <a:pt x="12" y="5"/>
                    </a:lnTo>
                    <a:lnTo>
                      <a:pt x="12" y="8"/>
                    </a:lnTo>
                    <a:lnTo>
                      <a:pt x="12" y="8"/>
                    </a:lnTo>
                    <a:lnTo>
                      <a:pt x="10" y="9"/>
                    </a:lnTo>
                    <a:lnTo>
                      <a:pt x="7" y="10"/>
                    </a:lnTo>
                    <a:lnTo>
                      <a:pt x="1" y="15"/>
                    </a:lnTo>
                    <a:lnTo>
                      <a:pt x="1" y="15"/>
                    </a:lnTo>
                    <a:lnTo>
                      <a:pt x="0" y="19"/>
                    </a:lnTo>
                    <a:lnTo>
                      <a:pt x="0" y="19"/>
                    </a:lnTo>
                    <a:lnTo>
                      <a:pt x="14" y="29"/>
                    </a:lnTo>
                    <a:lnTo>
                      <a:pt x="14" y="29"/>
                    </a:lnTo>
                    <a:lnTo>
                      <a:pt x="29" y="40"/>
                    </a:lnTo>
                    <a:lnTo>
                      <a:pt x="42" y="47"/>
                    </a:lnTo>
                    <a:lnTo>
                      <a:pt x="42" y="47"/>
                    </a:lnTo>
                    <a:lnTo>
                      <a:pt x="45" y="47"/>
                    </a:lnTo>
                    <a:lnTo>
                      <a:pt x="45" y="47"/>
                    </a:lnTo>
                    <a:lnTo>
                      <a:pt x="46" y="40"/>
                    </a:lnTo>
                    <a:lnTo>
                      <a:pt x="48" y="35"/>
                    </a:lnTo>
                    <a:lnTo>
                      <a:pt x="48" y="35"/>
                    </a:lnTo>
                    <a:lnTo>
                      <a:pt x="48" y="32"/>
                    </a:lnTo>
                    <a:lnTo>
                      <a:pt x="45" y="31"/>
                    </a:lnTo>
                    <a:lnTo>
                      <a:pt x="39" y="26"/>
                    </a:lnTo>
                    <a:lnTo>
                      <a:pt x="39" y="26"/>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Freeform 31">
                <a:extLst>
                  <a:ext uri="{FF2B5EF4-FFF2-40B4-BE49-F238E27FC236}">
                    <a16:creationId xmlns:a16="http://schemas.microsoft.com/office/drawing/2014/main" id="{9D9D2C37-2D00-1D4F-4485-D7080C952967}"/>
                  </a:ext>
                </a:extLst>
              </p:cNvPr>
              <p:cNvSpPr>
                <a:spLocks/>
              </p:cNvSpPr>
              <p:nvPr/>
            </p:nvSpPr>
            <p:spPr bwMode="auto">
              <a:xfrm>
                <a:off x="3263900" y="4818063"/>
                <a:ext cx="53975" cy="60325"/>
              </a:xfrm>
              <a:custGeom>
                <a:avLst/>
                <a:gdLst>
                  <a:gd name="T0" fmla="*/ 33 w 34"/>
                  <a:gd name="T1" fmla="*/ 27 h 38"/>
                  <a:gd name="T2" fmla="*/ 33 w 34"/>
                  <a:gd name="T3" fmla="*/ 27 h 38"/>
                  <a:gd name="T4" fmla="*/ 34 w 34"/>
                  <a:gd name="T5" fmla="*/ 22 h 38"/>
                  <a:gd name="T6" fmla="*/ 33 w 34"/>
                  <a:gd name="T7" fmla="*/ 19 h 38"/>
                  <a:gd name="T8" fmla="*/ 33 w 34"/>
                  <a:gd name="T9" fmla="*/ 19 h 38"/>
                  <a:gd name="T10" fmla="*/ 33 w 34"/>
                  <a:gd name="T11" fmla="*/ 16 h 38"/>
                  <a:gd name="T12" fmla="*/ 31 w 34"/>
                  <a:gd name="T13" fmla="*/ 12 h 38"/>
                  <a:gd name="T14" fmla="*/ 31 w 34"/>
                  <a:gd name="T15" fmla="*/ 12 h 38"/>
                  <a:gd name="T16" fmla="*/ 31 w 34"/>
                  <a:gd name="T17" fmla="*/ 9 h 38"/>
                  <a:gd name="T18" fmla="*/ 28 w 34"/>
                  <a:gd name="T19" fmla="*/ 6 h 38"/>
                  <a:gd name="T20" fmla="*/ 25 w 34"/>
                  <a:gd name="T21" fmla="*/ 2 h 38"/>
                  <a:gd name="T22" fmla="*/ 22 w 34"/>
                  <a:gd name="T23" fmla="*/ 0 h 38"/>
                  <a:gd name="T24" fmla="*/ 22 w 34"/>
                  <a:gd name="T25" fmla="*/ 0 h 38"/>
                  <a:gd name="T26" fmla="*/ 18 w 34"/>
                  <a:gd name="T27" fmla="*/ 2 h 38"/>
                  <a:gd name="T28" fmla="*/ 14 w 34"/>
                  <a:gd name="T29" fmla="*/ 2 h 38"/>
                  <a:gd name="T30" fmla="*/ 14 w 34"/>
                  <a:gd name="T31" fmla="*/ 2 h 38"/>
                  <a:gd name="T32" fmla="*/ 9 w 34"/>
                  <a:gd name="T33" fmla="*/ 2 h 38"/>
                  <a:gd name="T34" fmla="*/ 8 w 34"/>
                  <a:gd name="T35" fmla="*/ 2 h 38"/>
                  <a:gd name="T36" fmla="*/ 8 w 34"/>
                  <a:gd name="T37" fmla="*/ 3 h 38"/>
                  <a:gd name="T38" fmla="*/ 8 w 34"/>
                  <a:gd name="T39" fmla="*/ 3 h 38"/>
                  <a:gd name="T40" fmla="*/ 5 w 34"/>
                  <a:gd name="T41" fmla="*/ 8 h 38"/>
                  <a:gd name="T42" fmla="*/ 0 w 34"/>
                  <a:gd name="T43" fmla="*/ 12 h 38"/>
                  <a:gd name="T44" fmla="*/ 0 w 34"/>
                  <a:gd name="T45" fmla="*/ 12 h 38"/>
                  <a:gd name="T46" fmla="*/ 2 w 34"/>
                  <a:gd name="T47" fmla="*/ 16 h 38"/>
                  <a:gd name="T48" fmla="*/ 2 w 34"/>
                  <a:gd name="T49" fmla="*/ 16 h 38"/>
                  <a:gd name="T50" fmla="*/ 3 w 34"/>
                  <a:gd name="T51" fmla="*/ 22 h 38"/>
                  <a:gd name="T52" fmla="*/ 6 w 34"/>
                  <a:gd name="T53" fmla="*/ 27 h 38"/>
                  <a:gd name="T54" fmla="*/ 11 w 34"/>
                  <a:gd name="T55" fmla="*/ 31 h 38"/>
                  <a:gd name="T56" fmla="*/ 11 w 34"/>
                  <a:gd name="T57" fmla="*/ 31 h 38"/>
                  <a:gd name="T58" fmla="*/ 21 w 34"/>
                  <a:gd name="T59" fmla="*/ 38 h 38"/>
                  <a:gd name="T60" fmla="*/ 21 w 34"/>
                  <a:gd name="T61" fmla="*/ 38 h 38"/>
                  <a:gd name="T62" fmla="*/ 22 w 34"/>
                  <a:gd name="T63" fmla="*/ 34 h 38"/>
                  <a:gd name="T64" fmla="*/ 22 w 34"/>
                  <a:gd name="T65" fmla="*/ 34 h 38"/>
                  <a:gd name="T66" fmla="*/ 28 w 34"/>
                  <a:gd name="T67" fmla="*/ 29 h 38"/>
                  <a:gd name="T68" fmla="*/ 31 w 34"/>
                  <a:gd name="T69" fmla="*/ 28 h 38"/>
                  <a:gd name="T70" fmla="*/ 33 w 34"/>
                  <a:gd name="T71" fmla="*/ 27 h 38"/>
                  <a:gd name="T72" fmla="*/ 33 w 34"/>
                  <a:gd name="T73"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8">
                    <a:moveTo>
                      <a:pt x="33" y="27"/>
                    </a:moveTo>
                    <a:lnTo>
                      <a:pt x="33" y="27"/>
                    </a:lnTo>
                    <a:lnTo>
                      <a:pt x="34" y="22"/>
                    </a:lnTo>
                    <a:lnTo>
                      <a:pt x="33" y="19"/>
                    </a:lnTo>
                    <a:lnTo>
                      <a:pt x="33" y="19"/>
                    </a:lnTo>
                    <a:lnTo>
                      <a:pt x="33" y="16"/>
                    </a:lnTo>
                    <a:lnTo>
                      <a:pt x="31" y="12"/>
                    </a:lnTo>
                    <a:lnTo>
                      <a:pt x="31" y="12"/>
                    </a:lnTo>
                    <a:lnTo>
                      <a:pt x="31" y="9"/>
                    </a:lnTo>
                    <a:lnTo>
                      <a:pt x="28" y="6"/>
                    </a:lnTo>
                    <a:lnTo>
                      <a:pt x="25" y="2"/>
                    </a:lnTo>
                    <a:lnTo>
                      <a:pt x="22" y="0"/>
                    </a:lnTo>
                    <a:lnTo>
                      <a:pt x="22" y="0"/>
                    </a:lnTo>
                    <a:lnTo>
                      <a:pt x="18" y="2"/>
                    </a:lnTo>
                    <a:lnTo>
                      <a:pt x="14" y="2"/>
                    </a:lnTo>
                    <a:lnTo>
                      <a:pt x="14" y="2"/>
                    </a:lnTo>
                    <a:lnTo>
                      <a:pt x="9" y="2"/>
                    </a:lnTo>
                    <a:lnTo>
                      <a:pt x="8" y="2"/>
                    </a:lnTo>
                    <a:lnTo>
                      <a:pt x="8" y="3"/>
                    </a:lnTo>
                    <a:lnTo>
                      <a:pt x="8" y="3"/>
                    </a:lnTo>
                    <a:lnTo>
                      <a:pt x="5" y="8"/>
                    </a:lnTo>
                    <a:lnTo>
                      <a:pt x="0" y="12"/>
                    </a:lnTo>
                    <a:lnTo>
                      <a:pt x="0" y="12"/>
                    </a:lnTo>
                    <a:lnTo>
                      <a:pt x="2" y="16"/>
                    </a:lnTo>
                    <a:lnTo>
                      <a:pt x="2" y="16"/>
                    </a:lnTo>
                    <a:lnTo>
                      <a:pt x="3" y="22"/>
                    </a:lnTo>
                    <a:lnTo>
                      <a:pt x="6" y="27"/>
                    </a:lnTo>
                    <a:lnTo>
                      <a:pt x="11" y="31"/>
                    </a:lnTo>
                    <a:lnTo>
                      <a:pt x="11" y="31"/>
                    </a:lnTo>
                    <a:lnTo>
                      <a:pt x="21" y="38"/>
                    </a:lnTo>
                    <a:lnTo>
                      <a:pt x="21" y="38"/>
                    </a:lnTo>
                    <a:lnTo>
                      <a:pt x="22" y="34"/>
                    </a:lnTo>
                    <a:lnTo>
                      <a:pt x="22" y="34"/>
                    </a:lnTo>
                    <a:lnTo>
                      <a:pt x="28" y="29"/>
                    </a:lnTo>
                    <a:lnTo>
                      <a:pt x="31" y="28"/>
                    </a:lnTo>
                    <a:lnTo>
                      <a:pt x="33" y="27"/>
                    </a:lnTo>
                    <a:lnTo>
                      <a:pt x="33" y="27"/>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 name="Freeform 32">
                <a:extLst>
                  <a:ext uri="{FF2B5EF4-FFF2-40B4-BE49-F238E27FC236}">
                    <a16:creationId xmlns:a16="http://schemas.microsoft.com/office/drawing/2014/main" id="{05925A13-EEBE-FEB4-9749-37EBD3035E3C}"/>
                  </a:ext>
                </a:extLst>
              </p:cNvPr>
              <p:cNvSpPr>
                <a:spLocks/>
              </p:cNvSpPr>
              <p:nvPr/>
            </p:nvSpPr>
            <p:spPr bwMode="auto">
              <a:xfrm>
                <a:off x="3192463" y="4473576"/>
                <a:ext cx="157163" cy="127000"/>
              </a:xfrm>
              <a:custGeom>
                <a:avLst/>
                <a:gdLst>
                  <a:gd name="T0" fmla="*/ 47 w 99"/>
                  <a:gd name="T1" fmla="*/ 61 h 80"/>
                  <a:gd name="T2" fmla="*/ 47 w 99"/>
                  <a:gd name="T3" fmla="*/ 61 h 80"/>
                  <a:gd name="T4" fmla="*/ 48 w 99"/>
                  <a:gd name="T5" fmla="*/ 60 h 80"/>
                  <a:gd name="T6" fmla="*/ 53 w 99"/>
                  <a:gd name="T7" fmla="*/ 57 h 80"/>
                  <a:gd name="T8" fmla="*/ 57 w 99"/>
                  <a:gd name="T9" fmla="*/ 55 h 80"/>
                  <a:gd name="T10" fmla="*/ 59 w 99"/>
                  <a:gd name="T11" fmla="*/ 52 h 80"/>
                  <a:gd name="T12" fmla="*/ 59 w 99"/>
                  <a:gd name="T13" fmla="*/ 52 h 80"/>
                  <a:gd name="T14" fmla="*/ 59 w 99"/>
                  <a:gd name="T15" fmla="*/ 22 h 80"/>
                  <a:gd name="T16" fmla="*/ 59 w 99"/>
                  <a:gd name="T17" fmla="*/ 22 h 80"/>
                  <a:gd name="T18" fmla="*/ 79 w 99"/>
                  <a:gd name="T19" fmla="*/ 22 h 80"/>
                  <a:gd name="T20" fmla="*/ 98 w 99"/>
                  <a:gd name="T21" fmla="*/ 22 h 80"/>
                  <a:gd name="T22" fmla="*/ 98 w 99"/>
                  <a:gd name="T23" fmla="*/ 22 h 80"/>
                  <a:gd name="T24" fmla="*/ 99 w 99"/>
                  <a:gd name="T25" fmla="*/ 16 h 80"/>
                  <a:gd name="T26" fmla="*/ 99 w 99"/>
                  <a:gd name="T27" fmla="*/ 4 h 80"/>
                  <a:gd name="T28" fmla="*/ 99 w 99"/>
                  <a:gd name="T29" fmla="*/ 4 h 80"/>
                  <a:gd name="T30" fmla="*/ 98 w 99"/>
                  <a:gd name="T31" fmla="*/ 1 h 80"/>
                  <a:gd name="T32" fmla="*/ 95 w 99"/>
                  <a:gd name="T33" fmla="*/ 0 h 80"/>
                  <a:gd name="T34" fmla="*/ 91 w 99"/>
                  <a:gd name="T35" fmla="*/ 0 h 80"/>
                  <a:gd name="T36" fmla="*/ 91 w 99"/>
                  <a:gd name="T37" fmla="*/ 0 h 80"/>
                  <a:gd name="T38" fmla="*/ 47 w 99"/>
                  <a:gd name="T39" fmla="*/ 0 h 80"/>
                  <a:gd name="T40" fmla="*/ 47 w 99"/>
                  <a:gd name="T41" fmla="*/ 0 h 80"/>
                  <a:gd name="T42" fmla="*/ 43 w 99"/>
                  <a:gd name="T43" fmla="*/ 6 h 80"/>
                  <a:gd name="T44" fmla="*/ 41 w 99"/>
                  <a:gd name="T45" fmla="*/ 12 h 80"/>
                  <a:gd name="T46" fmla="*/ 41 w 99"/>
                  <a:gd name="T47" fmla="*/ 12 h 80"/>
                  <a:gd name="T48" fmla="*/ 37 w 99"/>
                  <a:gd name="T49" fmla="*/ 16 h 80"/>
                  <a:gd name="T50" fmla="*/ 32 w 99"/>
                  <a:gd name="T51" fmla="*/ 20 h 80"/>
                  <a:gd name="T52" fmla="*/ 27 w 99"/>
                  <a:gd name="T53" fmla="*/ 26 h 80"/>
                  <a:gd name="T54" fmla="*/ 25 w 99"/>
                  <a:gd name="T55" fmla="*/ 29 h 80"/>
                  <a:gd name="T56" fmla="*/ 25 w 99"/>
                  <a:gd name="T57" fmla="*/ 32 h 80"/>
                  <a:gd name="T58" fmla="*/ 25 w 99"/>
                  <a:gd name="T59" fmla="*/ 32 h 80"/>
                  <a:gd name="T60" fmla="*/ 22 w 99"/>
                  <a:gd name="T61" fmla="*/ 39 h 80"/>
                  <a:gd name="T62" fmla="*/ 18 w 99"/>
                  <a:gd name="T63" fmla="*/ 48 h 80"/>
                  <a:gd name="T64" fmla="*/ 11 w 99"/>
                  <a:gd name="T65" fmla="*/ 57 h 80"/>
                  <a:gd name="T66" fmla="*/ 5 w 99"/>
                  <a:gd name="T67" fmla="*/ 68 h 80"/>
                  <a:gd name="T68" fmla="*/ 5 w 99"/>
                  <a:gd name="T69" fmla="*/ 68 h 80"/>
                  <a:gd name="T70" fmla="*/ 2 w 99"/>
                  <a:gd name="T71" fmla="*/ 76 h 80"/>
                  <a:gd name="T72" fmla="*/ 0 w 99"/>
                  <a:gd name="T73" fmla="*/ 80 h 80"/>
                  <a:gd name="T74" fmla="*/ 47 w 99"/>
                  <a:gd name="T75" fmla="*/ 80 h 80"/>
                  <a:gd name="T76" fmla="*/ 47 w 99"/>
                  <a:gd name="T77" fmla="*/ 80 h 80"/>
                  <a:gd name="T78" fmla="*/ 47 w 99"/>
                  <a:gd name="T79" fmla="*/ 61 h 80"/>
                  <a:gd name="T80" fmla="*/ 47 w 99"/>
                  <a:gd name="T81" fmla="*/ 6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 h="80">
                    <a:moveTo>
                      <a:pt x="47" y="61"/>
                    </a:moveTo>
                    <a:lnTo>
                      <a:pt x="47" y="61"/>
                    </a:lnTo>
                    <a:lnTo>
                      <a:pt x="48" y="60"/>
                    </a:lnTo>
                    <a:lnTo>
                      <a:pt x="53" y="57"/>
                    </a:lnTo>
                    <a:lnTo>
                      <a:pt x="57" y="55"/>
                    </a:lnTo>
                    <a:lnTo>
                      <a:pt x="59" y="52"/>
                    </a:lnTo>
                    <a:lnTo>
                      <a:pt x="59" y="52"/>
                    </a:lnTo>
                    <a:lnTo>
                      <a:pt x="59" y="22"/>
                    </a:lnTo>
                    <a:lnTo>
                      <a:pt x="59" y="22"/>
                    </a:lnTo>
                    <a:lnTo>
                      <a:pt x="79" y="22"/>
                    </a:lnTo>
                    <a:lnTo>
                      <a:pt x="98" y="22"/>
                    </a:lnTo>
                    <a:lnTo>
                      <a:pt x="98" y="22"/>
                    </a:lnTo>
                    <a:lnTo>
                      <a:pt x="99" y="16"/>
                    </a:lnTo>
                    <a:lnTo>
                      <a:pt x="99" y="4"/>
                    </a:lnTo>
                    <a:lnTo>
                      <a:pt x="99" y="4"/>
                    </a:lnTo>
                    <a:lnTo>
                      <a:pt x="98" y="1"/>
                    </a:lnTo>
                    <a:lnTo>
                      <a:pt x="95" y="0"/>
                    </a:lnTo>
                    <a:lnTo>
                      <a:pt x="91" y="0"/>
                    </a:lnTo>
                    <a:lnTo>
                      <a:pt x="91" y="0"/>
                    </a:lnTo>
                    <a:lnTo>
                      <a:pt x="47" y="0"/>
                    </a:lnTo>
                    <a:lnTo>
                      <a:pt x="47" y="0"/>
                    </a:lnTo>
                    <a:lnTo>
                      <a:pt x="43" y="6"/>
                    </a:lnTo>
                    <a:lnTo>
                      <a:pt x="41" y="12"/>
                    </a:lnTo>
                    <a:lnTo>
                      <a:pt x="41" y="12"/>
                    </a:lnTo>
                    <a:lnTo>
                      <a:pt x="37" y="16"/>
                    </a:lnTo>
                    <a:lnTo>
                      <a:pt x="32" y="20"/>
                    </a:lnTo>
                    <a:lnTo>
                      <a:pt x="27" y="26"/>
                    </a:lnTo>
                    <a:lnTo>
                      <a:pt x="25" y="29"/>
                    </a:lnTo>
                    <a:lnTo>
                      <a:pt x="25" y="32"/>
                    </a:lnTo>
                    <a:lnTo>
                      <a:pt x="25" y="32"/>
                    </a:lnTo>
                    <a:lnTo>
                      <a:pt x="22" y="39"/>
                    </a:lnTo>
                    <a:lnTo>
                      <a:pt x="18" y="48"/>
                    </a:lnTo>
                    <a:lnTo>
                      <a:pt x="11" y="57"/>
                    </a:lnTo>
                    <a:lnTo>
                      <a:pt x="5" y="68"/>
                    </a:lnTo>
                    <a:lnTo>
                      <a:pt x="5" y="68"/>
                    </a:lnTo>
                    <a:lnTo>
                      <a:pt x="2" y="76"/>
                    </a:lnTo>
                    <a:lnTo>
                      <a:pt x="0" y="80"/>
                    </a:lnTo>
                    <a:lnTo>
                      <a:pt x="47" y="80"/>
                    </a:lnTo>
                    <a:lnTo>
                      <a:pt x="47" y="80"/>
                    </a:lnTo>
                    <a:lnTo>
                      <a:pt x="47" y="61"/>
                    </a:lnTo>
                    <a:lnTo>
                      <a:pt x="47" y="61"/>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Freeform 33">
                <a:extLst>
                  <a:ext uri="{FF2B5EF4-FFF2-40B4-BE49-F238E27FC236}">
                    <a16:creationId xmlns:a16="http://schemas.microsoft.com/office/drawing/2014/main" id="{D3ABBDB6-02FF-9375-DB3F-4D82E776D8DA}"/>
                  </a:ext>
                </a:extLst>
              </p:cNvPr>
              <p:cNvSpPr>
                <a:spLocks/>
              </p:cNvSpPr>
              <p:nvPr/>
            </p:nvSpPr>
            <p:spPr bwMode="auto">
              <a:xfrm>
                <a:off x="3192463" y="4479926"/>
                <a:ext cx="227013" cy="247650"/>
              </a:xfrm>
              <a:custGeom>
                <a:avLst/>
                <a:gdLst>
                  <a:gd name="T0" fmla="*/ 12 w 143"/>
                  <a:gd name="T1" fmla="*/ 136 h 156"/>
                  <a:gd name="T2" fmla="*/ 22 w 143"/>
                  <a:gd name="T3" fmla="*/ 136 h 156"/>
                  <a:gd name="T4" fmla="*/ 25 w 143"/>
                  <a:gd name="T5" fmla="*/ 134 h 156"/>
                  <a:gd name="T6" fmla="*/ 31 w 143"/>
                  <a:gd name="T7" fmla="*/ 134 h 156"/>
                  <a:gd name="T8" fmla="*/ 35 w 143"/>
                  <a:gd name="T9" fmla="*/ 139 h 156"/>
                  <a:gd name="T10" fmla="*/ 43 w 143"/>
                  <a:gd name="T11" fmla="*/ 140 h 156"/>
                  <a:gd name="T12" fmla="*/ 44 w 143"/>
                  <a:gd name="T13" fmla="*/ 145 h 156"/>
                  <a:gd name="T14" fmla="*/ 50 w 143"/>
                  <a:gd name="T15" fmla="*/ 152 h 156"/>
                  <a:gd name="T16" fmla="*/ 54 w 143"/>
                  <a:gd name="T17" fmla="*/ 153 h 156"/>
                  <a:gd name="T18" fmla="*/ 56 w 143"/>
                  <a:gd name="T19" fmla="*/ 156 h 156"/>
                  <a:gd name="T20" fmla="*/ 62 w 143"/>
                  <a:gd name="T21" fmla="*/ 155 h 156"/>
                  <a:gd name="T22" fmla="*/ 62 w 143"/>
                  <a:gd name="T23" fmla="*/ 153 h 156"/>
                  <a:gd name="T24" fmla="*/ 63 w 143"/>
                  <a:gd name="T25" fmla="*/ 149 h 156"/>
                  <a:gd name="T26" fmla="*/ 69 w 143"/>
                  <a:gd name="T27" fmla="*/ 151 h 156"/>
                  <a:gd name="T28" fmla="*/ 72 w 143"/>
                  <a:gd name="T29" fmla="*/ 152 h 156"/>
                  <a:gd name="T30" fmla="*/ 75 w 143"/>
                  <a:gd name="T31" fmla="*/ 149 h 156"/>
                  <a:gd name="T32" fmla="*/ 76 w 143"/>
                  <a:gd name="T33" fmla="*/ 149 h 156"/>
                  <a:gd name="T34" fmla="*/ 83 w 143"/>
                  <a:gd name="T35" fmla="*/ 151 h 156"/>
                  <a:gd name="T36" fmla="*/ 88 w 143"/>
                  <a:gd name="T37" fmla="*/ 149 h 156"/>
                  <a:gd name="T38" fmla="*/ 91 w 143"/>
                  <a:gd name="T39" fmla="*/ 148 h 156"/>
                  <a:gd name="T40" fmla="*/ 136 w 143"/>
                  <a:gd name="T41" fmla="*/ 148 h 156"/>
                  <a:gd name="T42" fmla="*/ 137 w 143"/>
                  <a:gd name="T43" fmla="*/ 145 h 156"/>
                  <a:gd name="T44" fmla="*/ 137 w 143"/>
                  <a:gd name="T45" fmla="*/ 137 h 156"/>
                  <a:gd name="T46" fmla="*/ 123 w 143"/>
                  <a:gd name="T47" fmla="*/ 29 h 156"/>
                  <a:gd name="T48" fmla="*/ 143 w 143"/>
                  <a:gd name="T49" fmla="*/ 29 h 156"/>
                  <a:gd name="T50" fmla="*/ 101 w 143"/>
                  <a:gd name="T51" fmla="*/ 3 h 156"/>
                  <a:gd name="T52" fmla="*/ 99 w 143"/>
                  <a:gd name="T53" fmla="*/ 0 h 156"/>
                  <a:gd name="T54" fmla="*/ 98 w 143"/>
                  <a:gd name="T55" fmla="*/ 18 h 156"/>
                  <a:gd name="T56" fmla="*/ 79 w 143"/>
                  <a:gd name="T57" fmla="*/ 18 h 156"/>
                  <a:gd name="T58" fmla="*/ 59 w 143"/>
                  <a:gd name="T59" fmla="*/ 18 h 156"/>
                  <a:gd name="T60" fmla="*/ 59 w 143"/>
                  <a:gd name="T61" fmla="*/ 48 h 156"/>
                  <a:gd name="T62" fmla="*/ 53 w 143"/>
                  <a:gd name="T63" fmla="*/ 53 h 156"/>
                  <a:gd name="T64" fmla="*/ 47 w 143"/>
                  <a:gd name="T65" fmla="*/ 57 h 156"/>
                  <a:gd name="T66" fmla="*/ 47 w 143"/>
                  <a:gd name="T67" fmla="*/ 76 h 156"/>
                  <a:gd name="T68" fmla="*/ 0 w 143"/>
                  <a:gd name="T69" fmla="*/ 76 h 156"/>
                  <a:gd name="T70" fmla="*/ 3 w 143"/>
                  <a:gd name="T71" fmla="*/ 85 h 156"/>
                  <a:gd name="T72" fmla="*/ 8 w 143"/>
                  <a:gd name="T73" fmla="*/ 89 h 156"/>
                  <a:gd name="T74" fmla="*/ 8 w 143"/>
                  <a:gd name="T75" fmla="*/ 98 h 156"/>
                  <a:gd name="T76" fmla="*/ 11 w 143"/>
                  <a:gd name="T77" fmla="*/ 108 h 156"/>
                  <a:gd name="T78" fmla="*/ 12 w 143"/>
                  <a:gd name="T79" fmla="*/ 111 h 156"/>
                  <a:gd name="T80" fmla="*/ 11 w 143"/>
                  <a:gd name="T81" fmla="*/ 121 h 156"/>
                  <a:gd name="T82" fmla="*/ 6 w 143"/>
                  <a:gd name="T83" fmla="*/ 132 h 156"/>
                  <a:gd name="T84" fmla="*/ 5 w 143"/>
                  <a:gd name="T85" fmla="*/ 136 h 156"/>
                  <a:gd name="T86" fmla="*/ 5 w 143"/>
                  <a:gd name="T87" fmla="*/ 142 h 156"/>
                  <a:gd name="T88" fmla="*/ 5 w 143"/>
                  <a:gd name="T89" fmla="*/ 142 h 156"/>
                  <a:gd name="T90" fmla="*/ 8 w 143"/>
                  <a:gd name="T91" fmla="*/ 137 h 156"/>
                  <a:gd name="T92" fmla="*/ 12 w 143"/>
                  <a:gd name="T93" fmla="*/ 13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3" h="156">
                    <a:moveTo>
                      <a:pt x="12" y="136"/>
                    </a:moveTo>
                    <a:lnTo>
                      <a:pt x="12" y="136"/>
                    </a:lnTo>
                    <a:lnTo>
                      <a:pt x="18" y="136"/>
                    </a:lnTo>
                    <a:lnTo>
                      <a:pt x="22" y="136"/>
                    </a:lnTo>
                    <a:lnTo>
                      <a:pt x="22" y="136"/>
                    </a:lnTo>
                    <a:lnTo>
                      <a:pt x="25" y="134"/>
                    </a:lnTo>
                    <a:lnTo>
                      <a:pt x="28" y="134"/>
                    </a:lnTo>
                    <a:lnTo>
                      <a:pt x="31" y="134"/>
                    </a:lnTo>
                    <a:lnTo>
                      <a:pt x="31" y="134"/>
                    </a:lnTo>
                    <a:lnTo>
                      <a:pt x="35" y="139"/>
                    </a:lnTo>
                    <a:lnTo>
                      <a:pt x="38" y="140"/>
                    </a:lnTo>
                    <a:lnTo>
                      <a:pt x="43" y="140"/>
                    </a:lnTo>
                    <a:lnTo>
                      <a:pt x="43" y="140"/>
                    </a:lnTo>
                    <a:lnTo>
                      <a:pt x="44" y="145"/>
                    </a:lnTo>
                    <a:lnTo>
                      <a:pt x="47" y="149"/>
                    </a:lnTo>
                    <a:lnTo>
                      <a:pt x="50" y="152"/>
                    </a:lnTo>
                    <a:lnTo>
                      <a:pt x="50" y="152"/>
                    </a:lnTo>
                    <a:lnTo>
                      <a:pt x="54" y="153"/>
                    </a:lnTo>
                    <a:lnTo>
                      <a:pt x="56" y="156"/>
                    </a:lnTo>
                    <a:lnTo>
                      <a:pt x="56" y="156"/>
                    </a:lnTo>
                    <a:lnTo>
                      <a:pt x="60" y="156"/>
                    </a:lnTo>
                    <a:lnTo>
                      <a:pt x="62" y="155"/>
                    </a:lnTo>
                    <a:lnTo>
                      <a:pt x="62" y="153"/>
                    </a:lnTo>
                    <a:lnTo>
                      <a:pt x="62" y="153"/>
                    </a:lnTo>
                    <a:lnTo>
                      <a:pt x="62" y="151"/>
                    </a:lnTo>
                    <a:lnTo>
                      <a:pt x="63" y="149"/>
                    </a:lnTo>
                    <a:lnTo>
                      <a:pt x="66" y="149"/>
                    </a:lnTo>
                    <a:lnTo>
                      <a:pt x="69" y="151"/>
                    </a:lnTo>
                    <a:lnTo>
                      <a:pt x="69" y="151"/>
                    </a:lnTo>
                    <a:lnTo>
                      <a:pt x="72" y="152"/>
                    </a:lnTo>
                    <a:lnTo>
                      <a:pt x="73" y="152"/>
                    </a:lnTo>
                    <a:lnTo>
                      <a:pt x="75" y="149"/>
                    </a:lnTo>
                    <a:lnTo>
                      <a:pt x="75" y="149"/>
                    </a:lnTo>
                    <a:lnTo>
                      <a:pt x="76" y="149"/>
                    </a:lnTo>
                    <a:lnTo>
                      <a:pt x="78" y="149"/>
                    </a:lnTo>
                    <a:lnTo>
                      <a:pt x="83" y="151"/>
                    </a:lnTo>
                    <a:lnTo>
                      <a:pt x="83" y="151"/>
                    </a:lnTo>
                    <a:lnTo>
                      <a:pt x="88" y="149"/>
                    </a:lnTo>
                    <a:lnTo>
                      <a:pt x="91" y="148"/>
                    </a:lnTo>
                    <a:lnTo>
                      <a:pt x="91" y="148"/>
                    </a:lnTo>
                    <a:lnTo>
                      <a:pt x="112" y="148"/>
                    </a:lnTo>
                    <a:lnTo>
                      <a:pt x="136" y="148"/>
                    </a:lnTo>
                    <a:lnTo>
                      <a:pt x="136" y="148"/>
                    </a:lnTo>
                    <a:lnTo>
                      <a:pt x="137" y="145"/>
                    </a:lnTo>
                    <a:lnTo>
                      <a:pt x="137" y="142"/>
                    </a:lnTo>
                    <a:lnTo>
                      <a:pt x="137" y="137"/>
                    </a:lnTo>
                    <a:lnTo>
                      <a:pt x="134" y="133"/>
                    </a:lnTo>
                    <a:lnTo>
                      <a:pt x="123" y="29"/>
                    </a:lnTo>
                    <a:lnTo>
                      <a:pt x="143" y="29"/>
                    </a:lnTo>
                    <a:lnTo>
                      <a:pt x="143" y="29"/>
                    </a:lnTo>
                    <a:lnTo>
                      <a:pt x="101" y="3"/>
                    </a:lnTo>
                    <a:lnTo>
                      <a:pt x="101" y="3"/>
                    </a:lnTo>
                    <a:lnTo>
                      <a:pt x="99" y="0"/>
                    </a:lnTo>
                    <a:lnTo>
                      <a:pt x="99" y="0"/>
                    </a:lnTo>
                    <a:lnTo>
                      <a:pt x="99" y="12"/>
                    </a:lnTo>
                    <a:lnTo>
                      <a:pt x="98" y="18"/>
                    </a:lnTo>
                    <a:lnTo>
                      <a:pt x="98" y="18"/>
                    </a:lnTo>
                    <a:lnTo>
                      <a:pt x="79" y="18"/>
                    </a:lnTo>
                    <a:lnTo>
                      <a:pt x="59" y="18"/>
                    </a:lnTo>
                    <a:lnTo>
                      <a:pt x="59" y="18"/>
                    </a:lnTo>
                    <a:lnTo>
                      <a:pt x="59" y="48"/>
                    </a:lnTo>
                    <a:lnTo>
                      <a:pt x="59" y="48"/>
                    </a:lnTo>
                    <a:lnTo>
                      <a:pt x="57" y="51"/>
                    </a:lnTo>
                    <a:lnTo>
                      <a:pt x="53" y="53"/>
                    </a:lnTo>
                    <a:lnTo>
                      <a:pt x="48" y="56"/>
                    </a:lnTo>
                    <a:lnTo>
                      <a:pt x="47" y="57"/>
                    </a:lnTo>
                    <a:lnTo>
                      <a:pt x="47" y="57"/>
                    </a:lnTo>
                    <a:lnTo>
                      <a:pt x="47" y="76"/>
                    </a:lnTo>
                    <a:lnTo>
                      <a:pt x="0" y="76"/>
                    </a:lnTo>
                    <a:lnTo>
                      <a:pt x="0" y="76"/>
                    </a:lnTo>
                    <a:lnTo>
                      <a:pt x="2" y="81"/>
                    </a:lnTo>
                    <a:lnTo>
                      <a:pt x="3" y="85"/>
                    </a:lnTo>
                    <a:lnTo>
                      <a:pt x="8" y="89"/>
                    </a:lnTo>
                    <a:lnTo>
                      <a:pt x="8" y="89"/>
                    </a:lnTo>
                    <a:lnTo>
                      <a:pt x="9" y="94"/>
                    </a:lnTo>
                    <a:lnTo>
                      <a:pt x="8" y="98"/>
                    </a:lnTo>
                    <a:lnTo>
                      <a:pt x="8" y="102"/>
                    </a:lnTo>
                    <a:lnTo>
                      <a:pt x="11" y="108"/>
                    </a:lnTo>
                    <a:lnTo>
                      <a:pt x="11" y="108"/>
                    </a:lnTo>
                    <a:lnTo>
                      <a:pt x="12" y="111"/>
                    </a:lnTo>
                    <a:lnTo>
                      <a:pt x="12" y="114"/>
                    </a:lnTo>
                    <a:lnTo>
                      <a:pt x="11" y="121"/>
                    </a:lnTo>
                    <a:lnTo>
                      <a:pt x="9" y="127"/>
                    </a:lnTo>
                    <a:lnTo>
                      <a:pt x="6" y="132"/>
                    </a:lnTo>
                    <a:lnTo>
                      <a:pt x="6" y="132"/>
                    </a:lnTo>
                    <a:lnTo>
                      <a:pt x="5" y="136"/>
                    </a:lnTo>
                    <a:lnTo>
                      <a:pt x="5" y="142"/>
                    </a:lnTo>
                    <a:lnTo>
                      <a:pt x="5" y="142"/>
                    </a:lnTo>
                    <a:lnTo>
                      <a:pt x="5" y="142"/>
                    </a:lnTo>
                    <a:lnTo>
                      <a:pt x="5" y="142"/>
                    </a:lnTo>
                    <a:lnTo>
                      <a:pt x="6" y="140"/>
                    </a:lnTo>
                    <a:lnTo>
                      <a:pt x="8" y="137"/>
                    </a:lnTo>
                    <a:lnTo>
                      <a:pt x="9" y="136"/>
                    </a:lnTo>
                    <a:lnTo>
                      <a:pt x="12" y="136"/>
                    </a:lnTo>
                    <a:lnTo>
                      <a:pt x="12" y="136"/>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Freeform 34">
                <a:extLst>
                  <a:ext uri="{FF2B5EF4-FFF2-40B4-BE49-F238E27FC236}">
                    <a16:creationId xmlns:a16="http://schemas.microsoft.com/office/drawing/2014/main" id="{C315C99B-7D18-8777-213F-D0EA466BF31F}"/>
                  </a:ext>
                </a:extLst>
              </p:cNvPr>
              <p:cNvSpPr>
                <a:spLocks/>
              </p:cNvSpPr>
              <p:nvPr/>
            </p:nvSpPr>
            <p:spPr bwMode="auto">
              <a:xfrm>
                <a:off x="3281363" y="4525963"/>
                <a:ext cx="309563" cy="290513"/>
              </a:xfrm>
              <a:custGeom>
                <a:avLst/>
                <a:gdLst>
                  <a:gd name="T0" fmla="*/ 185 w 195"/>
                  <a:gd name="T1" fmla="*/ 72 h 183"/>
                  <a:gd name="T2" fmla="*/ 179 w 195"/>
                  <a:gd name="T3" fmla="*/ 65 h 183"/>
                  <a:gd name="T4" fmla="*/ 166 w 195"/>
                  <a:gd name="T5" fmla="*/ 60 h 183"/>
                  <a:gd name="T6" fmla="*/ 158 w 195"/>
                  <a:gd name="T7" fmla="*/ 50 h 183"/>
                  <a:gd name="T8" fmla="*/ 78 w 195"/>
                  <a:gd name="T9" fmla="*/ 104 h 183"/>
                  <a:gd name="T10" fmla="*/ 81 w 195"/>
                  <a:gd name="T11" fmla="*/ 113 h 183"/>
                  <a:gd name="T12" fmla="*/ 80 w 195"/>
                  <a:gd name="T13" fmla="*/ 119 h 183"/>
                  <a:gd name="T14" fmla="*/ 35 w 195"/>
                  <a:gd name="T15" fmla="*/ 119 h 183"/>
                  <a:gd name="T16" fmla="*/ 27 w 195"/>
                  <a:gd name="T17" fmla="*/ 122 h 183"/>
                  <a:gd name="T18" fmla="*/ 19 w 195"/>
                  <a:gd name="T19" fmla="*/ 120 h 183"/>
                  <a:gd name="T20" fmla="*/ 16 w 195"/>
                  <a:gd name="T21" fmla="*/ 123 h 183"/>
                  <a:gd name="T22" fmla="*/ 10 w 195"/>
                  <a:gd name="T23" fmla="*/ 120 h 183"/>
                  <a:gd name="T24" fmla="*/ 6 w 195"/>
                  <a:gd name="T25" fmla="*/ 124 h 183"/>
                  <a:gd name="T26" fmla="*/ 4 w 195"/>
                  <a:gd name="T27" fmla="*/ 127 h 183"/>
                  <a:gd name="T28" fmla="*/ 1 w 195"/>
                  <a:gd name="T29" fmla="*/ 130 h 183"/>
                  <a:gd name="T30" fmla="*/ 3 w 195"/>
                  <a:gd name="T31" fmla="*/ 136 h 183"/>
                  <a:gd name="T32" fmla="*/ 4 w 195"/>
                  <a:gd name="T33" fmla="*/ 140 h 183"/>
                  <a:gd name="T34" fmla="*/ 11 w 195"/>
                  <a:gd name="T35" fmla="*/ 149 h 183"/>
                  <a:gd name="T36" fmla="*/ 11 w 195"/>
                  <a:gd name="T37" fmla="*/ 161 h 183"/>
                  <a:gd name="T38" fmla="*/ 14 w 195"/>
                  <a:gd name="T39" fmla="*/ 161 h 183"/>
                  <a:gd name="T40" fmla="*/ 20 w 195"/>
                  <a:gd name="T41" fmla="*/ 161 h 183"/>
                  <a:gd name="T42" fmla="*/ 23 w 195"/>
                  <a:gd name="T43" fmla="*/ 158 h 183"/>
                  <a:gd name="T44" fmla="*/ 29 w 195"/>
                  <a:gd name="T45" fmla="*/ 161 h 183"/>
                  <a:gd name="T46" fmla="*/ 38 w 195"/>
                  <a:gd name="T47" fmla="*/ 155 h 183"/>
                  <a:gd name="T48" fmla="*/ 42 w 195"/>
                  <a:gd name="T49" fmla="*/ 164 h 183"/>
                  <a:gd name="T50" fmla="*/ 45 w 195"/>
                  <a:gd name="T51" fmla="*/ 167 h 183"/>
                  <a:gd name="T52" fmla="*/ 46 w 195"/>
                  <a:gd name="T53" fmla="*/ 170 h 183"/>
                  <a:gd name="T54" fmla="*/ 45 w 195"/>
                  <a:gd name="T55" fmla="*/ 173 h 183"/>
                  <a:gd name="T56" fmla="*/ 48 w 195"/>
                  <a:gd name="T57" fmla="*/ 174 h 183"/>
                  <a:gd name="T58" fmla="*/ 49 w 195"/>
                  <a:gd name="T59" fmla="*/ 180 h 183"/>
                  <a:gd name="T60" fmla="*/ 54 w 195"/>
                  <a:gd name="T61" fmla="*/ 180 h 183"/>
                  <a:gd name="T62" fmla="*/ 56 w 195"/>
                  <a:gd name="T63" fmla="*/ 180 h 183"/>
                  <a:gd name="T64" fmla="*/ 61 w 195"/>
                  <a:gd name="T65" fmla="*/ 183 h 183"/>
                  <a:gd name="T66" fmla="*/ 67 w 195"/>
                  <a:gd name="T67" fmla="*/ 180 h 183"/>
                  <a:gd name="T68" fmla="*/ 70 w 195"/>
                  <a:gd name="T69" fmla="*/ 177 h 183"/>
                  <a:gd name="T70" fmla="*/ 73 w 195"/>
                  <a:gd name="T71" fmla="*/ 178 h 183"/>
                  <a:gd name="T72" fmla="*/ 77 w 195"/>
                  <a:gd name="T73" fmla="*/ 180 h 183"/>
                  <a:gd name="T74" fmla="*/ 83 w 195"/>
                  <a:gd name="T75" fmla="*/ 170 h 183"/>
                  <a:gd name="T76" fmla="*/ 83 w 195"/>
                  <a:gd name="T77" fmla="*/ 165 h 183"/>
                  <a:gd name="T78" fmla="*/ 83 w 195"/>
                  <a:gd name="T79" fmla="*/ 162 h 183"/>
                  <a:gd name="T80" fmla="*/ 91 w 195"/>
                  <a:gd name="T81" fmla="*/ 158 h 183"/>
                  <a:gd name="T82" fmla="*/ 96 w 195"/>
                  <a:gd name="T83" fmla="*/ 151 h 183"/>
                  <a:gd name="T84" fmla="*/ 97 w 195"/>
                  <a:gd name="T85" fmla="*/ 143 h 183"/>
                  <a:gd name="T86" fmla="*/ 100 w 195"/>
                  <a:gd name="T87" fmla="*/ 142 h 183"/>
                  <a:gd name="T88" fmla="*/ 107 w 195"/>
                  <a:gd name="T89" fmla="*/ 143 h 183"/>
                  <a:gd name="T90" fmla="*/ 109 w 195"/>
                  <a:gd name="T91" fmla="*/ 140 h 183"/>
                  <a:gd name="T92" fmla="*/ 112 w 195"/>
                  <a:gd name="T93" fmla="*/ 138 h 183"/>
                  <a:gd name="T94" fmla="*/ 118 w 195"/>
                  <a:gd name="T95" fmla="*/ 135 h 183"/>
                  <a:gd name="T96" fmla="*/ 122 w 195"/>
                  <a:gd name="T97" fmla="*/ 132 h 183"/>
                  <a:gd name="T98" fmla="*/ 125 w 195"/>
                  <a:gd name="T99" fmla="*/ 130 h 183"/>
                  <a:gd name="T100" fmla="*/ 132 w 195"/>
                  <a:gd name="T101" fmla="*/ 127 h 183"/>
                  <a:gd name="T102" fmla="*/ 141 w 195"/>
                  <a:gd name="T103" fmla="*/ 124 h 183"/>
                  <a:gd name="T104" fmla="*/ 148 w 195"/>
                  <a:gd name="T105" fmla="*/ 126 h 183"/>
                  <a:gd name="T106" fmla="*/ 160 w 195"/>
                  <a:gd name="T107" fmla="*/ 123 h 183"/>
                  <a:gd name="T108" fmla="*/ 164 w 195"/>
                  <a:gd name="T109" fmla="*/ 122 h 183"/>
                  <a:gd name="T110" fmla="*/ 183 w 195"/>
                  <a:gd name="T111" fmla="*/ 120 h 183"/>
                  <a:gd name="T112" fmla="*/ 190 w 195"/>
                  <a:gd name="T113" fmla="*/ 114 h 183"/>
                  <a:gd name="T114" fmla="*/ 195 w 195"/>
                  <a:gd name="T115" fmla="*/ 105 h 183"/>
                  <a:gd name="T116" fmla="*/ 195 w 195"/>
                  <a:gd name="T117" fmla="*/ 75 h 183"/>
                  <a:gd name="T118" fmla="*/ 185 w 195"/>
                  <a:gd name="T119" fmla="*/ 7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5" h="183">
                    <a:moveTo>
                      <a:pt x="185" y="76"/>
                    </a:moveTo>
                    <a:lnTo>
                      <a:pt x="185" y="76"/>
                    </a:lnTo>
                    <a:lnTo>
                      <a:pt x="185" y="72"/>
                    </a:lnTo>
                    <a:lnTo>
                      <a:pt x="183" y="68"/>
                    </a:lnTo>
                    <a:lnTo>
                      <a:pt x="179" y="65"/>
                    </a:lnTo>
                    <a:lnTo>
                      <a:pt x="179" y="65"/>
                    </a:lnTo>
                    <a:lnTo>
                      <a:pt x="170" y="62"/>
                    </a:lnTo>
                    <a:lnTo>
                      <a:pt x="166" y="60"/>
                    </a:lnTo>
                    <a:lnTo>
                      <a:pt x="166" y="60"/>
                    </a:lnTo>
                    <a:lnTo>
                      <a:pt x="164" y="56"/>
                    </a:lnTo>
                    <a:lnTo>
                      <a:pt x="158" y="50"/>
                    </a:lnTo>
                    <a:lnTo>
                      <a:pt x="158" y="50"/>
                    </a:lnTo>
                    <a:lnTo>
                      <a:pt x="87" y="0"/>
                    </a:lnTo>
                    <a:lnTo>
                      <a:pt x="67" y="0"/>
                    </a:lnTo>
                    <a:lnTo>
                      <a:pt x="78" y="104"/>
                    </a:lnTo>
                    <a:lnTo>
                      <a:pt x="81" y="108"/>
                    </a:lnTo>
                    <a:lnTo>
                      <a:pt x="81" y="108"/>
                    </a:lnTo>
                    <a:lnTo>
                      <a:pt x="81" y="113"/>
                    </a:lnTo>
                    <a:lnTo>
                      <a:pt x="81" y="116"/>
                    </a:lnTo>
                    <a:lnTo>
                      <a:pt x="80" y="119"/>
                    </a:lnTo>
                    <a:lnTo>
                      <a:pt x="80" y="119"/>
                    </a:lnTo>
                    <a:lnTo>
                      <a:pt x="56" y="119"/>
                    </a:lnTo>
                    <a:lnTo>
                      <a:pt x="35" y="119"/>
                    </a:lnTo>
                    <a:lnTo>
                      <a:pt x="35" y="119"/>
                    </a:lnTo>
                    <a:lnTo>
                      <a:pt x="32" y="120"/>
                    </a:lnTo>
                    <a:lnTo>
                      <a:pt x="27" y="122"/>
                    </a:lnTo>
                    <a:lnTo>
                      <a:pt x="27" y="122"/>
                    </a:lnTo>
                    <a:lnTo>
                      <a:pt x="22" y="120"/>
                    </a:lnTo>
                    <a:lnTo>
                      <a:pt x="20" y="120"/>
                    </a:lnTo>
                    <a:lnTo>
                      <a:pt x="19" y="120"/>
                    </a:lnTo>
                    <a:lnTo>
                      <a:pt x="19" y="120"/>
                    </a:lnTo>
                    <a:lnTo>
                      <a:pt x="17" y="123"/>
                    </a:lnTo>
                    <a:lnTo>
                      <a:pt x="16" y="123"/>
                    </a:lnTo>
                    <a:lnTo>
                      <a:pt x="13" y="122"/>
                    </a:lnTo>
                    <a:lnTo>
                      <a:pt x="13" y="122"/>
                    </a:lnTo>
                    <a:lnTo>
                      <a:pt x="10" y="120"/>
                    </a:lnTo>
                    <a:lnTo>
                      <a:pt x="7" y="120"/>
                    </a:lnTo>
                    <a:lnTo>
                      <a:pt x="6" y="122"/>
                    </a:lnTo>
                    <a:lnTo>
                      <a:pt x="6" y="124"/>
                    </a:lnTo>
                    <a:lnTo>
                      <a:pt x="6" y="124"/>
                    </a:lnTo>
                    <a:lnTo>
                      <a:pt x="6" y="126"/>
                    </a:lnTo>
                    <a:lnTo>
                      <a:pt x="4" y="127"/>
                    </a:lnTo>
                    <a:lnTo>
                      <a:pt x="0" y="127"/>
                    </a:lnTo>
                    <a:lnTo>
                      <a:pt x="0" y="127"/>
                    </a:lnTo>
                    <a:lnTo>
                      <a:pt x="1" y="130"/>
                    </a:lnTo>
                    <a:lnTo>
                      <a:pt x="3" y="133"/>
                    </a:lnTo>
                    <a:lnTo>
                      <a:pt x="3" y="133"/>
                    </a:lnTo>
                    <a:lnTo>
                      <a:pt x="3" y="136"/>
                    </a:lnTo>
                    <a:lnTo>
                      <a:pt x="4" y="139"/>
                    </a:lnTo>
                    <a:lnTo>
                      <a:pt x="4" y="140"/>
                    </a:lnTo>
                    <a:lnTo>
                      <a:pt x="4" y="140"/>
                    </a:lnTo>
                    <a:lnTo>
                      <a:pt x="8" y="145"/>
                    </a:lnTo>
                    <a:lnTo>
                      <a:pt x="11" y="149"/>
                    </a:lnTo>
                    <a:lnTo>
                      <a:pt x="11" y="149"/>
                    </a:lnTo>
                    <a:lnTo>
                      <a:pt x="11" y="158"/>
                    </a:lnTo>
                    <a:lnTo>
                      <a:pt x="11" y="158"/>
                    </a:lnTo>
                    <a:lnTo>
                      <a:pt x="11" y="161"/>
                    </a:lnTo>
                    <a:lnTo>
                      <a:pt x="13" y="162"/>
                    </a:lnTo>
                    <a:lnTo>
                      <a:pt x="14" y="161"/>
                    </a:lnTo>
                    <a:lnTo>
                      <a:pt x="14" y="161"/>
                    </a:lnTo>
                    <a:lnTo>
                      <a:pt x="16" y="161"/>
                    </a:lnTo>
                    <a:lnTo>
                      <a:pt x="17" y="161"/>
                    </a:lnTo>
                    <a:lnTo>
                      <a:pt x="20" y="161"/>
                    </a:lnTo>
                    <a:lnTo>
                      <a:pt x="22" y="159"/>
                    </a:lnTo>
                    <a:lnTo>
                      <a:pt x="22" y="159"/>
                    </a:lnTo>
                    <a:lnTo>
                      <a:pt x="23" y="158"/>
                    </a:lnTo>
                    <a:lnTo>
                      <a:pt x="24" y="159"/>
                    </a:lnTo>
                    <a:lnTo>
                      <a:pt x="29" y="161"/>
                    </a:lnTo>
                    <a:lnTo>
                      <a:pt x="29" y="161"/>
                    </a:lnTo>
                    <a:lnTo>
                      <a:pt x="30" y="159"/>
                    </a:lnTo>
                    <a:lnTo>
                      <a:pt x="33" y="158"/>
                    </a:lnTo>
                    <a:lnTo>
                      <a:pt x="38" y="155"/>
                    </a:lnTo>
                    <a:lnTo>
                      <a:pt x="38" y="155"/>
                    </a:lnTo>
                    <a:lnTo>
                      <a:pt x="40" y="158"/>
                    </a:lnTo>
                    <a:lnTo>
                      <a:pt x="42" y="164"/>
                    </a:lnTo>
                    <a:lnTo>
                      <a:pt x="42" y="164"/>
                    </a:lnTo>
                    <a:lnTo>
                      <a:pt x="42" y="165"/>
                    </a:lnTo>
                    <a:lnTo>
                      <a:pt x="45" y="167"/>
                    </a:lnTo>
                    <a:lnTo>
                      <a:pt x="46" y="168"/>
                    </a:lnTo>
                    <a:lnTo>
                      <a:pt x="46" y="170"/>
                    </a:lnTo>
                    <a:lnTo>
                      <a:pt x="46" y="170"/>
                    </a:lnTo>
                    <a:lnTo>
                      <a:pt x="45" y="170"/>
                    </a:lnTo>
                    <a:lnTo>
                      <a:pt x="45" y="171"/>
                    </a:lnTo>
                    <a:lnTo>
                      <a:pt x="45" y="173"/>
                    </a:lnTo>
                    <a:lnTo>
                      <a:pt x="46" y="173"/>
                    </a:lnTo>
                    <a:lnTo>
                      <a:pt x="46" y="173"/>
                    </a:lnTo>
                    <a:lnTo>
                      <a:pt x="48" y="174"/>
                    </a:lnTo>
                    <a:lnTo>
                      <a:pt x="48" y="176"/>
                    </a:lnTo>
                    <a:lnTo>
                      <a:pt x="49" y="180"/>
                    </a:lnTo>
                    <a:lnTo>
                      <a:pt x="49" y="180"/>
                    </a:lnTo>
                    <a:lnTo>
                      <a:pt x="51" y="183"/>
                    </a:lnTo>
                    <a:lnTo>
                      <a:pt x="54" y="181"/>
                    </a:lnTo>
                    <a:lnTo>
                      <a:pt x="54" y="180"/>
                    </a:lnTo>
                    <a:lnTo>
                      <a:pt x="54" y="180"/>
                    </a:lnTo>
                    <a:lnTo>
                      <a:pt x="55" y="180"/>
                    </a:lnTo>
                    <a:lnTo>
                      <a:pt x="56" y="180"/>
                    </a:lnTo>
                    <a:lnTo>
                      <a:pt x="59" y="183"/>
                    </a:lnTo>
                    <a:lnTo>
                      <a:pt x="59" y="183"/>
                    </a:lnTo>
                    <a:lnTo>
                      <a:pt x="61" y="183"/>
                    </a:lnTo>
                    <a:lnTo>
                      <a:pt x="64" y="183"/>
                    </a:lnTo>
                    <a:lnTo>
                      <a:pt x="65" y="181"/>
                    </a:lnTo>
                    <a:lnTo>
                      <a:pt x="67" y="180"/>
                    </a:lnTo>
                    <a:lnTo>
                      <a:pt x="67" y="180"/>
                    </a:lnTo>
                    <a:lnTo>
                      <a:pt x="68" y="177"/>
                    </a:lnTo>
                    <a:lnTo>
                      <a:pt x="70" y="177"/>
                    </a:lnTo>
                    <a:lnTo>
                      <a:pt x="73" y="177"/>
                    </a:lnTo>
                    <a:lnTo>
                      <a:pt x="73" y="178"/>
                    </a:lnTo>
                    <a:lnTo>
                      <a:pt x="73" y="178"/>
                    </a:lnTo>
                    <a:lnTo>
                      <a:pt x="73" y="181"/>
                    </a:lnTo>
                    <a:lnTo>
                      <a:pt x="77" y="180"/>
                    </a:lnTo>
                    <a:lnTo>
                      <a:pt x="77" y="180"/>
                    </a:lnTo>
                    <a:lnTo>
                      <a:pt x="80" y="180"/>
                    </a:lnTo>
                    <a:lnTo>
                      <a:pt x="80" y="180"/>
                    </a:lnTo>
                    <a:lnTo>
                      <a:pt x="83" y="170"/>
                    </a:lnTo>
                    <a:lnTo>
                      <a:pt x="83" y="170"/>
                    </a:lnTo>
                    <a:lnTo>
                      <a:pt x="83" y="168"/>
                    </a:lnTo>
                    <a:lnTo>
                      <a:pt x="83" y="165"/>
                    </a:lnTo>
                    <a:lnTo>
                      <a:pt x="83" y="164"/>
                    </a:lnTo>
                    <a:lnTo>
                      <a:pt x="83" y="162"/>
                    </a:lnTo>
                    <a:lnTo>
                      <a:pt x="83" y="162"/>
                    </a:lnTo>
                    <a:lnTo>
                      <a:pt x="87" y="162"/>
                    </a:lnTo>
                    <a:lnTo>
                      <a:pt x="90" y="161"/>
                    </a:lnTo>
                    <a:lnTo>
                      <a:pt x="91" y="158"/>
                    </a:lnTo>
                    <a:lnTo>
                      <a:pt x="91" y="158"/>
                    </a:lnTo>
                    <a:lnTo>
                      <a:pt x="94" y="152"/>
                    </a:lnTo>
                    <a:lnTo>
                      <a:pt x="96" y="151"/>
                    </a:lnTo>
                    <a:lnTo>
                      <a:pt x="96" y="151"/>
                    </a:lnTo>
                    <a:lnTo>
                      <a:pt x="96" y="146"/>
                    </a:lnTo>
                    <a:lnTo>
                      <a:pt x="97" y="143"/>
                    </a:lnTo>
                    <a:lnTo>
                      <a:pt x="99" y="142"/>
                    </a:lnTo>
                    <a:lnTo>
                      <a:pt x="100" y="142"/>
                    </a:lnTo>
                    <a:lnTo>
                      <a:pt x="100" y="142"/>
                    </a:lnTo>
                    <a:lnTo>
                      <a:pt x="105" y="145"/>
                    </a:lnTo>
                    <a:lnTo>
                      <a:pt x="106" y="145"/>
                    </a:lnTo>
                    <a:lnTo>
                      <a:pt x="107" y="143"/>
                    </a:lnTo>
                    <a:lnTo>
                      <a:pt x="107" y="143"/>
                    </a:lnTo>
                    <a:lnTo>
                      <a:pt x="107" y="140"/>
                    </a:lnTo>
                    <a:lnTo>
                      <a:pt x="109" y="140"/>
                    </a:lnTo>
                    <a:lnTo>
                      <a:pt x="110" y="139"/>
                    </a:lnTo>
                    <a:lnTo>
                      <a:pt x="112" y="138"/>
                    </a:lnTo>
                    <a:lnTo>
                      <a:pt x="112" y="138"/>
                    </a:lnTo>
                    <a:lnTo>
                      <a:pt x="113" y="135"/>
                    </a:lnTo>
                    <a:lnTo>
                      <a:pt x="115" y="135"/>
                    </a:lnTo>
                    <a:lnTo>
                      <a:pt x="118" y="135"/>
                    </a:lnTo>
                    <a:lnTo>
                      <a:pt x="118" y="135"/>
                    </a:lnTo>
                    <a:lnTo>
                      <a:pt x="121" y="135"/>
                    </a:lnTo>
                    <a:lnTo>
                      <a:pt x="122" y="132"/>
                    </a:lnTo>
                    <a:lnTo>
                      <a:pt x="122" y="132"/>
                    </a:lnTo>
                    <a:lnTo>
                      <a:pt x="123" y="130"/>
                    </a:lnTo>
                    <a:lnTo>
                      <a:pt x="125" y="130"/>
                    </a:lnTo>
                    <a:lnTo>
                      <a:pt x="128" y="129"/>
                    </a:lnTo>
                    <a:lnTo>
                      <a:pt x="132" y="127"/>
                    </a:lnTo>
                    <a:lnTo>
                      <a:pt x="132" y="127"/>
                    </a:lnTo>
                    <a:lnTo>
                      <a:pt x="138" y="124"/>
                    </a:lnTo>
                    <a:lnTo>
                      <a:pt x="140" y="123"/>
                    </a:lnTo>
                    <a:lnTo>
                      <a:pt x="141" y="124"/>
                    </a:lnTo>
                    <a:lnTo>
                      <a:pt x="141" y="124"/>
                    </a:lnTo>
                    <a:lnTo>
                      <a:pt x="144" y="124"/>
                    </a:lnTo>
                    <a:lnTo>
                      <a:pt x="148" y="126"/>
                    </a:lnTo>
                    <a:lnTo>
                      <a:pt x="156" y="124"/>
                    </a:lnTo>
                    <a:lnTo>
                      <a:pt x="156" y="124"/>
                    </a:lnTo>
                    <a:lnTo>
                      <a:pt x="160" y="123"/>
                    </a:lnTo>
                    <a:lnTo>
                      <a:pt x="161" y="122"/>
                    </a:lnTo>
                    <a:lnTo>
                      <a:pt x="164" y="122"/>
                    </a:lnTo>
                    <a:lnTo>
                      <a:pt x="164" y="122"/>
                    </a:lnTo>
                    <a:lnTo>
                      <a:pt x="174" y="122"/>
                    </a:lnTo>
                    <a:lnTo>
                      <a:pt x="183" y="120"/>
                    </a:lnTo>
                    <a:lnTo>
                      <a:pt x="183" y="120"/>
                    </a:lnTo>
                    <a:lnTo>
                      <a:pt x="186" y="119"/>
                    </a:lnTo>
                    <a:lnTo>
                      <a:pt x="188" y="117"/>
                    </a:lnTo>
                    <a:lnTo>
                      <a:pt x="190" y="114"/>
                    </a:lnTo>
                    <a:lnTo>
                      <a:pt x="190" y="114"/>
                    </a:lnTo>
                    <a:lnTo>
                      <a:pt x="192" y="110"/>
                    </a:lnTo>
                    <a:lnTo>
                      <a:pt x="195" y="105"/>
                    </a:lnTo>
                    <a:lnTo>
                      <a:pt x="195" y="105"/>
                    </a:lnTo>
                    <a:lnTo>
                      <a:pt x="195" y="94"/>
                    </a:lnTo>
                    <a:lnTo>
                      <a:pt x="195" y="75"/>
                    </a:lnTo>
                    <a:lnTo>
                      <a:pt x="195" y="75"/>
                    </a:lnTo>
                    <a:lnTo>
                      <a:pt x="185" y="76"/>
                    </a:lnTo>
                    <a:lnTo>
                      <a:pt x="185" y="76"/>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 name="Freeform 35">
                <a:extLst>
                  <a:ext uri="{FF2B5EF4-FFF2-40B4-BE49-F238E27FC236}">
                    <a16:creationId xmlns:a16="http://schemas.microsoft.com/office/drawing/2014/main" id="{477B8296-3FF7-0E06-B91A-9BB1AE1F3A50}"/>
                  </a:ext>
                </a:extLst>
              </p:cNvPr>
              <p:cNvSpPr>
                <a:spLocks/>
              </p:cNvSpPr>
              <p:nvPr/>
            </p:nvSpPr>
            <p:spPr bwMode="auto">
              <a:xfrm>
                <a:off x="3408363" y="4721226"/>
                <a:ext cx="152400" cy="104775"/>
              </a:xfrm>
              <a:custGeom>
                <a:avLst/>
                <a:gdLst>
                  <a:gd name="T0" fmla="*/ 96 w 96"/>
                  <a:gd name="T1" fmla="*/ 38 h 66"/>
                  <a:gd name="T2" fmla="*/ 92 w 96"/>
                  <a:gd name="T3" fmla="*/ 36 h 66"/>
                  <a:gd name="T4" fmla="*/ 90 w 96"/>
                  <a:gd name="T5" fmla="*/ 34 h 66"/>
                  <a:gd name="T6" fmla="*/ 90 w 96"/>
                  <a:gd name="T7" fmla="*/ 29 h 66"/>
                  <a:gd name="T8" fmla="*/ 84 w 96"/>
                  <a:gd name="T9" fmla="*/ 31 h 66"/>
                  <a:gd name="T10" fmla="*/ 81 w 96"/>
                  <a:gd name="T11" fmla="*/ 28 h 66"/>
                  <a:gd name="T12" fmla="*/ 80 w 96"/>
                  <a:gd name="T13" fmla="*/ 26 h 66"/>
                  <a:gd name="T14" fmla="*/ 77 w 96"/>
                  <a:gd name="T15" fmla="*/ 22 h 66"/>
                  <a:gd name="T16" fmla="*/ 76 w 96"/>
                  <a:gd name="T17" fmla="*/ 17 h 66"/>
                  <a:gd name="T18" fmla="*/ 73 w 96"/>
                  <a:gd name="T19" fmla="*/ 16 h 66"/>
                  <a:gd name="T20" fmla="*/ 68 w 96"/>
                  <a:gd name="T21" fmla="*/ 9 h 66"/>
                  <a:gd name="T22" fmla="*/ 68 w 96"/>
                  <a:gd name="T23" fmla="*/ 6 h 66"/>
                  <a:gd name="T24" fmla="*/ 68 w 96"/>
                  <a:gd name="T25" fmla="*/ 3 h 66"/>
                  <a:gd name="T26" fmla="*/ 61 w 96"/>
                  <a:gd name="T27" fmla="*/ 1 h 66"/>
                  <a:gd name="T28" fmla="*/ 60 w 96"/>
                  <a:gd name="T29" fmla="*/ 0 h 66"/>
                  <a:gd name="T30" fmla="*/ 52 w 96"/>
                  <a:gd name="T31" fmla="*/ 4 h 66"/>
                  <a:gd name="T32" fmla="*/ 48 w 96"/>
                  <a:gd name="T33" fmla="*/ 6 h 66"/>
                  <a:gd name="T34" fmla="*/ 43 w 96"/>
                  <a:gd name="T35" fmla="*/ 7 h 66"/>
                  <a:gd name="T36" fmla="*/ 42 w 96"/>
                  <a:gd name="T37" fmla="*/ 9 h 66"/>
                  <a:gd name="T38" fmla="*/ 38 w 96"/>
                  <a:gd name="T39" fmla="*/ 12 h 66"/>
                  <a:gd name="T40" fmla="*/ 35 w 96"/>
                  <a:gd name="T41" fmla="*/ 12 h 66"/>
                  <a:gd name="T42" fmla="*/ 32 w 96"/>
                  <a:gd name="T43" fmla="*/ 15 h 66"/>
                  <a:gd name="T44" fmla="*/ 30 w 96"/>
                  <a:gd name="T45" fmla="*/ 16 h 66"/>
                  <a:gd name="T46" fmla="*/ 27 w 96"/>
                  <a:gd name="T47" fmla="*/ 17 h 66"/>
                  <a:gd name="T48" fmla="*/ 27 w 96"/>
                  <a:gd name="T49" fmla="*/ 20 h 66"/>
                  <a:gd name="T50" fmla="*/ 25 w 96"/>
                  <a:gd name="T51" fmla="*/ 22 h 66"/>
                  <a:gd name="T52" fmla="*/ 20 w 96"/>
                  <a:gd name="T53" fmla="*/ 19 h 66"/>
                  <a:gd name="T54" fmla="*/ 17 w 96"/>
                  <a:gd name="T55" fmla="*/ 20 h 66"/>
                  <a:gd name="T56" fmla="*/ 16 w 96"/>
                  <a:gd name="T57" fmla="*/ 28 h 66"/>
                  <a:gd name="T58" fmla="*/ 14 w 96"/>
                  <a:gd name="T59" fmla="*/ 29 h 66"/>
                  <a:gd name="T60" fmla="*/ 11 w 96"/>
                  <a:gd name="T61" fmla="*/ 35 h 66"/>
                  <a:gd name="T62" fmla="*/ 7 w 96"/>
                  <a:gd name="T63" fmla="*/ 39 h 66"/>
                  <a:gd name="T64" fmla="*/ 3 w 96"/>
                  <a:gd name="T65" fmla="*/ 39 h 66"/>
                  <a:gd name="T66" fmla="*/ 3 w 96"/>
                  <a:gd name="T67" fmla="*/ 42 h 66"/>
                  <a:gd name="T68" fmla="*/ 3 w 96"/>
                  <a:gd name="T69" fmla="*/ 47 h 66"/>
                  <a:gd name="T70" fmla="*/ 0 w 96"/>
                  <a:gd name="T71" fmla="*/ 57 h 66"/>
                  <a:gd name="T72" fmla="*/ 4 w 96"/>
                  <a:gd name="T73" fmla="*/ 58 h 66"/>
                  <a:gd name="T74" fmla="*/ 6 w 96"/>
                  <a:gd name="T75" fmla="*/ 60 h 66"/>
                  <a:gd name="T76" fmla="*/ 13 w 96"/>
                  <a:gd name="T77" fmla="*/ 66 h 66"/>
                  <a:gd name="T78" fmla="*/ 16 w 96"/>
                  <a:gd name="T79" fmla="*/ 64 h 66"/>
                  <a:gd name="T80" fmla="*/ 23 w 96"/>
                  <a:gd name="T81" fmla="*/ 61 h 66"/>
                  <a:gd name="T82" fmla="*/ 30 w 96"/>
                  <a:gd name="T83" fmla="*/ 63 h 66"/>
                  <a:gd name="T84" fmla="*/ 32 w 96"/>
                  <a:gd name="T85" fmla="*/ 64 h 66"/>
                  <a:gd name="T86" fmla="*/ 33 w 96"/>
                  <a:gd name="T87" fmla="*/ 63 h 66"/>
                  <a:gd name="T88" fmla="*/ 32 w 96"/>
                  <a:gd name="T89" fmla="*/ 53 h 66"/>
                  <a:gd name="T90" fmla="*/ 32 w 96"/>
                  <a:gd name="T91" fmla="*/ 50 h 66"/>
                  <a:gd name="T92" fmla="*/ 46 w 96"/>
                  <a:gd name="T93" fmla="*/ 50 h 66"/>
                  <a:gd name="T94" fmla="*/ 61 w 96"/>
                  <a:gd name="T95" fmla="*/ 51 h 66"/>
                  <a:gd name="T96" fmla="*/ 62 w 96"/>
                  <a:gd name="T97" fmla="*/ 51 h 66"/>
                  <a:gd name="T98" fmla="*/ 64 w 96"/>
                  <a:gd name="T99" fmla="*/ 48 h 66"/>
                  <a:gd name="T100" fmla="*/ 65 w 96"/>
                  <a:gd name="T101" fmla="*/ 48 h 66"/>
                  <a:gd name="T102" fmla="*/ 77 w 96"/>
                  <a:gd name="T103" fmla="*/ 50 h 66"/>
                  <a:gd name="T104" fmla="*/ 80 w 96"/>
                  <a:gd name="T105" fmla="*/ 47 h 66"/>
                  <a:gd name="T106" fmla="*/ 83 w 96"/>
                  <a:gd name="T107" fmla="*/ 45 h 66"/>
                  <a:gd name="T108" fmla="*/ 93 w 96"/>
                  <a:gd name="T109" fmla="*/ 42 h 66"/>
                  <a:gd name="T110" fmla="*/ 94 w 96"/>
                  <a:gd name="T111" fmla="*/ 41 h 66"/>
                  <a:gd name="T112" fmla="*/ 96 w 96"/>
                  <a:gd name="T113" fmla="*/ 38 h 66"/>
                  <a:gd name="T114" fmla="*/ 96 w 96"/>
                  <a:gd name="T115" fmla="*/ 3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 h="66">
                    <a:moveTo>
                      <a:pt x="96" y="38"/>
                    </a:moveTo>
                    <a:lnTo>
                      <a:pt x="96" y="38"/>
                    </a:lnTo>
                    <a:lnTo>
                      <a:pt x="93" y="36"/>
                    </a:lnTo>
                    <a:lnTo>
                      <a:pt x="92" y="36"/>
                    </a:lnTo>
                    <a:lnTo>
                      <a:pt x="92" y="36"/>
                    </a:lnTo>
                    <a:lnTo>
                      <a:pt x="90" y="34"/>
                    </a:lnTo>
                    <a:lnTo>
                      <a:pt x="90" y="29"/>
                    </a:lnTo>
                    <a:lnTo>
                      <a:pt x="90" y="29"/>
                    </a:lnTo>
                    <a:lnTo>
                      <a:pt x="87" y="29"/>
                    </a:lnTo>
                    <a:lnTo>
                      <a:pt x="84" y="31"/>
                    </a:lnTo>
                    <a:lnTo>
                      <a:pt x="84" y="31"/>
                    </a:lnTo>
                    <a:lnTo>
                      <a:pt x="81" y="28"/>
                    </a:lnTo>
                    <a:lnTo>
                      <a:pt x="80" y="26"/>
                    </a:lnTo>
                    <a:lnTo>
                      <a:pt x="80" y="26"/>
                    </a:lnTo>
                    <a:lnTo>
                      <a:pt x="78" y="25"/>
                    </a:lnTo>
                    <a:lnTo>
                      <a:pt x="77" y="22"/>
                    </a:lnTo>
                    <a:lnTo>
                      <a:pt x="77" y="22"/>
                    </a:lnTo>
                    <a:lnTo>
                      <a:pt x="76" y="17"/>
                    </a:lnTo>
                    <a:lnTo>
                      <a:pt x="73" y="16"/>
                    </a:lnTo>
                    <a:lnTo>
                      <a:pt x="73" y="16"/>
                    </a:lnTo>
                    <a:lnTo>
                      <a:pt x="70" y="12"/>
                    </a:lnTo>
                    <a:lnTo>
                      <a:pt x="68" y="9"/>
                    </a:lnTo>
                    <a:lnTo>
                      <a:pt x="68" y="9"/>
                    </a:lnTo>
                    <a:lnTo>
                      <a:pt x="68" y="6"/>
                    </a:lnTo>
                    <a:lnTo>
                      <a:pt x="68" y="3"/>
                    </a:lnTo>
                    <a:lnTo>
                      <a:pt x="68" y="3"/>
                    </a:lnTo>
                    <a:lnTo>
                      <a:pt x="64" y="1"/>
                    </a:lnTo>
                    <a:lnTo>
                      <a:pt x="61" y="1"/>
                    </a:lnTo>
                    <a:lnTo>
                      <a:pt x="61" y="1"/>
                    </a:lnTo>
                    <a:lnTo>
                      <a:pt x="60" y="0"/>
                    </a:lnTo>
                    <a:lnTo>
                      <a:pt x="58" y="1"/>
                    </a:lnTo>
                    <a:lnTo>
                      <a:pt x="52" y="4"/>
                    </a:lnTo>
                    <a:lnTo>
                      <a:pt x="52" y="4"/>
                    </a:lnTo>
                    <a:lnTo>
                      <a:pt x="48" y="6"/>
                    </a:lnTo>
                    <a:lnTo>
                      <a:pt x="45" y="7"/>
                    </a:lnTo>
                    <a:lnTo>
                      <a:pt x="43" y="7"/>
                    </a:lnTo>
                    <a:lnTo>
                      <a:pt x="42" y="9"/>
                    </a:lnTo>
                    <a:lnTo>
                      <a:pt x="42" y="9"/>
                    </a:lnTo>
                    <a:lnTo>
                      <a:pt x="41" y="12"/>
                    </a:lnTo>
                    <a:lnTo>
                      <a:pt x="38" y="12"/>
                    </a:lnTo>
                    <a:lnTo>
                      <a:pt x="38" y="12"/>
                    </a:lnTo>
                    <a:lnTo>
                      <a:pt x="35" y="12"/>
                    </a:lnTo>
                    <a:lnTo>
                      <a:pt x="33" y="12"/>
                    </a:lnTo>
                    <a:lnTo>
                      <a:pt x="32" y="15"/>
                    </a:lnTo>
                    <a:lnTo>
                      <a:pt x="32" y="15"/>
                    </a:lnTo>
                    <a:lnTo>
                      <a:pt x="30" y="16"/>
                    </a:lnTo>
                    <a:lnTo>
                      <a:pt x="29" y="17"/>
                    </a:lnTo>
                    <a:lnTo>
                      <a:pt x="27" y="17"/>
                    </a:lnTo>
                    <a:lnTo>
                      <a:pt x="27" y="20"/>
                    </a:lnTo>
                    <a:lnTo>
                      <a:pt x="27" y="20"/>
                    </a:lnTo>
                    <a:lnTo>
                      <a:pt x="26" y="22"/>
                    </a:lnTo>
                    <a:lnTo>
                      <a:pt x="25" y="22"/>
                    </a:lnTo>
                    <a:lnTo>
                      <a:pt x="20" y="19"/>
                    </a:lnTo>
                    <a:lnTo>
                      <a:pt x="20" y="19"/>
                    </a:lnTo>
                    <a:lnTo>
                      <a:pt x="19" y="19"/>
                    </a:lnTo>
                    <a:lnTo>
                      <a:pt x="17" y="20"/>
                    </a:lnTo>
                    <a:lnTo>
                      <a:pt x="16" y="23"/>
                    </a:lnTo>
                    <a:lnTo>
                      <a:pt x="16" y="28"/>
                    </a:lnTo>
                    <a:lnTo>
                      <a:pt x="16" y="28"/>
                    </a:lnTo>
                    <a:lnTo>
                      <a:pt x="14" y="29"/>
                    </a:lnTo>
                    <a:lnTo>
                      <a:pt x="11" y="35"/>
                    </a:lnTo>
                    <a:lnTo>
                      <a:pt x="11" y="35"/>
                    </a:lnTo>
                    <a:lnTo>
                      <a:pt x="10" y="38"/>
                    </a:lnTo>
                    <a:lnTo>
                      <a:pt x="7" y="39"/>
                    </a:lnTo>
                    <a:lnTo>
                      <a:pt x="3" y="39"/>
                    </a:lnTo>
                    <a:lnTo>
                      <a:pt x="3" y="39"/>
                    </a:lnTo>
                    <a:lnTo>
                      <a:pt x="3" y="41"/>
                    </a:lnTo>
                    <a:lnTo>
                      <a:pt x="3" y="42"/>
                    </a:lnTo>
                    <a:lnTo>
                      <a:pt x="3" y="45"/>
                    </a:lnTo>
                    <a:lnTo>
                      <a:pt x="3" y="47"/>
                    </a:lnTo>
                    <a:lnTo>
                      <a:pt x="3" y="47"/>
                    </a:lnTo>
                    <a:lnTo>
                      <a:pt x="0" y="57"/>
                    </a:lnTo>
                    <a:lnTo>
                      <a:pt x="0" y="57"/>
                    </a:lnTo>
                    <a:lnTo>
                      <a:pt x="4" y="58"/>
                    </a:lnTo>
                    <a:lnTo>
                      <a:pt x="6" y="60"/>
                    </a:lnTo>
                    <a:lnTo>
                      <a:pt x="6" y="60"/>
                    </a:lnTo>
                    <a:lnTo>
                      <a:pt x="10" y="64"/>
                    </a:lnTo>
                    <a:lnTo>
                      <a:pt x="13" y="66"/>
                    </a:lnTo>
                    <a:lnTo>
                      <a:pt x="16" y="64"/>
                    </a:lnTo>
                    <a:lnTo>
                      <a:pt x="16" y="64"/>
                    </a:lnTo>
                    <a:lnTo>
                      <a:pt x="19" y="63"/>
                    </a:lnTo>
                    <a:lnTo>
                      <a:pt x="23" y="61"/>
                    </a:lnTo>
                    <a:lnTo>
                      <a:pt x="27" y="63"/>
                    </a:lnTo>
                    <a:lnTo>
                      <a:pt x="30" y="63"/>
                    </a:lnTo>
                    <a:lnTo>
                      <a:pt x="30" y="63"/>
                    </a:lnTo>
                    <a:lnTo>
                      <a:pt x="32" y="64"/>
                    </a:lnTo>
                    <a:lnTo>
                      <a:pt x="33" y="63"/>
                    </a:lnTo>
                    <a:lnTo>
                      <a:pt x="33" y="63"/>
                    </a:lnTo>
                    <a:lnTo>
                      <a:pt x="32" y="57"/>
                    </a:lnTo>
                    <a:lnTo>
                      <a:pt x="32" y="53"/>
                    </a:lnTo>
                    <a:lnTo>
                      <a:pt x="32" y="50"/>
                    </a:lnTo>
                    <a:lnTo>
                      <a:pt x="32" y="50"/>
                    </a:lnTo>
                    <a:lnTo>
                      <a:pt x="36" y="50"/>
                    </a:lnTo>
                    <a:lnTo>
                      <a:pt x="46" y="50"/>
                    </a:lnTo>
                    <a:lnTo>
                      <a:pt x="57" y="50"/>
                    </a:lnTo>
                    <a:lnTo>
                      <a:pt x="61" y="51"/>
                    </a:lnTo>
                    <a:lnTo>
                      <a:pt x="61" y="51"/>
                    </a:lnTo>
                    <a:lnTo>
                      <a:pt x="62" y="51"/>
                    </a:lnTo>
                    <a:lnTo>
                      <a:pt x="62" y="50"/>
                    </a:lnTo>
                    <a:lnTo>
                      <a:pt x="64" y="48"/>
                    </a:lnTo>
                    <a:lnTo>
                      <a:pt x="65" y="48"/>
                    </a:lnTo>
                    <a:lnTo>
                      <a:pt x="65" y="48"/>
                    </a:lnTo>
                    <a:lnTo>
                      <a:pt x="71" y="50"/>
                    </a:lnTo>
                    <a:lnTo>
                      <a:pt x="77" y="50"/>
                    </a:lnTo>
                    <a:lnTo>
                      <a:pt x="77" y="50"/>
                    </a:lnTo>
                    <a:lnTo>
                      <a:pt x="80" y="47"/>
                    </a:lnTo>
                    <a:lnTo>
                      <a:pt x="83" y="45"/>
                    </a:lnTo>
                    <a:lnTo>
                      <a:pt x="83" y="45"/>
                    </a:lnTo>
                    <a:lnTo>
                      <a:pt x="89" y="44"/>
                    </a:lnTo>
                    <a:lnTo>
                      <a:pt x="93" y="42"/>
                    </a:lnTo>
                    <a:lnTo>
                      <a:pt x="93" y="42"/>
                    </a:lnTo>
                    <a:lnTo>
                      <a:pt x="94" y="41"/>
                    </a:lnTo>
                    <a:lnTo>
                      <a:pt x="96" y="39"/>
                    </a:lnTo>
                    <a:lnTo>
                      <a:pt x="96" y="38"/>
                    </a:lnTo>
                    <a:lnTo>
                      <a:pt x="96" y="38"/>
                    </a:lnTo>
                    <a:lnTo>
                      <a:pt x="96" y="38"/>
                    </a:lnTo>
                    <a:lnTo>
                      <a:pt x="96" y="38"/>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 name="Freeform 36">
                <a:extLst>
                  <a:ext uri="{FF2B5EF4-FFF2-40B4-BE49-F238E27FC236}">
                    <a16:creationId xmlns:a16="http://schemas.microsoft.com/office/drawing/2014/main" id="{2AFB6F80-D0FB-2D97-CE6E-FC41A0DDEA62}"/>
                  </a:ext>
                </a:extLst>
              </p:cNvPr>
              <p:cNvSpPr>
                <a:spLocks/>
              </p:cNvSpPr>
              <p:nvPr/>
            </p:nvSpPr>
            <p:spPr bwMode="auto">
              <a:xfrm>
                <a:off x="3516313" y="4556126"/>
                <a:ext cx="287338" cy="225425"/>
              </a:xfrm>
              <a:custGeom>
                <a:avLst/>
                <a:gdLst>
                  <a:gd name="T0" fmla="*/ 172 w 181"/>
                  <a:gd name="T1" fmla="*/ 6 h 142"/>
                  <a:gd name="T2" fmla="*/ 162 w 181"/>
                  <a:gd name="T3" fmla="*/ 9 h 142"/>
                  <a:gd name="T4" fmla="*/ 150 w 181"/>
                  <a:gd name="T5" fmla="*/ 2 h 142"/>
                  <a:gd name="T6" fmla="*/ 88 w 181"/>
                  <a:gd name="T7" fmla="*/ 33 h 142"/>
                  <a:gd name="T8" fmla="*/ 48 w 181"/>
                  <a:gd name="T9" fmla="*/ 56 h 142"/>
                  <a:gd name="T10" fmla="*/ 47 w 181"/>
                  <a:gd name="T11" fmla="*/ 56 h 142"/>
                  <a:gd name="T12" fmla="*/ 47 w 181"/>
                  <a:gd name="T13" fmla="*/ 86 h 142"/>
                  <a:gd name="T14" fmla="*/ 42 w 181"/>
                  <a:gd name="T15" fmla="*/ 95 h 142"/>
                  <a:gd name="T16" fmla="*/ 35 w 181"/>
                  <a:gd name="T17" fmla="*/ 101 h 142"/>
                  <a:gd name="T18" fmla="*/ 16 w 181"/>
                  <a:gd name="T19" fmla="*/ 103 h 142"/>
                  <a:gd name="T20" fmla="*/ 12 w 181"/>
                  <a:gd name="T21" fmla="*/ 104 h 142"/>
                  <a:gd name="T22" fmla="*/ 0 w 181"/>
                  <a:gd name="T23" fmla="*/ 107 h 142"/>
                  <a:gd name="T24" fmla="*/ 0 w 181"/>
                  <a:gd name="T25" fmla="*/ 113 h 142"/>
                  <a:gd name="T26" fmla="*/ 5 w 181"/>
                  <a:gd name="T27" fmla="*/ 120 h 142"/>
                  <a:gd name="T28" fmla="*/ 9 w 181"/>
                  <a:gd name="T29" fmla="*/ 126 h 142"/>
                  <a:gd name="T30" fmla="*/ 12 w 181"/>
                  <a:gd name="T31" fmla="*/ 130 h 142"/>
                  <a:gd name="T32" fmla="*/ 16 w 181"/>
                  <a:gd name="T33" fmla="*/ 135 h 142"/>
                  <a:gd name="T34" fmla="*/ 22 w 181"/>
                  <a:gd name="T35" fmla="*/ 133 h 142"/>
                  <a:gd name="T36" fmla="*/ 24 w 181"/>
                  <a:gd name="T37" fmla="*/ 140 h 142"/>
                  <a:gd name="T38" fmla="*/ 28 w 181"/>
                  <a:gd name="T39" fmla="*/ 142 h 142"/>
                  <a:gd name="T40" fmla="*/ 29 w 181"/>
                  <a:gd name="T41" fmla="*/ 136 h 142"/>
                  <a:gd name="T42" fmla="*/ 34 w 181"/>
                  <a:gd name="T43" fmla="*/ 138 h 142"/>
                  <a:gd name="T44" fmla="*/ 35 w 181"/>
                  <a:gd name="T45" fmla="*/ 142 h 142"/>
                  <a:gd name="T46" fmla="*/ 41 w 181"/>
                  <a:gd name="T47" fmla="*/ 140 h 142"/>
                  <a:gd name="T48" fmla="*/ 45 w 181"/>
                  <a:gd name="T49" fmla="*/ 132 h 142"/>
                  <a:gd name="T50" fmla="*/ 47 w 181"/>
                  <a:gd name="T51" fmla="*/ 124 h 142"/>
                  <a:gd name="T52" fmla="*/ 51 w 181"/>
                  <a:gd name="T53" fmla="*/ 121 h 142"/>
                  <a:gd name="T54" fmla="*/ 59 w 181"/>
                  <a:gd name="T55" fmla="*/ 123 h 142"/>
                  <a:gd name="T56" fmla="*/ 64 w 181"/>
                  <a:gd name="T57" fmla="*/ 120 h 142"/>
                  <a:gd name="T58" fmla="*/ 69 w 181"/>
                  <a:gd name="T59" fmla="*/ 121 h 142"/>
                  <a:gd name="T60" fmla="*/ 76 w 181"/>
                  <a:gd name="T61" fmla="*/ 123 h 142"/>
                  <a:gd name="T62" fmla="*/ 80 w 181"/>
                  <a:gd name="T63" fmla="*/ 129 h 142"/>
                  <a:gd name="T64" fmla="*/ 88 w 181"/>
                  <a:gd name="T65" fmla="*/ 127 h 142"/>
                  <a:gd name="T66" fmla="*/ 96 w 181"/>
                  <a:gd name="T67" fmla="*/ 129 h 142"/>
                  <a:gd name="T68" fmla="*/ 107 w 181"/>
                  <a:gd name="T69" fmla="*/ 132 h 142"/>
                  <a:gd name="T70" fmla="*/ 117 w 181"/>
                  <a:gd name="T71" fmla="*/ 127 h 142"/>
                  <a:gd name="T72" fmla="*/ 121 w 181"/>
                  <a:gd name="T73" fmla="*/ 126 h 142"/>
                  <a:gd name="T74" fmla="*/ 136 w 181"/>
                  <a:gd name="T75" fmla="*/ 126 h 142"/>
                  <a:gd name="T76" fmla="*/ 146 w 181"/>
                  <a:gd name="T77" fmla="*/ 129 h 142"/>
                  <a:gd name="T78" fmla="*/ 150 w 181"/>
                  <a:gd name="T79" fmla="*/ 124 h 142"/>
                  <a:gd name="T80" fmla="*/ 156 w 181"/>
                  <a:gd name="T81" fmla="*/ 120 h 142"/>
                  <a:gd name="T82" fmla="*/ 156 w 181"/>
                  <a:gd name="T83" fmla="*/ 117 h 142"/>
                  <a:gd name="T84" fmla="*/ 158 w 181"/>
                  <a:gd name="T85" fmla="*/ 107 h 142"/>
                  <a:gd name="T86" fmla="*/ 176 w 181"/>
                  <a:gd name="T87" fmla="*/ 84 h 142"/>
                  <a:gd name="T88" fmla="*/ 178 w 181"/>
                  <a:gd name="T89" fmla="*/ 69 h 142"/>
                  <a:gd name="T90" fmla="*/ 179 w 181"/>
                  <a:gd name="T91" fmla="*/ 41 h 142"/>
                  <a:gd name="T92" fmla="*/ 179 w 181"/>
                  <a:gd name="T93" fmla="*/ 37 h 142"/>
                  <a:gd name="T94" fmla="*/ 178 w 181"/>
                  <a:gd name="T95" fmla="*/ 33 h 142"/>
                  <a:gd name="T96" fmla="*/ 174 w 181"/>
                  <a:gd name="T97" fmla="*/ 2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1" h="142">
                    <a:moveTo>
                      <a:pt x="174" y="22"/>
                    </a:moveTo>
                    <a:lnTo>
                      <a:pt x="174" y="22"/>
                    </a:lnTo>
                    <a:lnTo>
                      <a:pt x="172" y="6"/>
                    </a:lnTo>
                    <a:lnTo>
                      <a:pt x="163" y="12"/>
                    </a:lnTo>
                    <a:lnTo>
                      <a:pt x="163" y="12"/>
                    </a:lnTo>
                    <a:lnTo>
                      <a:pt x="162" y="9"/>
                    </a:lnTo>
                    <a:lnTo>
                      <a:pt x="156" y="5"/>
                    </a:lnTo>
                    <a:lnTo>
                      <a:pt x="156" y="5"/>
                    </a:lnTo>
                    <a:lnTo>
                      <a:pt x="150" y="2"/>
                    </a:lnTo>
                    <a:lnTo>
                      <a:pt x="146" y="2"/>
                    </a:lnTo>
                    <a:lnTo>
                      <a:pt x="139" y="0"/>
                    </a:lnTo>
                    <a:lnTo>
                      <a:pt x="88" y="33"/>
                    </a:lnTo>
                    <a:lnTo>
                      <a:pt x="67" y="50"/>
                    </a:lnTo>
                    <a:lnTo>
                      <a:pt x="67" y="50"/>
                    </a:lnTo>
                    <a:lnTo>
                      <a:pt x="48" y="56"/>
                    </a:lnTo>
                    <a:lnTo>
                      <a:pt x="48" y="56"/>
                    </a:lnTo>
                    <a:lnTo>
                      <a:pt x="47" y="56"/>
                    </a:lnTo>
                    <a:lnTo>
                      <a:pt x="47" y="56"/>
                    </a:lnTo>
                    <a:lnTo>
                      <a:pt x="47" y="75"/>
                    </a:lnTo>
                    <a:lnTo>
                      <a:pt x="47" y="86"/>
                    </a:lnTo>
                    <a:lnTo>
                      <a:pt x="47" y="86"/>
                    </a:lnTo>
                    <a:lnTo>
                      <a:pt x="44" y="91"/>
                    </a:lnTo>
                    <a:lnTo>
                      <a:pt x="42" y="95"/>
                    </a:lnTo>
                    <a:lnTo>
                      <a:pt x="42" y="95"/>
                    </a:lnTo>
                    <a:lnTo>
                      <a:pt x="40" y="98"/>
                    </a:lnTo>
                    <a:lnTo>
                      <a:pt x="38" y="100"/>
                    </a:lnTo>
                    <a:lnTo>
                      <a:pt x="35" y="101"/>
                    </a:lnTo>
                    <a:lnTo>
                      <a:pt x="35" y="101"/>
                    </a:lnTo>
                    <a:lnTo>
                      <a:pt x="26" y="103"/>
                    </a:lnTo>
                    <a:lnTo>
                      <a:pt x="16" y="103"/>
                    </a:lnTo>
                    <a:lnTo>
                      <a:pt x="16" y="103"/>
                    </a:lnTo>
                    <a:lnTo>
                      <a:pt x="13" y="103"/>
                    </a:lnTo>
                    <a:lnTo>
                      <a:pt x="12" y="104"/>
                    </a:lnTo>
                    <a:lnTo>
                      <a:pt x="8" y="105"/>
                    </a:lnTo>
                    <a:lnTo>
                      <a:pt x="8" y="105"/>
                    </a:lnTo>
                    <a:lnTo>
                      <a:pt x="0" y="107"/>
                    </a:lnTo>
                    <a:lnTo>
                      <a:pt x="0" y="107"/>
                    </a:lnTo>
                    <a:lnTo>
                      <a:pt x="0" y="110"/>
                    </a:lnTo>
                    <a:lnTo>
                      <a:pt x="0" y="113"/>
                    </a:lnTo>
                    <a:lnTo>
                      <a:pt x="0" y="113"/>
                    </a:lnTo>
                    <a:lnTo>
                      <a:pt x="2" y="116"/>
                    </a:lnTo>
                    <a:lnTo>
                      <a:pt x="5" y="120"/>
                    </a:lnTo>
                    <a:lnTo>
                      <a:pt x="5" y="120"/>
                    </a:lnTo>
                    <a:lnTo>
                      <a:pt x="8" y="121"/>
                    </a:lnTo>
                    <a:lnTo>
                      <a:pt x="9" y="126"/>
                    </a:lnTo>
                    <a:lnTo>
                      <a:pt x="9" y="126"/>
                    </a:lnTo>
                    <a:lnTo>
                      <a:pt x="10" y="129"/>
                    </a:lnTo>
                    <a:lnTo>
                      <a:pt x="12" y="130"/>
                    </a:lnTo>
                    <a:lnTo>
                      <a:pt x="12" y="130"/>
                    </a:lnTo>
                    <a:lnTo>
                      <a:pt x="13" y="132"/>
                    </a:lnTo>
                    <a:lnTo>
                      <a:pt x="16" y="135"/>
                    </a:lnTo>
                    <a:lnTo>
                      <a:pt x="16" y="135"/>
                    </a:lnTo>
                    <a:lnTo>
                      <a:pt x="19" y="133"/>
                    </a:lnTo>
                    <a:lnTo>
                      <a:pt x="22" y="133"/>
                    </a:lnTo>
                    <a:lnTo>
                      <a:pt x="22" y="133"/>
                    </a:lnTo>
                    <a:lnTo>
                      <a:pt x="22" y="138"/>
                    </a:lnTo>
                    <a:lnTo>
                      <a:pt x="24" y="140"/>
                    </a:lnTo>
                    <a:lnTo>
                      <a:pt x="24" y="140"/>
                    </a:lnTo>
                    <a:lnTo>
                      <a:pt x="25" y="140"/>
                    </a:lnTo>
                    <a:lnTo>
                      <a:pt x="28" y="142"/>
                    </a:lnTo>
                    <a:lnTo>
                      <a:pt x="28" y="142"/>
                    </a:lnTo>
                    <a:lnTo>
                      <a:pt x="28" y="138"/>
                    </a:lnTo>
                    <a:lnTo>
                      <a:pt x="29" y="136"/>
                    </a:lnTo>
                    <a:lnTo>
                      <a:pt x="32" y="136"/>
                    </a:lnTo>
                    <a:lnTo>
                      <a:pt x="32" y="136"/>
                    </a:lnTo>
                    <a:lnTo>
                      <a:pt x="34" y="138"/>
                    </a:lnTo>
                    <a:lnTo>
                      <a:pt x="34" y="139"/>
                    </a:lnTo>
                    <a:lnTo>
                      <a:pt x="34" y="140"/>
                    </a:lnTo>
                    <a:lnTo>
                      <a:pt x="35" y="142"/>
                    </a:lnTo>
                    <a:lnTo>
                      <a:pt x="35" y="142"/>
                    </a:lnTo>
                    <a:lnTo>
                      <a:pt x="40" y="142"/>
                    </a:lnTo>
                    <a:lnTo>
                      <a:pt x="41" y="140"/>
                    </a:lnTo>
                    <a:lnTo>
                      <a:pt x="41" y="140"/>
                    </a:lnTo>
                    <a:lnTo>
                      <a:pt x="42" y="136"/>
                    </a:lnTo>
                    <a:lnTo>
                      <a:pt x="45" y="132"/>
                    </a:lnTo>
                    <a:lnTo>
                      <a:pt x="45" y="132"/>
                    </a:lnTo>
                    <a:lnTo>
                      <a:pt x="47" y="127"/>
                    </a:lnTo>
                    <a:lnTo>
                      <a:pt x="47" y="124"/>
                    </a:lnTo>
                    <a:lnTo>
                      <a:pt x="48" y="123"/>
                    </a:lnTo>
                    <a:lnTo>
                      <a:pt x="48" y="123"/>
                    </a:lnTo>
                    <a:lnTo>
                      <a:pt x="51" y="121"/>
                    </a:lnTo>
                    <a:lnTo>
                      <a:pt x="54" y="121"/>
                    </a:lnTo>
                    <a:lnTo>
                      <a:pt x="59" y="123"/>
                    </a:lnTo>
                    <a:lnTo>
                      <a:pt x="59" y="123"/>
                    </a:lnTo>
                    <a:lnTo>
                      <a:pt x="61" y="121"/>
                    </a:lnTo>
                    <a:lnTo>
                      <a:pt x="63" y="120"/>
                    </a:lnTo>
                    <a:lnTo>
                      <a:pt x="64" y="120"/>
                    </a:lnTo>
                    <a:lnTo>
                      <a:pt x="66" y="120"/>
                    </a:lnTo>
                    <a:lnTo>
                      <a:pt x="66" y="120"/>
                    </a:lnTo>
                    <a:lnTo>
                      <a:pt x="69" y="121"/>
                    </a:lnTo>
                    <a:lnTo>
                      <a:pt x="72" y="121"/>
                    </a:lnTo>
                    <a:lnTo>
                      <a:pt x="73" y="121"/>
                    </a:lnTo>
                    <a:lnTo>
                      <a:pt x="76" y="123"/>
                    </a:lnTo>
                    <a:lnTo>
                      <a:pt x="76" y="123"/>
                    </a:lnTo>
                    <a:lnTo>
                      <a:pt x="79" y="127"/>
                    </a:lnTo>
                    <a:lnTo>
                      <a:pt x="80" y="129"/>
                    </a:lnTo>
                    <a:lnTo>
                      <a:pt x="82" y="129"/>
                    </a:lnTo>
                    <a:lnTo>
                      <a:pt x="82" y="129"/>
                    </a:lnTo>
                    <a:lnTo>
                      <a:pt x="88" y="127"/>
                    </a:lnTo>
                    <a:lnTo>
                      <a:pt x="92" y="126"/>
                    </a:lnTo>
                    <a:lnTo>
                      <a:pt x="92" y="126"/>
                    </a:lnTo>
                    <a:lnTo>
                      <a:pt x="96" y="129"/>
                    </a:lnTo>
                    <a:lnTo>
                      <a:pt x="101" y="132"/>
                    </a:lnTo>
                    <a:lnTo>
                      <a:pt x="101" y="132"/>
                    </a:lnTo>
                    <a:lnTo>
                      <a:pt x="107" y="132"/>
                    </a:lnTo>
                    <a:lnTo>
                      <a:pt x="112" y="132"/>
                    </a:lnTo>
                    <a:lnTo>
                      <a:pt x="112" y="132"/>
                    </a:lnTo>
                    <a:lnTo>
                      <a:pt x="117" y="127"/>
                    </a:lnTo>
                    <a:lnTo>
                      <a:pt x="118" y="126"/>
                    </a:lnTo>
                    <a:lnTo>
                      <a:pt x="121" y="126"/>
                    </a:lnTo>
                    <a:lnTo>
                      <a:pt x="121" y="126"/>
                    </a:lnTo>
                    <a:lnTo>
                      <a:pt x="128" y="126"/>
                    </a:lnTo>
                    <a:lnTo>
                      <a:pt x="136" y="126"/>
                    </a:lnTo>
                    <a:lnTo>
                      <a:pt x="136" y="126"/>
                    </a:lnTo>
                    <a:lnTo>
                      <a:pt x="140" y="127"/>
                    </a:lnTo>
                    <a:lnTo>
                      <a:pt x="143" y="129"/>
                    </a:lnTo>
                    <a:lnTo>
                      <a:pt x="146" y="129"/>
                    </a:lnTo>
                    <a:lnTo>
                      <a:pt x="146" y="129"/>
                    </a:lnTo>
                    <a:lnTo>
                      <a:pt x="147" y="127"/>
                    </a:lnTo>
                    <a:lnTo>
                      <a:pt x="150" y="124"/>
                    </a:lnTo>
                    <a:lnTo>
                      <a:pt x="153" y="120"/>
                    </a:lnTo>
                    <a:lnTo>
                      <a:pt x="153" y="120"/>
                    </a:lnTo>
                    <a:lnTo>
                      <a:pt x="156" y="120"/>
                    </a:lnTo>
                    <a:lnTo>
                      <a:pt x="156" y="120"/>
                    </a:lnTo>
                    <a:lnTo>
                      <a:pt x="156" y="117"/>
                    </a:lnTo>
                    <a:lnTo>
                      <a:pt x="156" y="117"/>
                    </a:lnTo>
                    <a:lnTo>
                      <a:pt x="156" y="111"/>
                    </a:lnTo>
                    <a:lnTo>
                      <a:pt x="158" y="107"/>
                    </a:lnTo>
                    <a:lnTo>
                      <a:pt x="158" y="107"/>
                    </a:lnTo>
                    <a:lnTo>
                      <a:pt x="160" y="101"/>
                    </a:lnTo>
                    <a:lnTo>
                      <a:pt x="168" y="92"/>
                    </a:lnTo>
                    <a:lnTo>
                      <a:pt x="176" y="84"/>
                    </a:lnTo>
                    <a:lnTo>
                      <a:pt x="176" y="84"/>
                    </a:lnTo>
                    <a:lnTo>
                      <a:pt x="178" y="79"/>
                    </a:lnTo>
                    <a:lnTo>
                      <a:pt x="178" y="69"/>
                    </a:lnTo>
                    <a:lnTo>
                      <a:pt x="178" y="54"/>
                    </a:lnTo>
                    <a:lnTo>
                      <a:pt x="178" y="54"/>
                    </a:lnTo>
                    <a:lnTo>
                      <a:pt x="179" y="41"/>
                    </a:lnTo>
                    <a:lnTo>
                      <a:pt x="179" y="41"/>
                    </a:lnTo>
                    <a:lnTo>
                      <a:pt x="181" y="38"/>
                    </a:lnTo>
                    <a:lnTo>
                      <a:pt x="179" y="37"/>
                    </a:lnTo>
                    <a:lnTo>
                      <a:pt x="178" y="35"/>
                    </a:lnTo>
                    <a:lnTo>
                      <a:pt x="178" y="33"/>
                    </a:lnTo>
                    <a:lnTo>
                      <a:pt x="178" y="33"/>
                    </a:lnTo>
                    <a:lnTo>
                      <a:pt x="178" y="30"/>
                    </a:lnTo>
                    <a:lnTo>
                      <a:pt x="175" y="27"/>
                    </a:lnTo>
                    <a:lnTo>
                      <a:pt x="174" y="24"/>
                    </a:lnTo>
                    <a:lnTo>
                      <a:pt x="174" y="22"/>
                    </a:lnTo>
                    <a:lnTo>
                      <a:pt x="174" y="22"/>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 name="Freeform 37">
                <a:extLst>
                  <a:ext uri="{FF2B5EF4-FFF2-40B4-BE49-F238E27FC236}">
                    <a16:creationId xmlns:a16="http://schemas.microsoft.com/office/drawing/2014/main" id="{7B8F3080-BFB4-D94B-A6F4-4C25D96228F2}"/>
                  </a:ext>
                </a:extLst>
              </p:cNvPr>
              <p:cNvSpPr>
                <a:spLocks/>
              </p:cNvSpPr>
              <p:nvPr/>
            </p:nvSpPr>
            <p:spPr bwMode="auto">
              <a:xfrm>
                <a:off x="3763963" y="4556126"/>
                <a:ext cx="185738" cy="311150"/>
              </a:xfrm>
              <a:custGeom>
                <a:avLst/>
                <a:gdLst>
                  <a:gd name="T0" fmla="*/ 16 w 117"/>
                  <a:gd name="T1" fmla="*/ 6 h 196"/>
                  <a:gd name="T2" fmla="*/ 18 w 117"/>
                  <a:gd name="T3" fmla="*/ 22 h 196"/>
                  <a:gd name="T4" fmla="*/ 22 w 117"/>
                  <a:gd name="T5" fmla="*/ 30 h 196"/>
                  <a:gd name="T6" fmla="*/ 22 w 117"/>
                  <a:gd name="T7" fmla="*/ 35 h 196"/>
                  <a:gd name="T8" fmla="*/ 23 w 117"/>
                  <a:gd name="T9" fmla="*/ 41 h 196"/>
                  <a:gd name="T10" fmla="*/ 22 w 117"/>
                  <a:gd name="T11" fmla="*/ 54 h 196"/>
                  <a:gd name="T12" fmla="*/ 20 w 117"/>
                  <a:gd name="T13" fmla="*/ 84 h 196"/>
                  <a:gd name="T14" fmla="*/ 4 w 117"/>
                  <a:gd name="T15" fmla="*/ 101 h 196"/>
                  <a:gd name="T16" fmla="*/ 0 w 117"/>
                  <a:gd name="T17" fmla="*/ 111 h 196"/>
                  <a:gd name="T18" fmla="*/ 0 w 117"/>
                  <a:gd name="T19" fmla="*/ 120 h 196"/>
                  <a:gd name="T20" fmla="*/ 2 w 117"/>
                  <a:gd name="T21" fmla="*/ 123 h 196"/>
                  <a:gd name="T22" fmla="*/ 7 w 117"/>
                  <a:gd name="T23" fmla="*/ 127 h 196"/>
                  <a:gd name="T24" fmla="*/ 12 w 117"/>
                  <a:gd name="T25" fmla="*/ 132 h 196"/>
                  <a:gd name="T26" fmla="*/ 15 w 117"/>
                  <a:gd name="T27" fmla="*/ 139 h 196"/>
                  <a:gd name="T28" fmla="*/ 16 w 117"/>
                  <a:gd name="T29" fmla="*/ 149 h 196"/>
                  <a:gd name="T30" fmla="*/ 20 w 117"/>
                  <a:gd name="T31" fmla="*/ 164 h 196"/>
                  <a:gd name="T32" fmla="*/ 20 w 117"/>
                  <a:gd name="T33" fmla="*/ 165 h 196"/>
                  <a:gd name="T34" fmla="*/ 9 w 117"/>
                  <a:gd name="T35" fmla="*/ 165 h 196"/>
                  <a:gd name="T36" fmla="*/ 6 w 117"/>
                  <a:gd name="T37" fmla="*/ 167 h 196"/>
                  <a:gd name="T38" fmla="*/ 9 w 117"/>
                  <a:gd name="T39" fmla="*/ 175 h 196"/>
                  <a:gd name="T40" fmla="*/ 16 w 117"/>
                  <a:gd name="T41" fmla="*/ 183 h 196"/>
                  <a:gd name="T42" fmla="*/ 20 w 117"/>
                  <a:gd name="T43" fmla="*/ 192 h 196"/>
                  <a:gd name="T44" fmla="*/ 26 w 117"/>
                  <a:gd name="T45" fmla="*/ 196 h 196"/>
                  <a:gd name="T46" fmla="*/ 31 w 117"/>
                  <a:gd name="T47" fmla="*/ 192 h 196"/>
                  <a:gd name="T48" fmla="*/ 37 w 117"/>
                  <a:gd name="T49" fmla="*/ 193 h 196"/>
                  <a:gd name="T50" fmla="*/ 44 w 117"/>
                  <a:gd name="T51" fmla="*/ 190 h 196"/>
                  <a:gd name="T52" fmla="*/ 60 w 117"/>
                  <a:gd name="T53" fmla="*/ 183 h 196"/>
                  <a:gd name="T54" fmla="*/ 60 w 117"/>
                  <a:gd name="T55" fmla="*/ 180 h 196"/>
                  <a:gd name="T56" fmla="*/ 61 w 117"/>
                  <a:gd name="T57" fmla="*/ 177 h 196"/>
                  <a:gd name="T58" fmla="*/ 73 w 117"/>
                  <a:gd name="T59" fmla="*/ 175 h 196"/>
                  <a:gd name="T60" fmla="*/ 85 w 117"/>
                  <a:gd name="T61" fmla="*/ 167 h 196"/>
                  <a:gd name="T62" fmla="*/ 90 w 117"/>
                  <a:gd name="T63" fmla="*/ 159 h 196"/>
                  <a:gd name="T64" fmla="*/ 96 w 117"/>
                  <a:gd name="T65" fmla="*/ 152 h 196"/>
                  <a:gd name="T66" fmla="*/ 101 w 117"/>
                  <a:gd name="T67" fmla="*/ 152 h 196"/>
                  <a:gd name="T68" fmla="*/ 102 w 117"/>
                  <a:gd name="T69" fmla="*/ 152 h 196"/>
                  <a:gd name="T70" fmla="*/ 101 w 117"/>
                  <a:gd name="T71" fmla="*/ 145 h 196"/>
                  <a:gd name="T72" fmla="*/ 98 w 117"/>
                  <a:gd name="T73" fmla="*/ 140 h 196"/>
                  <a:gd name="T74" fmla="*/ 96 w 117"/>
                  <a:gd name="T75" fmla="*/ 132 h 196"/>
                  <a:gd name="T76" fmla="*/ 93 w 117"/>
                  <a:gd name="T77" fmla="*/ 129 h 196"/>
                  <a:gd name="T78" fmla="*/ 95 w 117"/>
                  <a:gd name="T79" fmla="*/ 124 h 196"/>
                  <a:gd name="T80" fmla="*/ 93 w 117"/>
                  <a:gd name="T81" fmla="*/ 117 h 196"/>
                  <a:gd name="T82" fmla="*/ 98 w 117"/>
                  <a:gd name="T83" fmla="*/ 114 h 196"/>
                  <a:gd name="T84" fmla="*/ 101 w 117"/>
                  <a:gd name="T85" fmla="*/ 107 h 196"/>
                  <a:gd name="T86" fmla="*/ 104 w 117"/>
                  <a:gd name="T87" fmla="*/ 105 h 196"/>
                  <a:gd name="T88" fmla="*/ 106 w 117"/>
                  <a:gd name="T89" fmla="*/ 98 h 196"/>
                  <a:gd name="T90" fmla="*/ 115 w 117"/>
                  <a:gd name="T91" fmla="*/ 94 h 196"/>
                  <a:gd name="T92" fmla="*/ 117 w 117"/>
                  <a:gd name="T93" fmla="*/ 8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7" h="196">
                    <a:moveTo>
                      <a:pt x="117" y="49"/>
                    </a:moveTo>
                    <a:lnTo>
                      <a:pt x="26" y="0"/>
                    </a:lnTo>
                    <a:lnTo>
                      <a:pt x="16" y="6"/>
                    </a:lnTo>
                    <a:lnTo>
                      <a:pt x="16" y="6"/>
                    </a:lnTo>
                    <a:lnTo>
                      <a:pt x="18" y="22"/>
                    </a:lnTo>
                    <a:lnTo>
                      <a:pt x="18" y="22"/>
                    </a:lnTo>
                    <a:lnTo>
                      <a:pt x="18" y="24"/>
                    </a:lnTo>
                    <a:lnTo>
                      <a:pt x="19" y="27"/>
                    </a:lnTo>
                    <a:lnTo>
                      <a:pt x="22" y="30"/>
                    </a:lnTo>
                    <a:lnTo>
                      <a:pt x="22" y="33"/>
                    </a:lnTo>
                    <a:lnTo>
                      <a:pt x="22" y="33"/>
                    </a:lnTo>
                    <a:lnTo>
                      <a:pt x="22" y="35"/>
                    </a:lnTo>
                    <a:lnTo>
                      <a:pt x="23" y="37"/>
                    </a:lnTo>
                    <a:lnTo>
                      <a:pt x="25" y="38"/>
                    </a:lnTo>
                    <a:lnTo>
                      <a:pt x="23" y="41"/>
                    </a:lnTo>
                    <a:lnTo>
                      <a:pt x="23" y="41"/>
                    </a:lnTo>
                    <a:lnTo>
                      <a:pt x="22" y="54"/>
                    </a:lnTo>
                    <a:lnTo>
                      <a:pt x="22" y="54"/>
                    </a:lnTo>
                    <a:lnTo>
                      <a:pt x="22" y="69"/>
                    </a:lnTo>
                    <a:lnTo>
                      <a:pt x="22" y="79"/>
                    </a:lnTo>
                    <a:lnTo>
                      <a:pt x="20" y="84"/>
                    </a:lnTo>
                    <a:lnTo>
                      <a:pt x="20" y="84"/>
                    </a:lnTo>
                    <a:lnTo>
                      <a:pt x="12" y="92"/>
                    </a:lnTo>
                    <a:lnTo>
                      <a:pt x="4" y="101"/>
                    </a:lnTo>
                    <a:lnTo>
                      <a:pt x="2" y="107"/>
                    </a:lnTo>
                    <a:lnTo>
                      <a:pt x="2" y="107"/>
                    </a:lnTo>
                    <a:lnTo>
                      <a:pt x="0" y="111"/>
                    </a:lnTo>
                    <a:lnTo>
                      <a:pt x="0" y="117"/>
                    </a:lnTo>
                    <a:lnTo>
                      <a:pt x="0" y="117"/>
                    </a:lnTo>
                    <a:lnTo>
                      <a:pt x="0" y="120"/>
                    </a:lnTo>
                    <a:lnTo>
                      <a:pt x="0" y="120"/>
                    </a:lnTo>
                    <a:lnTo>
                      <a:pt x="2" y="123"/>
                    </a:lnTo>
                    <a:lnTo>
                      <a:pt x="2" y="123"/>
                    </a:lnTo>
                    <a:lnTo>
                      <a:pt x="4" y="126"/>
                    </a:lnTo>
                    <a:lnTo>
                      <a:pt x="4" y="127"/>
                    </a:lnTo>
                    <a:lnTo>
                      <a:pt x="7" y="127"/>
                    </a:lnTo>
                    <a:lnTo>
                      <a:pt x="7" y="127"/>
                    </a:lnTo>
                    <a:lnTo>
                      <a:pt x="10" y="129"/>
                    </a:lnTo>
                    <a:lnTo>
                      <a:pt x="12" y="132"/>
                    </a:lnTo>
                    <a:lnTo>
                      <a:pt x="13" y="136"/>
                    </a:lnTo>
                    <a:lnTo>
                      <a:pt x="15" y="139"/>
                    </a:lnTo>
                    <a:lnTo>
                      <a:pt x="15" y="139"/>
                    </a:lnTo>
                    <a:lnTo>
                      <a:pt x="15" y="143"/>
                    </a:lnTo>
                    <a:lnTo>
                      <a:pt x="16" y="149"/>
                    </a:lnTo>
                    <a:lnTo>
                      <a:pt x="16" y="149"/>
                    </a:lnTo>
                    <a:lnTo>
                      <a:pt x="16" y="154"/>
                    </a:lnTo>
                    <a:lnTo>
                      <a:pt x="18" y="158"/>
                    </a:lnTo>
                    <a:lnTo>
                      <a:pt x="20" y="164"/>
                    </a:lnTo>
                    <a:lnTo>
                      <a:pt x="20" y="164"/>
                    </a:lnTo>
                    <a:lnTo>
                      <a:pt x="20" y="165"/>
                    </a:lnTo>
                    <a:lnTo>
                      <a:pt x="20" y="165"/>
                    </a:lnTo>
                    <a:lnTo>
                      <a:pt x="16" y="165"/>
                    </a:lnTo>
                    <a:lnTo>
                      <a:pt x="16" y="165"/>
                    </a:lnTo>
                    <a:lnTo>
                      <a:pt x="9" y="165"/>
                    </a:lnTo>
                    <a:lnTo>
                      <a:pt x="7" y="167"/>
                    </a:lnTo>
                    <a:lnTo>
                      <a:pt x="6" y="167"/>
                    </a:lnTo>
                    <a:lnTo>
                      <a:pt x="6" y="167"/>
                    </a:lnTo>
                    <a:lnTo>
                      <a:pt x="6" y="170"/>
                    </a:lnTo>
                    <a:lnTo>
                      <a:pt x="6" y="173"/>
                    </a:lnTo>
                    <a:lnTo>
                      <a:pt x="9" y="175"/>
                    </a:lnTo>
                    <a:lnTo>
                      <a:pt x="9" y="175"/>
                    </a:lnTo>
                    <a:lnTo>
                      <a:pt x="15" y="180"/>
                    </a:lnTo>
                    <a:lnTo>
                      <a:pt x="16" y="183"/>
                    </a:lnTo>
                    <a:lnTo>
                      <a:pt x="18" y="186"/>
                    </a:lnTo>
                    <a:lnTo>
                      <a:pt x="18" y="186"/>
                    </a:lnTo>
                    <a:lnTo>
                      <a:pt x="20" y="192"/>
                    </a:lnTo>
                    <a:lnTo>
                      <a:pt x="23" y="196"/>
                    </a:lnTo>
                    <a:lnTo>
                      <a:pt x="23" y="196"/>
                    </a:lnTo>
                    <a:lnTo>
                      <a:pt x="26" y="196"/>
                    </a:lnTo>
                    <a:lnTo>
                      <a:pt x="29" y="193"/>
                    </a:lnTo>
                    <a:lnTo>
                      <a:pt x="29" y="193"/>
                    </a:lnTo>
                    <a:lnTo>
                      <a:pt x="31" y="192"/>
                    </a:lnTo>
                    <a:lnTo>
                      <a:pt x="34" y="193"/>
                    </a:lnTo>
                    <a:lnTo>
                      <a:pt x="35" y="193"/>
                    </a:lnTo>
                    <a:lnTo>
                      <a:pt x="37" y="193"/>
                    </a:lnTo>
                    <a:lnTo>
                      <a:pt x="37" y="193"/>
                    </a:lnTo>
                    <a:lnTo>
                      <a:pt x="39" y="190"/>
                    </a:lnTo>
                    <a:lnTo>
                      <a:pt x="44" y="190"/>
                    </a:lnTo>
                    <a:lnTo>
                      <a:pt x="50" y="189"/>
                    </a:lnTo>
                    <a:lnTo>
                      <a:pt x="50" y="189"/>
                    </a:lnTo>
                    <a:lnTo>
                      <a:pt x="60" y="183"/>
                    </a:lnTo>
                    <a:lnTo>
                      <a:pt x="60" y="183"/>
                    </a:lnTo>
                    <a:lnTo>
                      <a:pt x="61" y="181"/>
                    </a:lnTo>
                    <a:lnTo>
                      <a:pt x="60" y="180"/>
                    </a:lnTo>
                    <a:lnTo>
                      <a:pt x="60" y="178"/>
                    </a:lnTo>
                    <a:lnTo>
                      <a:pt x="61" y="177"/>
                    </a:lnTo>
                    <a:lnTo>
                      <a:pt x="61" y="177"/>
                    </a:lnTo>
                    <a:lnTo>
                      <a:pt x="64" y="177"/>
                    </a:lnTo>
                    <a:lnTo>
                      <a:pt x="69" y="177"/>
                    </a:lnTo>
                    <a:lnTo>
                      <a:pt x="73" y="175"/>
                    </a:lnTo>
                    <a:lnTo>
                      <a:pt x="77" y="174"/>
                    </a:lnTo>
                    <a:lnTo>
                      <a:pt x="77" y="174"/>
                    </a:lnTo>
                    <a:lnTo>
                      <a:pt x="85" y="167"/>
                    </a:lnTo>
                    <a:lnTo>
                      <a:pt x="89" y="161"/>
                    </a:lnTo>
                    <a:lnTo>
                      <a:pt x="89" y="161"/>
                    </a:lnTo>
                    <a:lnTo>
                      <a:pt x="90" y="159"/>
                    </a:lnTo>
                    <a:lnTo>
                      <a:pt x="92" y="157"/>
                    </a:lnTo>
                    <a:lnTo>
                      <a:pt x="92" y="157"/>
                    </a:lnTo>
                    <a:lnTo>
                      <a:pt x="96" y="152"/>
                    </a:lnTo>
                    <a:lnTo>
                      <a:pt x="99" y="152"/>
                    </a:lnTo>
                    <a:lnTo>
                      <a:pt x="101" y="152"/>
                    </a:lnTo>
                    <a:lnTo>
                      <a:pt x="101" y="152"/>
                    </a:lnTo>
                    <a:lnTo>
                      <a:pt x="104" y="152"/>
                    </a:lnTo>
                    <a:lnTo>
                      <a:pt x="104" y="152"/>
                    </a:lnTo>
                    <a:lnTo>
                      <a:pt x="102" y="152"/>
                    </a:lnTo>
                    <a:lnTo>
                      <a:pt x="104" y="148"/>
                    </a:lnTo>
                    <a:lnTo>
                      <a:pt x="104" y="148"/>
                    </a:lnTo>
                    <a:lnTo>
                      <a:pt x="101" y="145"/>
                    </a:lnTo>
                    <a:lnTo>
                      <a:pt x="99" y="143"/>
                    </a:lnTo>
                    <a:lnTo>
                      <a:pt x="98" y="140"/>
                    </a:lnTo>
                    <a:lnTo>
                      <a:pt x="98" y="140"/>
                    </a:lnTo>
                    <a:lnTo>
                      <a:pt x="99" y="135"/>
                    </a:lnTo>
                    <a:lnTo>
                      <a:pt x="98" y="132"/>
                    </a:lnTo>
                    <a:lnTo>
                      <a:pt x="96" y="132"/>
                    </a:lnTo>
                    <a:lnTo>
                      <a:pt x="96" y="132"/>
                    </a:lnTo>
                    <a:lnTo>
                      <a:pt x="93" y="130"/>
                    </a:lnTo>
                    <a:lnTo>
                      <a:pt x="93" y="129"/>
                    </a:lnTo>
                    <a:lnTo>
                      <a:pt x="93" y="127"/>
                    </a:lnTo>
                    <a:lnTo>
                      <a:pt x="95" y="124"/>
                    </a:lnTo>
                    <a:lnTo>
                      <a:pt x="95" y="124"/>
                    </a:lnTo>
                    <a:lnTo>
                      <a:pt x="95" y="121"/>
                    </a:lnTo>
                    <a:lnTo>
                      <a:pt x="95" y="119"/>
                    </a:lnTo>
                    <a:lnTo>
                      <a:pt x="93" y="117"/>
                    </a:lnTo>
                    <a:lnTo>
                      <a:pt x="95" y="116"/>
                    </a:lnTo>
                    <a:lnTo>
                      <a:pt x="95" y="116"/>
                    </a:lnTo>
                    <a:lnTo>
                      <a:pt x="98" y="114"/>
                    </a:lnTo>
                    <a:lnTo>
                      <a:pt x="99" y="111"/>
                    </a:lnTo>
                    <a:lnTo>
                      <a:pt x="99" y="108"/>
                    </a:lnTo>
                    <a:lnTo>
                      <a:pt x="101" y="107"/>
                    </a:lnTo>
                    <a:lnTo>
                      <a:pt x="101" y="107"/>
                    </a:lnTo>
                    <a:lnTo>
                      <a:pt x="102" y="107"/>
                    </a:lnTo>
                    <a:lnTo>
                      <a:pt x="104" y="105"/>
                    </a:lnTo>
                    <a:lnTo>
                      <a:pt x="105" y="100"/>
                    </a:lnTo>
                    <a:lnTo>
                      <a:pt x="105" y="100"/>
                    </a:lnTo>
                    <a:lnTo>
                      <a:pt x="106" y="98"/>
                    </a:lnTo>
                    <a:lnTo>
                      <a:pt x="109" y="95"/>
                    </a:lnTo>
                    <a:lnTo>
                      <a:pt x="115" y="94"/>
                    </a:lnTo>
                    <a:lnTo>
                      <a:pt x="115" y="94"/>
                    </a:lnTo>
                    <a:lnTo>
                      <a:pt x="117" y="91"/>
                    </a:lnTo>
                    <a:lnTo>
                      <a:pt x="117" y="86"/>
                    </a:lnTo>
                    <a:lnTo>
                      <a:pt x="117" y="81"/>
                    </a:lnTo>
                    <a:lnTo>
                      <a:pt x="117" y="49"/>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 name="Freeform 38">
                <a:extLst>
                  <a:ext uri="{FF2B5EF4-FFF2-40B4-BE49-F238E27FC236}">
                    <a16:creationId xmlns:a16="http://schemas.microsoft.com/office/drawing/2014/main" id="{01B1DD90-CE7C-2E4A-0BE5-A92ACFBB4FE1}"/>
                  </a:ext>
                </a:extLst>
              </p:cNvPr>
              <p:cNvSpPr>
                <a:spLocks/>
              </p:cNvSpPr>
              <p:nvPr/>
            </p:nvSpPr>
            <p:spPr bwMode="auto">
              <a:xfrm>
                <a:off x="3962400" y="4384676"/>
                <a:ext cx="200025" cy="204788"/>
              </a:xfrm>
              <a:custGeom>
                <a:avLst/>
                <a:gdLst>
                  <a:gd name="T0" fmla="*/ 110 w 126"/>
                  <a:gd name="T1" fmla="*/ 8 h 129"/>
                  <a:gd name="T2" fmla="*/ 108 w 126"/>
                  <a:gd name="T3" fmla="*/ 11 h 129"/>
                  <a:gd name="T4" fmla="*/ 107 w 126"/>
                  <a:gd name="T5" fmla="*/ 11 h 129"/>
                  <a:gd name="T6" fmla="*/ 101 w 126"/>
                  <a:gd name="T7" fmla="*/ 9 h 129"/>
                  <a:gd name="T8" fmla="*/ 96 w 126"/>
                  <a:gd name="T9" fmla="*/ 9 h 129"/>
                  <a:gd name="T10" fmla="*/ 89 w 126"/>
                  <a:gd name="T11" fmla="*/ 9 h 129"/>
                  <a:gd name="T12" fmla="*/ 82 w 126"/>
                  <a:gd name="T13" fmla="*/ 6 h 129"/>
                  <a:gd name="T14" fmla="*/ 69 w 126"/>
                  <a:gd name="T15" fmla="*/ 6 h 129"/>
                  <a:gd name="T16" fmla="*/ 57 w 126"/>
                  <a:gd name="T17" fmla="*/ 11 h 129"/>
                  <a:gd name="T18" fmla="*/ 54 w 126"/>
                  <a:gd name="T19" fmla="*/ 12 h 129"/>
                  <a:gd name="T20" fmla="*/ 44 w 126"/>
                  <a:gd name="T21" fmla="*/ 12 h 129"/>
                  <a:gd name="T22" fmla="*/ 35 w 126"/>
                  <a:gd name="T23" fmla="*/ 8 h 129"/>
                  <a:gd name="T24" fmla="*/ 22 w 126"/>
                  <a:gd name="T25" fmla="*/ 5 h 129"/>
                  <a:gd name="T26" fmla="*/ 6 w 126"/>
                  <a:gd name="T27" fmla="*/ 2 h 129"/>
                  <a:gd name="T28" fmla="*/ 5 w 126"/>
                  <a:gd name="T29" fmla="*/ 0 h 129"/>
                  <a:gd name="T30" fmla="*/ 3 w 126"/>
                  <a:gd name="T31" fmla="*/ 3 h 129"/>
                  <a:gd name="T32" fmla="*/ 3 w 126"/>
                  <a:gd name="T33" fmla="*/ 12 h 129"/>
                  <a:gd name="T34" fmla="*/ 2 w 126"/>
                  <a:gd name="T35" fmla="*/ 18 h 129"/>
                  <a:gd name="T36" fmla="*/ 0 w 126"/>
                  <a:gd name="T37" fmla="*/ 22 h 129"/>
                  <a:gd name="T38" fmla="*/ 2 w 126"/>
                  <a:gd name="T39" fmla="*/ 35 h 129"/>
                  <a:gd name="T40" fmla="*/ 2 w 126"/>
                  <a:gd name="T41" fmla="*/ 126 h 129"/>
                  <a:gd name="T42" fmla="*/ 73 w 126"/>
                  <a:gd name="T43" fmla="*/ 126 h 129"/>
                  <a:gd name="T44" fmla="*/ 78 w 126"/>
                  <a:gd name="T45" fmla="*/ 123 h 129"/>
                  <a:gd name="T46" fmla="*/ 82 w 126"/>
                  <a:gd name="T47" fmla="*/ 124 h 129"/>
                  <a:gd name="T48" fmla="*/ 98 w 126"/>
                  <a:gd name="T49" fmla="*/ 126 h 129"/>
                  <a:gd name="T50" fmla="*/ 101 w 126"/>
                  <a:gd name="T51" fmla="*/ 127 h 129"/>
                  <a:gd name="T52" fmla="*/ 105 w 126"/>
                  <a:gd name="T53" fmla="*/ 129 h 129"/>
                  <a:gd name="T54" fmla="*/ 107 w 126"/>
                  <a:gd name="T55" fmla="*/ 129 h 129"/>
                  <a:gd name="T56" fmla="*/ 108 w 126"/>
                  <a:gd name="T57" fmla="*/ 124 h 129"/>
                  <a:gd name="T58" fmla="*/ 111 w 126"/>
                  <a:gd name="T59" fmla="*/ 123 h 129"/>
                  <a:gd name="T60" fmla="*/ 117 w 126"/>
                  <a:gd name="T61" fmla="*/ 119 h 129"/>
                  <a:gd name="T62" fmla="*/ 120 w 126"/>
                  <a:gd name="T63" fmla="*/ 116 h 129"/>
                  <a:gd name="T64" fmla="*/ 123 w 126"/>
                  <a:gd name="T65" fmla="*/ 114 h 129"/>
                  <a:gd name="T66" fmla="*/ 126 w 126"/>
                  <a:gd name="T67" fmla="*/ 111 h 129"/>
                  <a:gd name="T68" fmla="*/ 126 w 126"/>
                  <a:gd name="T69" fmla="*/ 110 h 129"/>
                  <a:gd name="T70" fmla="*/ 126 w 126"/>
                  <a:gd name="T71" fmla="*/ 106 h 129"/>
                  <a:gd name="T72" fmla="*/ 124 w 126"/>
                  <a:gd name="T73" fmla="*/ 100 h 129"/>
                  <a:gd name="T74" fmla="*/ 121 w 126"/>
                  <a:gd name="T75" fmla="*/ 92 h 129"/>
                  <a:gd name="T76" fmla="*/ 118 w 126"/>
                  <a:gd name="T77" fmla="*/ 87 h 129"/>
                  <a:gd name="T78" fmla="*/ 110 w 126"/>
                  <a:gd name="T79" fmla="*/ 73 h 129"/>
                  <a:gd name="T80" fmla="*/ 108 w 126"/>
                  <a:gd name="T81" fmla="*/ 69 h 129"/>
                  <a:gd name="T82" fmla="*/ 105 w 126"/>
                  <a:gd name="T83" fmla="*/ 63 h 129"/>
                  <a:gd name="T84" fmla="*/ 102 w 126"/>
                  <a:gd name="T85" fmla="*/ 57 h 129"/>
                  <a:gd name="T86" fmla="*/ 102 w 126"/>
                  <a:gd name="T87" fmla="*/ 54 h 129"/>
                  <a:gd name="T88" fmla="*/ 95 w 126"/>
                  <a:gd name="T89" fmla="*/ 44 h 129"/>
                  <a:gd name="T90" fmla="*/ 91 w 126"/>
                  <a:gd name="T91" fmla="*/ 37 h 129"/>
                  <a:gd name="T92" fmla="*/ 89 w 126"/>
                  <a:gd name="T93" fmla="*/ 25 h 129"/>
                  <a:gd name="T94" fmla="*/ 89 w 126"/>
                  <a:gd name="T95" fmla="*/ 22 h 129"/>
                  <a:gd name="T96" fmla="*/ 94 w 126"/>
                  <a:gd name="T97" fmla="*/ 28 h 129"/>
                  <a:gd name="T98" fmla="*/ 96 w 126"/>
                  <a:gd name="T99" fmla="*/ 37 h 129"/>
                  <a:gd name="T100" fmla="*/ 105 w 126"/>
                  <a:gd name="T101" fmla="*/ 52 h 129"/>
                  <a:gd name="T102" fmla="*/ 108 w 126"/>
                  <a:gd name="T103" fmla="*/ 53 h 129"/>
                  <a:gd name="T104" fmla="*/ 111 w 126"/>
                  <a:gd name="T105" fmla="*/ 50 h 129"/>
                  <a:gd name="T106" fmla="*/ 115 w 126"/>
                  <a:gd name="T107" fmla="*/ 38 h 129"/>
                  <a:gd name="T108" fmla="*/ 115 w 126"/>
                  <a:gd name="T109" fmla="*/ 37 h 129"/>
                  <a:gd name="T110" fmla="*/ 117 w 126"/>
                  <a:gd name="T111" fmla="*/ 3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 h="129">
                    <a:moveTo>
                      <a:pt x="118" y="28"/>
                    </a:moveTo>
                    <a:lnTo>
                      <a:pt x="110" y="8"/>
                    </a:lnTo>
                    <a:lnTo>
                      <a:pt x="110" y="8"/>
                    </a:lnTo>
                    <a:lnTo>
                      <a:pt x="108" y="11"/>
                    </a:lnTo>
                    <a:lnTo>
                      <a:pt x="108" y="11"/>
                    </a:lnTo>
                    <a:lnTo>
                      <a:pt x="107" y="11"/>
                    </a:lnTo>
                    <a:lnTo>
                      <a:pt x="104" y="9"/>
                    </a:lnTo>
                    <a:lnTo>
                      <a:pt x="101" y="9"/>
                    </a:lnTo>
                    <a:lnTo>
                      <a:pt x="96" y="9"/>
                    </a:lnTo>
                    <a:lnTo>
                      <a:pt x="96" y="9"/>
                    </a:lnTo>
                    <a:lnTo>
                      <a:pt x="92" y="9"/>
                    </a:lnTo>
                    <a:lnTo>
                      <a:pt x="89" y="9"/>
                    </a:lnTo>
                    <a:lnTo>
                      <a:pt x="82" y="6"/>
                    </a:lnTo>
                    <a:lnTo>
                      <a:pt x="82" y="6"/>
                    </a:lnTo>
                    <a:lnTo>
                      <a:pt x="76" y="5"/>
                    </a:lnTo>
                    <a:lnTo>
                      <a:pt x="69" y="6"/>
                    </a:lnTo>
                    <a:lnTo>
                      <a:pt x="62" y="8"/>
                    </a:lnTo>
                    <a:lnTo>
                      <a:pt x="57" y="11"/>
                    </a:lnTo>
                    <a:lnTo>
                      <a:pt x="57" y="11"/>
                    </a:lnTo>
                    <a:lnTo>
                      <a:pt x="54" y="12"/>
                    </a:lnTo>
                    <a:lnTo>
                      <a:pt x="51" y="14"/>
                    </a:lnTo>
                    <a:lnTo>
                      <a:pt x="44" y="12"/>
                    </a:lnTo>
                    <a:lnTo>
                      <a:pt x="44" y="12"/>
                    </a:lnTo>
                    <a:lnTo>
                      <a:pt x="35" y="8"/>
                    </a:lnTo>
                    <a:lnTo>
                      <a:pt x="22" y="5"/>
                    </a:lnTo>
                    <a:lnTo>
                      <a:pt x="22" y="5"/>
                    </a:lnTo>
                    <a:lnTo>
                      <a:pt x="11" y="3"/>
                    </a:lnTo>
                    <a:lnTo>
                      <a:pt x="6" y="2"/>
                    </a:lnTo>
                    <a:lnTo>
                      <a:pt x="5" y="0"/>
                    </a:lnTo>
                    <a:lnTo>
                      <a:pt x="5" y="0"/>
                    </a:lnTo>
                    <a:lnTo>
                      <a:pt x="3" y="3"/>
                    </a:lnTo>
                    <a:lnTo>
                      <a:pt x="3" y="3"/>
                    </a:lnTo>
                    <a:lnTo>
                      <a:pt x="3" y="9"/>
                    </a:lnTo>
                    <a:lnTo>
                      <a:pt x="3" y="12"/>
                    </a:lnTo>
                    <a:lnTo>
                      <a:pt x="3" y="15"/>
                    </a:lnTo>
                    <a:lnTo>
                      <a:pt x="2" y="18"/>
                    </a:lnTo>
                    <a:lnTo>
                      <a:pt x="2" y="18"/>
                    </a:lnTo>
                    <a:lnTo>
                      <a:pt x="0" y="22"/>
                    </a:lnTo>
                    <a:lnTo>
                      <a:pt x="0" y="25"/>
                    </a:lnTo>
                    <a:lnTo>
                      <a:pt x="2" y="35"/>
                    </a:lnTo>
                    <a:lnTo>
                      <a:pt x="2" y="35"/>
                    </a:lnTo>
                    <a:lnTo>
                      <a:pt x="2" y="126"/>
                    </a:lnTo>
                    <a:lnTo>
                      <a:pt x="73" y="126"/>
                    </a:lnTo>
                    <a:lnTo>
                      <a:pt x="73" y="126"/>
                    </a:lnTo>
                    <a:lnTo>
                      <a:pt x="78" y="123"/>
                    </a:lnTo>
                    <a:lnTo>
                      <a:pt x="78" y="123"/>
                    </a:lnTo>
                    <a:lnTo>
                      <a:pt x="79" y="123"/>
                    </a:lnTo>
                    <a:lnTo>
                      <a:pt x="82" y="124"/>
                    </a:lnTo>
                    <a:lnTo>
                      <a:pt x="83" y="126"/>
                    </a:lnTo>
                    <a:lnTo>
                      <a:pt x="98" y="126"/>
                    </a:lnTo>
                    <a:lnTo>
                      <a:pt x="98" y="126"/>
                    </a:lnTo>
                    <a:lnTo>
                      <a:pt x="101" y="127"/>
                    </a:lnTo>
                    <a:lnTo>
                      <a:pt x="102" y="129"/>
                    </a:lnTo>
                    <a:lnTo>
                      <a:pt x="105" y="129"/>
                    </a:lnTo>
                    <a:lnTo>
                      <a:pt x="105" y="129"/>
                    </a:lnTo>
                    <a:lnTo>
                      <a:pt x="107" y="129"/>
                    </a:lnTo>
                    <a:lnTo>
                      <a:pt x="108" y="126"/>
                    </a:lnTo>
                    <a:lnTo>
                      <a:pt x="108" y="124"/>
                    </a:lnTo>
                    <a:lnTo>
                      <a:pt x="111" y="123"/>
                    </a:lnTo>
                    <a:lnTo>
                      <a:pt x="111" y="123"/>
                    </a:lnTo>
                    <a:lnTo>
                      <a:pt x="115" y="122"/>
                    </a:lnTo>
                    <a:lnTo>
                      <a:pt x="117" y="119"/>
                    </a:lnTo>
                    <a:lnTo>
                      <a:pt x="117" y="117"/>
                    </a:lnTo>
                    <a:lnTo>
                      <a:pt x="120" y="116"/>
                    </a:lnTo>
                    <a:lnTo>
                      <a:pt x="120" y="116"/>
                    </a:lnTo>
                    <a:lnTo>
                      <a:pt x="123" y="114"/>
                    </a:lnTo>
                    <a:lnTo>
                      <a:pt x="126" y="111"/>
                    </a:lnTo>
                    <a:lnTo>
                      <a:pt x="126" y="111"/>
                    </a:lnTo>
                    <a:lnTo>
                      <a:pt x="126" y="110"/>
                    </a:lnTo>
                    <a:lnTo>
                      <a:pt x="126" y="110"/>
                    </a:lnTo>
                    <a:lnTo>
                      <a:pt x="126" y="106"/>
                    </a:lnTo>
                    <a:lnTo>
                      <a:pt x="126" y="106"/>
                    </a:lnTo>
                    <a:lnTo>
                      <a:pt x="126" y="103"/>
                    </a:lnTo>
                    <a:lnTo>
                      <a:pt x="124" y="100"/>
                    </a:lnTo>
                    <a:lnTo>
                      <a:pt x="123" y="97"/>
                    </a:lnTo>
                    <a:lnTo>
                      <a:pt x="121" y="92"/>
                    </a:lnTo>
                    <a:lnTo>
                      <a:pt x="121" y="92"/>
                    </a:lnTo>
                    <a:lnTo>
                      <a:pt x="118" y="87"/>
                    </a:lnTo>
                    <a:lnTo>
                      <a:pt x="114" y="79"/>
                    </a:lnTo>
                    <a:lnTo>
                      <a:pt x="110" y="73"/>
                    </a:lnTo>
                    <a:lnTo>
                      <a:pt x="108" y="69"/>
                    </a:lnTo>
                    <a:lnTo>
                      <a:pt x="108" y="69"/>
                    </a:lnTo>
                    <a:lnTo>
                      <a:pt x="107" y="66"/>
                    </a:lnTo>
                    <a:lnTo>
                      <a:pt x="105" y="63"/>
                    </a:lnTo>
                    <a:lnTo>
                      <a:pt x="104" y="60"/>
                    </a:lnTo>
                    <a:lnTo>
                      <a:pt x="102" y="57"/>
                    </a:lnTo>
                    <a:lnTo>
                      <a:pt x="102" y="57"/>
                    </a:lnTo>
                    <a:lnTo>
                      <a:pt x="102" y="54"/>
                    </a:lnTo>
                    <a:lnTo>
                      <a:pt x="101" y="52"/>
                    </a:lnTo>
                    <a:lnTo>
                      <a:pt x="95" y="44"/>
                    </a:lnTo>
                    <a:lnTo>
                      <a:pt x="95" y="44"/>
                    </a:lnTo>
                    <a:lnTo>
                      <a:pt x="91" y="37"/>
                    </a:lnTo>
                    <a:lnTo>
                      <a:pt x="89" y="31"/>
                    </a:lnTo>
                    <a:lnTo>
                      <a:pt x="89" y="25"/>
                    </a:lnTo>
                    <a:lnTo>
                      <a:pt x="89" y="22"/>
                    </a:lnTo>
                    <a:lnTo>
                      <a:pt x="89" y="22"/>
                    </a:lnTo>
                    <a:lnTo>
                      <a:pt x="91" y="24"/>
                    </a:lnTo>
                    <a:lnTo>
                      <a:pt x="94" y="28"/>
                    </a:lnTo>
                    <a:lnTo>
                      <a:pt x="96" y="37"/>
                    </a:lnTo>
                    <a:lnTo>
                      <a:pt x="96" y="37"/>
                    </a:lnTo>
                    <a:lnTo>
                      <a:pt x="102" y="47"/>
                    </a:lnTo>
                    <a:lnTo>
                      <a:pt x="105" y="52"/>
                    </a:lnTo>
                    <a:lnTo>
                      <a:pt x="108" y="53"/>
                    </a:lnTo>
                    <a:lnTo>
                      <a:pt x="108" y="53"/>
                    </a:lnTo>
                    <a:lnTo>
                      <a:pt x="110" y="52"/>
                    </a:lnTo>
                    <a:lnTo>
                      <a:pt x="111" y="50"/>
                    </a:lnTo>
                    <a:lnTo>
                      <a:pt x="114" y="44"/>
                    </a:lnTo>
                    <a:lnTo>
                      <a:pt x="115" y="38"/>
                    </a:lnTo>
                    <a:lnTo>
                      <a:pt x="115" y="37"/>
                    </a:lnTo>
                    <a:lnTo>
                      <a:pt x="115" y="37"/>
                    </a:lnTo>
                    <a:lnTo>
                      <a:pt x="117" y="37"/>
                    </a:lnTo>
                    <a:lnTo>
                      <a:pt x="117" y="34"/>
                    </a:lnTo>
                    <a:lnTo>
                      <a:pt x="118" y="28"/>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 name="Freeform 39">
                <a:extLst>
                  <a:ext uri="{FF2B5EF4-FFF2-40B4-BE49-F238E27FC236}">
                    <a16:creationId xmlns:a16="http://schemas.microsoft.com/office/drawing/2014/main" id="{EC3D5835-509F-85F3-DB09-22F427A89A97}"/>
                  </a:ext>
                </a:extLst>
              </p:cNvPr>
              <p:cNvSpPr>
                <a:spLocks/>
              </p:cNvSpPr>
              <p:nvPr/>
            </p:nvSpPr>
            <p:spPr bwMode="auto">
              <a:xfrm>
                <a:off x="3678238" y="4962526"/>
                <a:ext cx="101600" cy="117475"/>
              </a:xfrm>
              <a:custGeom>
                <a:avLst/>
                <a:gdLst>
                  <a:gd name="T0" fmla="*/ 31 w 64"/>
                  <a:gd name="T1" fmla="*/ 71 h 74"/>
                  <a:gd name="T2" fmla="*/ 35 w 64"/>
                  <a:gd name="T3" fmla="*/ 68 h 74"/>
                  <a:gd name="T4" fmla="*/ 32 w 64"/>
                  <a:gd name="T5" fmla="*/ 61 h 74"/>
                  <a:gd name="T6" fmla="*/ 34 w 64"/>
                  <a:gd name="T7" fmla="*/ 57 h 74"/>
                  <a:gd name="T8" fmla="*/ 40 w 64"/>
                  <a:gd name="T9" fmla="*/ 57 h 74"/>
                  <a:gd name="T10" fmla="*/ 42 w 64"/>
                  <a:gd name="T11" fmla="*/ 52 h 74"/>
                  <a:gd name="T12" fmla="*/ 45 w 64"/>
                  <a:gd name="T13" fmla="*/ 49 h 74"/>
                  <a:gd name="T14" fmla="*/ 47 w 64"/>
                  <a:gd name="T15" fmla="*/ 51 h 74"/>
                  <a:gd name="T16" fmla="*/ 50 w 64"/>
                  <a:gd name="T17" fmla="*/ 57 h 74"/>
                  <a:gd name="T18" fmla="*/ 51 w 64"/>
                  <a:gd name="T19" fmla="*/ 57 h 74"/>
                  <a:gd name="T20" fmla="*/ 56 w 64"/>
                  <a:gd name="T21" fmla="*/ 58 h 74"/>
                  <a:gd name="T22" fmla="*/ 60 w 64"/>
                  <a:gd name="T23" fmla="*/ 58 h 74"/>
                  <a:gd name="T24" fmla="*/ 63 w 64"/>
                  <a:gd name="T25" fmla="*/ 57 h 74"/>
                  <a:gd name="T26" fmla="*/ 64 w 64"/>
                  <a:gd name="T27" fmla="*/ 45 h 74"/>
                  <a:gd name="T28" fmla="*/ 64 w 64"/>
                  <a:gd name="T29" fmla="*/ 36 h 74"/>
                  <a:gd name="T30" fmla="*/ 61 w 64"/>
                  <a:gd name="T31" fmla="*/ 32 h 74"/>
                  <a:gd name="T32" fmla="*/ 58 w 64"/>
                  <a:gd name="T33" fmla="*/ 30 h 74"/>
                  <a:gd name="T34" fmla="*/ 57 w 64"/>
                  <a:gd name="T35" fmla="*/ 25 h 74"/>
                  <a:gd name="T36" fmla="*/ 58 w 64"/>
                  <a:gd name="T37" fmla="*/ 23 h 74"/>
                  <a:gd name="T38" fmla="*/ 63 w 64"/>
                  <a:gd name="T39" fmla="*/ 19 h 74"/>
                  <a:gd name="T40" fmla="*/ 60 w 64"/>
                  <a:gd name="T41" fmla="*/ 13 h 74"/>
                  <a:gd name="T42" fmla="*/ 57 w 64"/>
                  <a:gd name="T43" fmla="*/ 13 h 74"/>
                  <a:gd name="T44" fmla="*/ 50 w 64"/>
                  <a:gd name="T45" fmla="*/ 14 h 74"/>
                  <a:gd name="T46" fmla="*/ 48 w 64"/>
                  <a:gd name="T47" fmla="*/ 13 h 74"/>
                  <a:gd name="T48" fmla="*/ 50 w 64"/>
                  <a:gd name="T49" fmla="*/ 1 h 74"/>
                  <a:gd name="T50" fmla="*/ 32 w 64"/>
                  <a:gd name="T51" fmla="*/ 0 h 74"/>
                  <a:gd name="T52" fmla="*/ 31 w 64"/>
                  <a:gd name="T53" fmla="*/ 1 h 74"/>
                  <a:gd name="T54" fmla="*/ 29 w 64"/>
                  <a:gd name="T55" fmla="*/ 16 h 74"/>
                  <a:gd name="T56" fmla="*/ 13 w 64"/>
                  <a:gd name="T57" fmla="*/ 17 h 74"/>
                  <a:gd name="T58" fmla="*/ 9 w 64"/>
                  <a:gd name="T59" fmla="*/ 17 h 74"/>
                  <a:gd name="T60" fmla="*/ 6 w 64"/>
                  <a:gd name="T61" fmla="*/ 20 h 74"/>
                  <a:gd name="T62" fmla="*/ 6 w 64"/>
                  <a:gd name="T63" fmla="*/ 22 h 74"/>
                  <a:gd name="T64" fmla="*/ 10 w 64"/>
                  <a:gd name="T65" fmla="*/ 26 h 74"/>
                  <a:gd name="T66" fmla="*/ 10 w 64"/>
                  <a:gd name="T67" fmla="*/ 27 h 74"/>
                  <a:gd name="T68" fmla="*/ 6 w 64"/>
                  <a:gd name="T69" fmla="*/ 29 h 74"/>
                  <a:gd name="T70" fmla="*/ 5 w 64"/>
                  <a:gd name="T71" fmla="*/ 30 h 74"/>
                  <a:gd name="T72" fmla="*/ 3 w 64"/>
                  <a:gd name="T73" fmla="*/ 35 h 74"/>
                  <a:gd name="T74" fmla="*/ 0 w 64"/>
                  <a:gd name="T75" fmla="*/ 38 h 74"/>
                  <a:gd name="T76" fmla="*/ 2 w 64"/>
                  <a:gd name="T77" fmla="*/ 43 h 74"/>
                  <a:gd name="T78" fmla="*/ 6 w 64"/>
                  <a:gd name="T79" fmla="*/ 49 h 74"/>
                  <a:gd name="T80" fmla="*/ 13 w 64"/>
                  <a:gd name="T81" fmla="*/ 60 h 74"/>
                  <a:gd name="T82" fmla="*/ 18 w 64"/>
                  <a:gd name="T83" fmla="*/ 64 h 74"/>
                  <a:gd name="T84" fmla="*/ 21 w 64"/>
                  <a:gd name="T85" fmla="*/ 70 h 74"/>
                  <a:gd name="T86" fmla="*/ 25 w 64"/>
                  <a:gd name="T87" fmla="*/ 74 h 74"/>
                  <a:gd name="T88" fmla="*/ 31 w 64"/>
                  <a:gd name="T89"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4" h="74">
                    <a:moveTo>
                      <a:pt x="31" y="71"/>
                    </a:moveTo>
                    <a:lnTo>
                      <a:pt x="31" y="71"/>
                    </a:lnTo>
                    <a:lnTo>
                      <a:pt x="34" y="70"/>
                    </a:lnTo>
                    <a:lnTo>
                      <a:pt x="35" y="68"/>
                    </a:lnTo>
                    <a:lnTo>
                      <a:pt x="32" y="61"/>
                    </a:lnTo>
                    <a:lnTo>
                      <a:pt x="32" y="61"/>
                    </a:lnTo>
                    <a:lnTo>
                      <a:pt x="32" y="58"/>
                    </a:lnTo>
                    <a:lnTo>
                      <a:pt x="34" y="57"/>
                    </a:lnTo>
                    <a:lnTo>
                      <a:pt x="40" y="57"/>
                    </a:lnTo>
                    <a:lnTo>
                      <a:pt x="40" y="57"/>
                    </a:lnTo>
                    <a:lnTo>
                      <a:pt x="42" y="55"/>
                    </a:lnTo>
                    <a:lnTo>
                      <a:pt x="42" y="52"/>
                    </a:lnTo>
                    <a:lnTo>
                      <a:pt x="44" y="51"/>
                    </a:lnTo>
                    <a:lnTo>
                      <a:pt x="45" y="49"/>
                    </a:lnTo>
                    <a:lnTo>
                      <a:pt x="45" y="49"/>
                    </a:lnTo>
                    <a:lnTo>
                      <a:pt x="47" y="51"/>
                    </a:lnTo>
                    <a:lnTo>
                      <a:pt x="48" y="54"/>
                    </a:lnTo>
                    <a:lnTo>
                      <a:pt x="50" y="57"/>
                    </a:lnTo>
                    <a:lnTo>
                      <a:pt x="51" y="57"/>
                    </a:lnTo>
                    <a:lnTo>
                      <a:pt x="51" y="57"/>
                    </a:lnTo>
                    <a:lnTo>
                      <a:pt x="54" y="57"/>
                    </a:lnTo>
                    <a:lnTo>
                      <a:pt x="56" y="58"/>
                    </a:lnTo>
                    <a:lnTo>
                      <a:pt x="57" y="58"/>
                    </a:lnTo>
                    <a:lnTo>
                      <a:pt x="60" y="58"/>
                    </a:lnTo>
                    <a:lnTo>
                      <a:pt x="60" y="58"/>
                    </a:lnTo>
                    <a:lnTo>
                      <a:pt x="63" y="57"/>
                    </a:lnTo>
                    <a:lnTo>
                      <a:pt x="63" y="54"/>
                    </a:lnTo>
                    <a:lnTo>
                      <a:pt x="64" y="45"/>
                    </a:lnTo>
                    <a:lnTo>
                      <a:pt x="64" y="45"/>
                    </a:lnTo>
                    <a:lnTo>
                      <a:pt x="64" y="36"/>
                    </a:lnTo>
                    <a:lnTo>
                      <a:pt x="63" y="35"/>
                    </a:lnTo>
                    <a:lnTo>
                      <a:pt x="61" y="32"/>
                    </a:lnTo>
                    <a:lnTo>
                      <a:pt x="61" y="32"/>
                    </a:lnTo>
                    <a:lnTo>
                      <a:pt x="58" y="30"/>
                    </a:lnTo>
                    <a:lnTo>
                      <a:pt x="57" y="27"/>
                    </a:lnTo>
                    <a:lnTo>
                      <a:pt x="57" y="25"/>
                    </a:lnTo>
                    <a:lnTo>
                      <a:pt x="58" y="23"/>
                    </a:lnTo>
                    <a:lnTo>
                      <a:pt x="58" y="23"/>
                    </a:lnTo>
                    <a:lnTo>
                      <a:pt x="61" y="20"/>
                    </a:lnTo>
                    <a:lnTo>
                      <a:pt x="63" y="19"/>
                    </a:lnTo>
                    <a:lnTo>
                      <a:pt x="61" y="16"/>
                    </a:lnTo>
                    <a:lnTo>
                      <a:pt x="60" y="13"/>
                    </a:lnTo>
                    <a:lnTo>
                      <a:pt x="60" y="13"/>
                    </a:lnTo>
                    <a:lnTo>
                      <a:pt x="57" y="13"/>
                    </a:lnTo>
                    <a:lnTo>
                      <a:pt x="53" y="13"/>
                    </a:lnTo>
                    <a:lnTo>
                      <a:pt x="50" y="14"/>
                    </a:lnTo>
                    <a:lnTo>
                      <a:pt x="48" y="14"/>
                    </a:lnTo>
                    <a:lnTo>
                      <a:pt x="48" y="13"/>
                    </a:lnTo>
                    <a:lnTo>
                      <a:pt x="48" y="13"/>
                    </a:lnTo>
                    <a:lnTo>
                      <a:pt x="50" y="1"/>
                    </a:lnTo>
                    <a:lnTo>
                      <a:pt x="50" y="1"/>
                    </a:lnTo>
                    <a:lnTo>
                      <a:pt x="32" y="0"/>
                    </a:lnTo>
                    <a:lnTo>
                      <a:pt x="31" y="1"/>
                    </a:lnTo>
                    <a:lnTo>
                      <a:pt x="31" y="1"/>
                    </a:lnTo>
                    <a:lnTo>
                      <a:pt x="31" y="11"/>
                    </a:lnTo>
                    <a:lnTo>
                      <a:pt x="29" y="16"/>
                    </a:lnTo>
                    <a:lnTo>
                      <a:pt x="29" y="16"/>
                    </a:lnTo>
                    <a:lnTo>
                      <a:pt x="13" y="17"/>
                    </a:lnTo>
                    <a:lnTo>
                      <a:pt x="13" y="17"/>
                    </a:lnTo>
                    <a:lnTo>
                      <a:pt x="9" y="17"/>
                    </a:lnTo>
                    <a:lnTo>
                      <a:pt x="9" y="17"/>
                    </a:lnTo>
                    <a:lnTo>
                      <a:pt x="6" y="20"/>
                    </a:lnTo>
                    <a:lnTo>
                      <a:pt x="6" y="20"/>
                    </a:lnTo>
                    <a:lnTo>
                      <a:pt x="6" y="22"/>
                    </a:lnTo>
                    <a:lnTo>
                      <a:pt x="7" y="23"/>
                    </a:lnTo>
                    <a:lnTo>
                      <a:pt x="10" y="26"/>
                    </a:lnTo>
                    <a:lnTo>
                      <a:pt x="10" y="26"/>
                    </a:lnTo>
                    <a:lnTo>
                      <a:pt x="10" y="27"/>
                    </a:lnTo>
                    <a:lnTo>
                      <a:pt x="7" y="27"/>
                    </a:lnTo>
                    <a:lnTo>
                      <a:pt x="6" y="29"/>
                    </a:lnTo>
                    <a:lnTo>
                      <a:pt x="5" y="30"/>
                    </a:lnTo>
                    <a:lnTo>
                      <a:pt x="5" y="30"/>
                    </a:lnTo>
                    <a:lnTo>
                      <a:pt x="5" y="33"/>
                    </a:lnTo>
                    <a:lnTo>
                      <a:pt x="3" y="35"/>
                    </a:lnTo>
                    <a:lnTo>
                      <a:pt x="0" y="38"/>
                    </a:lnTo>
                    <a:lnTo>
                      <a:pt x="0" y="38"/>
                    </a:lnTo>
                    <a:lnTo>
                      <a:pt x="0" y="41"/>
                    </a:lnTo>
                    <a:lnTo>
                      <a:pt x="2" y="43"/>
                    </a:lnTo>
                    <a:lnTo>
                      <a:pt x="6" y="49"/>
                    </a:lnTo>
                    <a:lnTo>
                      <a:pt x="6" y="49"/>
                    </a:lnTo>
                    <a:lnTo>
                      <a:pt x="7" y="52"/>
                    </a:lnTo>
                    <a:lnTo>
                      <a:pt x="13" y="60"/>
                    </a:lnTo>
                    <a:lnTo>
                      <a:pt x="13" y="60"/>
                    </a:lnTo>
                    <a:lnTo>
                      <a:pt x="18" y="64"/>
                    </a:lnTo>
                    <a:lnTo>
                      <a:pt x="19" y="67"/>
                    </a:lnTo>
                    <a:lnTo>
                      <a:pt x="21" y="70"/>
                    </a:lnTo>
                    <a:lnTo>
                      <a:pt x="25" y="74"/>
                    </a:lnTo>
                    <a:lnTo>
                      <a:pt x="25" y="74"/>
                    </a:lnTo>
                    <a:lnTo>
                      <a:pt x="28" y="71"/>
                    </a:lnTo>
                    <a:lnTo>
                      <a:pt x="31" y="71"/>
                    </a:lnTo>
                    <a:lnTo>
                      <a:pt x="31" y="71"/>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1" name="Freeform 40">
                <a:extLst>
                  <a:ext uri="{FF2B5EF4-FFF2-40B4-BE49-F238E27FC236}">
                    <a16:creationId xmlns:a16="http://schemas.microsoft.com/office/drawing/2014/main" id="{0B347A3F-0850-788E-13C7-F07DC443A99B}"/>
                  </a:ext>
                </a:extLst>
              </p:cNvPr>
              <p:cNvSpPr>
                <a:spLocks/>
              </p:cNvSpPr>
              <p:nvPr/>
            </p:nvSpPr>
            <p:spPr bwMode="auto">
              <a:xfrm>
                <a:off x="3687763" y="4964113"/>
                <a:ext cx="39688" cy="25400"/>
              </a:xfrm>
              <a:custGeom>
                <a:avLst/>
                <a:gdLst>
                  <a:gd name="T0" fmla="*/ 23 w 25"/>
                  <a:gd name="T1" fmla="*/ 15 h 16"/>
                  <a:gd name="T2" fmla="*/ 23 w 25"/>
                  <a:gd name="T3" fmla="*/ 15 h 16"/>
                  <a:gd name="T4" fmla="*/ 25 w 25"/>
                  <a:gd name="T5" fmla="*/ 10 h 16"/>
                  <a:gd name="T6" fmla="*/ 25 w 25"/>
                  <a:gd name="T7" fmla="*/ 0 h 16"/>
                  <a:gd name="T8" fmla="*/ 22 w 25"/>
                  <a:gd name="T9" fmla="*/ 0 h 16"/>
                  <a:gd name="T10" fmla="*/ 4 w 25"/>
                  <a:gd name="T11" fmla="*/ 0 h 16"/>
                  <a:gd name="T12" fmla="*/ 4 w 25"/>
                  <a:gd name="T13" fmla="*/ 0 h 16"/>
                  <a:gd name="T14" fmla="*/ 6 w 25"/>
                  <a:gd name="T15" fmla="*/ 2 h 16"/>
                  <a:gd name="T16" fmla="*/ 6 w 25"/>
                  <a:gd name="T17" fmla="*/ 2 h 16"/>
                  <a:gd name="T18" fmla="*/ 6 w 25"/>
                  <a:gd name="T19" fmla="*/ 3 h 16"/>
                  <a:gd name="T20" fmla="*/ 6 w 25"/>
                  <a:gd name="T21" fmla="*/ 6 h 16"/>
                  <a:gd name="T22" fmla="*/ 4 w 25"/>
                  <a:gd name="T23" fmla="*/ 7 h 16"/>
                  <a:gd name="T24" fmla="*/ 3 w 25"/>
                  <a:gd name="T25" fmla="*/ 9 h 16"/>
                  <a:gd name="T26" fmla="*/ 3 w 25"/>
                  <a:gd name="T27" fmla="*/ 9 h 16"/>
                  <a:gd name="T28" fmla="*/ 0 w 25"/>
                  <a:gd name="T29" fmla="*/ 10 h 16"/>
                  <a:gd name="T30" fmla="*/ 0 w 25"/>
                  <a:gd name="T31" fmla="*/ 12 h 16"/>
                  <a:gd name="T32" fmla="*/ 0 w 25"/>
                  <a:gd name="T33" fmla="*/ 13 h 16"/>
                  <a:gd name="T34" fmla="*/ 1 w 25"/>
                  <a:gd name="T35" fmla="*/ 13 h 16"/>
                  <a:gd name="T36" fmla="*/ 1 w 25"/>
                  <a:gd name="T37" fmla="*/ 13 h 16"/>
                  <a:gd name="T38" fmla="*/ 3 w 25"/>
                  <a:gd name="T39" fmla="*/ 15 h 16"/>
                  <a:gd name="T40" fmla="*/ 3 w 25"/>
                  <a:gd name="T41" fmla="*/ 16 h 16"/>
                  <a:gd name="T42" fmla="*/ 3 w 25"/>
                  <a:gd name="T43" fmla="*/ 16 h 16"/>
                  <a:gd name="T44" fmla="*/ 7 w 25"/>
                  <a:gd name="T45" fmla="*/ 16 h 16"/>
                  <a:gd name="T46" fmla="*/ 7 w 25"/>
                  <a:gd name="T47" fmla="*/ 16 h 16"/>
                  <a:gd name="T48" fmla="*/ 23 w 25"/>
                  <a:gd name="T49" fmla="*/ 15 h 16"/>
                  <a:gd name="T50" fmla="*/ 23 w 25"/>
                  <a:gd name="T51"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16">
                    <a:moveTo>
                      <a:pt x="23" y="15"/>
                    </a:moveTo>
                    <a:lnTo>
                      <a:pt x="23" y="15"/>
                    </a:lnTo>
                    <a:lnTo>
                      <a:pt x="25" y="10"/>
                    </a:lnTo>
                    <a:lnTo>
                      <a:pt x="25" y="0"/>
                    </a:lnTo>
                    <a:lnTo>
                      <a:pt x="22" y="0"/>
                    </a:lnTo>
                    <a:lnTo>
                      <a:pt x="4" y="0"/>
                    </a:lnTo>
                    <a:lnTo>
                      <a:pt x="4" y="0"/>
                    </a:lnTo>
                    <a:lnTo>
                      <a:pt x="6" y="2"/>
                    </a:lnTo>
                    <a:lnTo>
                      <a:pt x="6" y="2"/>
                    </a:lnTo>
                    <a:lnTo>
                      <a:pt x="6" y="3"/>
                    </a:lnTo>
                    <a:lnTo>
                      <a:pt x="6" y="6"/>
                    </a:lnTo>
                    <a:lnTo>
                      <a:pt x="4" y="7"/>
                    </a:lnTo>
                    <a:lnTo>
                      <a:pt x="3" y="9"/>
                    </a:lnTo>
                    <a:lnTo>
                      <a:pt x="3" y="9"/>
                    </a:lnTo>
                    <a:lnTo>
                      <a:pt x="0" y="10"/>
                    </a:lnTo>
                    <a:lnTo>
                      <a:pt x="0" y="12"/>
                    </a:lnTo>
                    <a:lnTo>
                      <a:pt x="0" y="13"/>
                    </a:lnTo>
                    <a:lnTo>
                      <a:pt x="1" y="13"/>
                    </a:lnTo>
                    <a:lnTo>
                      <a:pt x="1" y="13"/>
                    </a:lnTo>
                    <a:lnTo>
                      <a:pt x="3" y="15"/>
                    </a:lnTo>
                    <a:lnTo>
                      <a:pt x="3" y="16"/>
                    </a:lnTo>
                    <a:lnTo>
                      <a:pt x="3" y="16"/>
                    </a:lnTo>
                    <a:lnTo>
                      <a:pt x="7" y="16"/>
                    </a:lnTo>
                    <a:lnTo>
                      <a:pt x="7" y="16"/>
                    </a:lnTo>
                    <a:lnTo>
                      <a:pt x="23" y="15"/>
                    </a:lnTo>
                    <a:lnTo>
                      <a:pt x="23" y="15"/>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2" name="Freeform 41">
                <a:extLst>
                  <a:ext uri="{FF2B5EF4-FFF2-40B4-BE49-F238E27FC236}">
                    <a16:creationId xmlns:a16="http://schemas.microsoft.com/office/drawing/2014/main" id="{865DF698-2F1E-1453-3702-08B7D5373B3A}"/>
                  </a:ext>
                </a:extLst>
              </p:cNvPr>
              <p:cNvSpPr>
                <a:spLocks/>
              </p:cNvSpPr>
              <p:nvPr/>
            </p:nvSpPr>
            <p:spPr bwMode="auto">
              <a:xfrm>
                <a:off x="3717925" y="4937126"/>
                <a:ext cx="131763" cy="163513"/>
              </a:xfrm>
              <a:custGeom>
                <a:avLst/>
                <a:gdLst>
                  <a:gd name="T0" fmla="*/ 23 w 83"/>
                  <a:gd name="T1" fmla="*/ 97 h 103"/>
                  <a:gd name="T2" fmla="*/ 28 w 83"/>
                  <a:gd name="T3" fmla="*/ 100 h 103"/>
                  <a:gd name="T4" fmla="*/ 31 w 83"/>
                  <a:gd name="T5" fmla="*/ 97 h 103"/>
                  <a:gd name="T6" fmla="*/ 38 w 83"/>
                  <a:gd name="T7" fmla="*/ 96 h 103"/>
                  <a:gd name="T8" fmla="*/ 41 w 83"/>
                  <a:gd name="T9" fmla="*/ 99 h 103"/>
                  <a:gd name="T10" fmla="*/ 41 w 83"/>
                  <a:gd name="T11" fmla="*/ 100 h 103"/>
                  <a:gd name="T12" fmla="*/ 45 w 83"/>
                  <a:gd name="T13" fmla="*/ 97 h 103"/>
                  <a:gd name="T14" fmla="*/ 48 w 83"/>
                  <a:gd name="T15" fmla="*/ 96 h 103"/>
                  <a:gd name="T16" fmla="*/ 52 w 83"/>
                  <a:gd name="T17" fmla="*/ 94 h 103"/>
                  <a:gd name="T18" fmla="*/ 52 w 83"/>
                  <a:gd name="T19" fmla="*/ 92 h 103"/>
                  <a:gd name="T20" fmla="*/ 55 w 83"/>
                  <a:gd name="T21" fmla="*/ 87 h 103"/>
                  <a:gd name="T22" fmla="*/ 57 w 83"/>
                  <a:gd name="T23" fmla="*/ 83 h 103"/>
                  <a:gd name="T24" fmla="*/ 58 w 83"/>
                  <a:gd name="T25" fmla="*/ 64 h 103"/>
                  <a:gd name="T26" fmla="*/ 60 w 83"/>
                  <a:gd name="T27" fmla="*/ 61 h 103"/>
                  <a:gd name="T28" fmla="*/ 66 w 83"/>
                  <a:gd name="T29" fmla="*/ 54 h 103"/>
                  <a:gd name="T30" fmla="*/ 68 w 83"/>
                  <a:gd name="T31" fmla="*/ 51 h 103"/>
                  <a:gd name="T32" fmla="*/ 73 w 83"/>
                  <a:gd name="T33" fmla="*/ 39 h 103"/>
                  <a:gd name="T34" fmla="*/ 76 w 83"/>
                  <a:gd name="T35" fmla="*/ 26 h 103"/>
                  <a:gd name="T36" fmla="*/ 77 w 83"/>
                  <a:gd name="T37" fmla="*/ 22 h 103"/>
                  <a:gd name="T38" fmla="*/ 80 w 83"/>
                  <a:gd name="T39" fmla="*/ 13 h 103"/>
                  <a:gd name="T40" fmla="*/ 83 w 83"/>
                  <a:gd name="T41" fmla="*/ 8 h 103"/>
                  <a:gd name="T42" fmla="*/ 83 w 83"/>
                  <a:gd name="T43" fmla="*/ 1 h 103"/>
                  <a:gd name="T44" fmla="*/ 67 w 83"/>
                  <a:gd name="T45" fmla="*/ 1 h 103"/>
                  <a:gd name="T46" fmla="*/ 61 w 83"/>
                  <a:gd name="T47" fmla="*/ 3 h 103"/>
                  <a:gd name="T48" fmla="*/ 60 w 83"/>
                  <a:gd name="T49" fmla="*/ 8 h 103"/>
                  <a:gd name="T50" fmla="*/ 58 w 83"/>
                  <a:gd name="T51" fmla="*/ 11 h 103"/>
                  <a:gd name="T52" fmla="*/ 55 w 83"/>
                  <a:gd name="T53" fmla="*/ 19 h 103"/>
                  <a:gd name="T54" fmla="*/ 55 w 83"/>
                  <a:gd name="T55" fmla="*/ 23 h 103"/>
                  <a:gd name="T56" fmla="*/ 42 w 83"/>
                  <a:gd name="T57" fmla="*/ 17 h 103"/>
                  <a:gd name="T58" fmla="*/ 38 w 83"/>
                  <a:gd name="T59" fmla="*/ 17 h 103"/>
                  <a:gd name="T60" fmla="*/ 25 w 83"/>
                  <a:gd name="T61" fmla="*/ 17 h 103"/>
                  <a:gd name="T62" fmla="*/ 23 w 83"/>
                  <a:gd name="T63" fmla="*/ 29 h 103"/>
                  <a:gd name="T64" fmla="*/ 25 w 83"/>
                  <a:gd name="T65" fmla="*/ 30 h 103"/>
                  <a:gd name="T66" fmla="*/ 32 w 83"/>
                  <a:gd name="T67" fmla="*/ 29 h 103"/>
                  <a:gd name="T68" fmla="*/ 35 w 83"/>
                  <a:gd name="T69" fmla="*/ 29 h 103"/>
                  <a:gd name="T70" fmla="*/ 38 w 83"/>
                  <a:gd name="T71" fmla="*/ 35 h 103"/>
                  <a:gd name="T72" fmla="*/ 33 w 83"/>
                  <a:gd name="T73" fmla="*/ 39 h 103"/>
                  <a:gd name="T74" fmla="*/ 32 w 83"/>
                  <a:gd name="T75" fmla="*/ 41 h 103"/>
                  <a:gd name="T76" fmla="*/ 33 w 83"/>
                  <a:gd name="T77" fmla="*/ 46 h 103"/>
                  <a:gd name="T78" fmla="*/ 36 w 83"/>
                  <a:gd name="T79" fmla="*/ 48 h 103"/>
                  <a:gd name="T80" fmla="*/ 39 w 83"/>
                  <a:gd name="T81" fmla="*/ 52 h 103"/>
                  <a:gd name="T82" fmla="*/ 39 w 83"/>
                  <a:gd name="T83" fmla="*/ 61 h 103"/>
                  <a:gd name="T84" fmla="*/ 38 w 83"/>
                  <a:gd name="T85" fmla="*/ 73 h 103"/>
                  <a:gd name="T86" fmla="*/ 35 w 83"/>
                  <a:gd name="T87" fmla="*/ 74 h 103"/>
                  <a:gd name="T88" fmla="*/ 31 w 83"/>
                  <a:gd name="T89" fmla="*/ 74 h 103"/>
                  <a:gd name="T90" fmla="*/ 26 w 83"/>
                  <a:gd name="T91" fmla="*/ 73 h 103"/>
                  <a:gd name="T92" fmla="*/ 25 w 83"/>
                  <a:gd name="T93" fmla="*/ 73 h 103"/>
                  <a:gd name="T94" fmla="*/ 22 w 83"/>
                  <a:gd name="T95" fmla="*/ 67 h 103"/>
                  <a:gd name="T96" fmla="*/ 20 w 83"/>
                  <a:gd name="T97" fmla="*/ 65 h 103"/>
                  <a:gd name="T98" fmla="*/ 17 w 83"/>
                  <a:gd name="T99" fmla="*/ 68 h 103"/>
                  <a:gd name="T100" fmla="*/ 15 w 83"/>
                  <a:gd name="T101" fmla="*/ 73 h 103"/>
                  <a:gd name="T102" fmla="*/ 9 w 83"/>
                  <a:gd name="T103" fmla="*/ 73 h 103"/>
                  <a:gd name="T104" fmla="*/ 7 w 83"/>
                  <a:gd name="T105" fmla="*/ 77 h 103"/>
                  <a:gd name="T106" fmla="*/ 10 w 83"/>
                  <a:gd name="T107" fmla="*/ 84 h 103"/>
                  <a:gd name="T108" fmla="*/ 6 w 83"/>
                  <a:gd name="T109" fmla="*/ 87 h 103"/>
                  <a:gd name="T110" fmla="*/ 3 w 83"/>
                  <a:gd name="T111" fmla="*/ 87 h 103"/>
                  <a:gd name="T112" fmla="*/ 0 w 83"/>
                  <a:gd name="T113" fmla="*/ 90 h 103"/>
                  <a:gd name="T114" fmla="*/ 1 w 83"/>
                  <a:gd name="T115" fmla="*/ 90 h 103"/>
                  <a:gd name="T116" fmla="*/ 12 w 83"/>
                  <a:gd name="T117" fmla="*/ 103 h 103"/>
                  <a:gd name="T118" fmla="*/ 19 w 83"/>
                  <a:gd name="T119" fmla="*/ 99 h 103"/>
                  <a:gd name="T120" fmla="*/ 23 w 83"/>
                  <a:gd name="T121" fmla="*/ 9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 h="103">
                    <a:moveTo>
                      <a:pt x="23" y="97"/>
                    </a:moveTo>
                    <a:lnTo>
                      <a:pt x="23" y="97"/>
                    </a:lnTo>
                    <a:lnTo>
                      <a:pt x="26" y="99"/>
                    </a:lnTo>
                    <a:lnTo>
                      <a:pt x="28" y="100"/>
                    </a:lnTo>
                    <a:lnTo>
                      <a:pt x="31" y="97"/>
                    </a:lnTo>
                    <a:lnTo>
                      <a:pt x="31" y="97"/>
                    </a:lnTo>
                    <a:lnTo>
                      <a:pt x="33" y="96"/>
                    </a:lnTo>
                    <a:lnTo>
                      <a:pt x="38" y="96"/>
                    </a:lnTo>
                    <a:lnTo>
                      <a:pt x="39" y="97"/>
                    </a:lnTo>
                    <a:lnTo>
                      <a:pt x="41" y="99"/>
                    </a:lnTo>
                    <a:lnTo>
                      <a:pt x="41" y="99"/>
                    </a:lnTo>
                    <a:lnTo>
                      <a:pt x="41" y="100"/>
                    </a:lnTo>
                    <a:lnTo>
                      <a:pt x="41" y="102"/>
                    </a:lnTo>
                    <a:lnTo>
                      <a:pt x="45" y="97"/>
                    </a:lnTo>
                    <a:lnTo>
                      <a:pt x="45" y="97"/>
                    </a:lnTo>
                    <a:lnTo>
                      <a:pt x="48" y="96"/>
                    </a:lnTo>
                    <a:lnTo>
                      <a:pt x="51" y="96"/>
                    </a:lnTo>
                    <a:lnTo>
                      <a:pt x="52" y="94"/>
                    </a:lnTo>
                    <a:lnTo>
                      <a:pt x="52" y="92"/>
                    </a:lnTo>
                    <a:lnTo>
                      <a:pt x="52" y="92"/>
                    </a:lnTo>
                    <a:lnTo>
                      <a:pt x="54" y="89"/>
                    </a:lnTo>
                    <a:lnTo>
                      <a:pt x="55" y="87"/>
                    </a:lnTo>
                    <a:lnTo>
                      <a:pt x="57" y="87"/>
                    </a:lnTo>
                    <a:lnTo>
                      <a:pt x="57" y="83"/>
                    </a:lnTo>
                    <a:lnTo>
                      <a:pt x="57" y="83"/>
                    </a:lnTo>
                    <a:lnTo>
                      <a:pt x="58" y="64"/>
                    </a:lnTo>
                    <a:lnTo>
                      <a:pt x="58" y="64"/>
                    </a:lnTo>
                    <a:lnTo>
                      <a:pt x="60" y="61"/>
                    </a:lnTo>
                    <a:lnTo>
                      <a:pt x="63" y="58"/>
                    </a:lnTo>
                    <a:lnTo>
                      <a:pt x="66" y="54"/>
                    </a:lnTo>
                    <a:lnTo>
                      <a:pt x="68" y="51"/>
                    </a:lnTo>
                    <a:lnTo>
                      <a:pt x="68" y="51"/>
                    </a:lnTo>
                    <a:lnTo>
                      <a:pt x="68" y="45"/>
                    </a:lnTo>
                    <a:lnTo>
                      <a:pt x="73" y="39"/>
                    </a:lnTo>
                    <a:lnTo>
                      <a:pt x="76" y="32"/>
                    </a:lnTo>
                    <a:lnTo>
                      <a:pt x="76" y="26"/>
                    </a:lnTo>
                    <a:lnTo>
                      <a:pt x="76" y="26"/>
                    </a:lnTo>
                    <a:lnTo>
                      <a:pt x="77" y="22"/>
                    </a:lnTo>
                    <a:lnTo>
                      <a:pt x="77" y="19"/>
                    </a:lnTo>
                    <a:lnTo>
                      <a:pt x="80" y="13"/>
                    </a:lnTo>
                    <a:lnTo>
                      <a:pt x="80" y="13"/>
                    </a:lnTo>
                    <a:lnTo>
                      <a:pt x="83" y="8"/>
                    </a:lnTo>
                    <a:lnTo>
                      <a:pt x="83" y="1"/>
                    </a:lnTo>
                    <a:lnTo>
                      <a:pt x="83" y="1"/>
                    </a:lnTo>
                    <a:lnTo>
                      <a:pt x="73" y="0"/>
                    </a:lnTo>
                    <a:lnTo>
                      <a:pt x="67" y="1"/>
                    </a:lnTo>
                    <a:lnTo>
                      <a:pt x="61" y="3"/>
                    </a:lnTo>
                    <a:lnTo>
                      <a:pt x="61" y="3"/>
                    </a:lnTo>
                    <a:lnTo>
                      <a:pt x="61" y="5"/>
                    </a:lnTo>
                    <a:lnTo>
                      <a:pt x="60" y="8"/>
                    </a:lnTo>
                    <a:lnTo>
                      <a:pt x="58" y="11"/>
                    </a:lnTo>
                    <a:lnTo>
                      <a:pt x="58" y="11"/>
                    </a:lnTo>
                    <a:lnTo>
                      <a:pt x="57" y="14"/>
                    </a:lnTo>
                    <a:lnTo>
                      <a:pt x="55" y="19"/>
                    </a:lnTo>
                    <a:lnTo>
                      <a:pt x="55" y="23"/>
                    </a:lnTo>
                    <a:lnTo>
                      <a:pt x="55" y="23"/>
                    </a:lnTo>
                    <a:lnTo>
                      <a:pt x="48" y="20"/>
                    </a:lnTo>
                    <a:lnTo>
                      <a:pt x="42" y="17"/>
                    </a:lnTo>
                    <a:lnTo>
                      <a:pt x="38" y="17"/>
                    </a:lnTo>
                    <a:lnTo>
                      <a:pt x="38" y="17"/>
                    </a:lnTo>
                    <a:lnTo>
                      <a:pt x="25" y="17"/>
                    </a:lnTo>
                    <a:lnTo>
                      <a:pt x="25" y="17"/>
                    </a:lnTo>
                    <a:lnTo>
                      <a:pt x="23" y="29"/>
                    </a:lnTo>
                    <a:lnTo>
                      <a:pt x="23" y="29"/>
                    </a:lnTo>
                    <a:lnTo>
                      <a:pt x="23" y="30"/>
                    </a:lnTo>
                    <a:lnTo>
                      <a:pt x="25" y="30"/>
                    </a:lnTo>
                    <a:lnTo>
                      <a:pt x="28" y="29"/>
                    </a:lnTo>
                    <a:lnTo>
                      <a:pt x="32" y="29"/>
                    </a:lnTo>
                    <a:lnTo>
                      <a:pt x="35" y="29"/>
                    </a:lnTo>
                    <a:lnTo>
                      <a:pt x="35" y="29"/>
                    </a:lnTo>
                    <a:lnTo>
                      <a:pt x="36" y="32"/>
                    </a:lnTo>
                    <a:lnTo>
                      <a:pt x="38" y="35"/>
                    </a:lnTo>
                    <a:lnTo>
                      <a:pt x="36" y="36"/>
                    </a:lnTo>
                    <a:lnTo>
                      <a:pt x="33" y="39"/>
                    </a:lnTo>
                    <a:lnTo>
                      <a:pt x="33" y="39"/>
                    </a:lnTo>
                    <a:lnTo>
                      <a:pt x="32" y="41"/>
                    </a:lnTo>
                    <a:lnTo>
                      <a:pt x="32" y="43"/>
                    </a:lnTo>
                    <a:lnTo>
                      <a:pt x="33" y="46"/>
                    </a:lnTo>
                    <a:lnTo>
                      <a:pt x="36" y="48"/>
                    </a:lnTo>
                    <a:lnTo>
                      <a:pt x="36" y="48"/>
                    </a:lnTo>
                    <a:lnTo>
                      <a:pt x="38" y="51"/>
                    </a:lnTo>
                    <a:lnTo>
                      <a:pt x="39" y="52"/>
                    </a:lnTo>
                    <a:lnTo>
                      <a:pt x="39" y="61"/>
                    </a:lnTo>
                    <a:lnTo>
                      <a:pt x="39" y="61"/>
                    </a:lnTo>
                    <a:lnTo>
                      <a:pt x="38" y="70"/>
                    </a:lnTo>
                    <a:lnTo>
                      <a:pt x="38" y="73"/>
                    </a:lnTo>
                    <a:lnTo>
                      <a:pt x="35" y="74"/>
                    </a:lnTo>
                    <a:lnTo>
                      <a:pt x="35" y="74"/>
                    </a:lnTo>
                    <a:lnTo>
                      <a:pt x="32" y="74"/>
                    </a:lnTo>
                    <a:lnTo>
                      <a:pt x="31" y="74"/>
                    </a:lnTo>
                    <a:lnTo>
                      <a:pt x="29" y="73"/>
                    </a:lnTo>
                    <a:lnTo>
                      <a:pt x="26" y="73"/>
                    </a:lnTo>
                    <a:lnTo>
                      <a:pt x="26" y="73"/>
                    </a:lnTo>
                    <a:lnTo>
                      <a:pt x="25" y="73"/>
                    </a:lnTo>
                    <a:lnTo>
                      <a:pt x="23" y="70"/>
                    </a:lnTo>
                    <a:lnTo>
                      <a:pt x="22" y="67"/>
                    </a:lnTo>
                    <a:lnTo>
                      <a:pt x="20" y="65"/>
                    </a:lnTo>
                    <a:lnTo>
                      <a:pt x="20" y="65"/>
                    </a:lnTo>
                    <a:lnTo>
                      <a:pt x="19" y="67"/>
                    </a:lnTo>
                    <a:lnTo>
                      <a:pt x="17" y="68"/>
                    </a:lnTo>
                    <a:lnTo>
                      <a:pt x="17" y="71"/>
                    </a:lnTo>
                    <a:lnTo>
                      <a:pt x="15" y="73"/>
                    </a:lnTo>
                    <a:lnTo>
                      <a:pt x="15" y="73"/>
                    </a:lnTo>
                    <a:lnTo>
                      <a:pt x="9" y="73"/>
                    </a:lnTo>
                    <a:lnTo>
                      <a:pt x="7" y="74"/>
                    </a:lnTo>
                    <a:lnTo>
                      <a:pt x="7" y="77"/>
                    </a:lnTo>
                    <a:lnTo>
                      <a:pt x="7" y="77"/>
                    </a:lnTo>
                    <a:lnTo>
                      <a:pt x="10" y="84"/>
                    </a:lnTo>
                    <a:lnTo>
                      <a:pt x="9" y="86"/>
                    </a:lnTo>
                    <a:lnTo>
                      <a:pt x="6" y="87"/>
                    </a:lnTo>
                    <a:lnTo>
                      <a:pt x="6" y="87"/>
                    </a:lnTo>
                    <a:lnTo>
                      <a:pt x="3" y="87"/>
                    </a:lnTo>
                    <a:lnTo>
                      <a:pt x="0" y="90"/>
                    </a:lnTo>
                    <a:lnTo>
                      <a:pt x="0" y="90"/>
                    </a:lnTo>
                    <a:lnTo>
                      <a:pt x="1" y="90"/>
                    </a:lnTo>
                    <a:lnTo>
                      <a:pt x="1" y="90"/>
                    </a:lnTo>
                    <a:lnTo>
                      <a:pt x="7" y="97"/>
                    </a:lnTo>
                    <a:lnTo>
                      <a:pt x="12" y="103"/>
                    </a:lnTo>
                    <a:lnTo>
                      <a:pt x="12" y="103"/>
                    </a:lnTo>
                    <a:lnTo>
                      <a:pt x="19" y="99"/>
                    </a:lnTo>
                    <a:lnTo>
                      <a:pt x="23" y="97"/>
                    </a:lnTo>
                    <a:lnTo>
                      <a:pt x="23" y="97"/>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3" name="Freeform 42">
                <a:extLst>
                  <a:ext uri="{FF2B5EF4-FFF2-40B4-BE49-F238E27FC236}">
                    <a16:creationId xmlns:a16="http://schemas.microsoft.com/office/drawing/2014/main" id="{FBB3F456-7910-FBE9-2F7F-AF38A820D3BB}"/>
                  </a:ext>
                </a:extLst>
              </p:cNvPr>
              <p:cNvSpPr>
                <a:spLocks/>
              </p:cNvSpPr>
              <p:nvPr/>
            </p:nvSpPr>
            <p:spPr bwMode="auto">
              <a:xfrm>
                <a:off x="3911600" y="4559301"/>
                <a:ext cx="303213" cy="379413"/>
              </a:xfrm>
              <a:custGeom>
                <a:avLst/>
                <a:gdLst>
                  <a:gd name="T0" fmla="*/ 149 w 191"/>
                  <a:gd name="T1" fmla="*/ 9 h 239"/>
                  <a:gd name="T2" fmla="*/ 140 w 191"/>
                  <a:gd name="T3" fmla="*/ 14 h 239"/>
                  <a:gd name="T4" fmla="*/ 137 w 191"/>
                  <a:gd name="T5" fmla="*/ 19 h 239"/>
                  <a:gd name="T6" fmla="*/ 115 w 191"/>
                  <a:gd name="T7" fmla="*/ 16 h 239"/>
                  <a:gd name="T8" fmla="*/ 110 w 191"/>
                  <a:gd name="T9" fmla="*/ 13 h 239"/>
                  <a:gd name="T10" fmla="*/ 34 w 191"/>
                  <a:gd name="T11" fmla="*/ 16 h 239"/>
                  <a:gd name="T12" fmla="*/ 24 w 191"/>
                  <a:gd name="T13" fmla="*/ 79 h 239"/>
                  <a:gd name="T14" fmla="*/ 22 w 191"/>
                  <a:gd name="T15" fmla="*/ 92 h 239"/>
                  <a:gd name="T16" fmla="*/ 12 w 191"/>
                  <a:gd name="T17" fmla="*/ 98 h 239"/>
                  <a:gd name="T18" fmla="*/ 8 w 191"/>
                  <a:gd name="T19" fmla="*/ 105 h 239"/>
                  <a:gd name="T20" fmla="*/ 2 w 191"/>
                  <a:gd name="T21" fmla="*/ 114 h 239"/>
                  <a:gd name="T22" fmla="*/ 2 w 191"/>
                  <a:gd name="T23" fmla="*/ 119 h 239"/>
                  <a:gd name="T24" fmla="*/ 0 w 191"/>
                  <a:gd name="T25" fmla="*/ 127 h 239"/>
                  <a:gd name="T26" fmla="*/ 5 w 191"/>
                  <a:gd name="T27" fmla="*/ 130 h 239"/>
                  <a:gd name="T28" fmla="*/ 6 w 191"/>
                  <a:gd name="T29" fmla="*/ 141 h 239"/>
                  <a:gd name="T30" fmla="*/ 9 w 191"/>
                  <a:gd name="T31" fmla="*/ 150 h 239"/>
                  <a:gd name="T32" fmla="*/ 21 w 191"/>
                  <a:gd name="T33" fmla="*/ 166 h 239"/>
                  <a:gd name="T34" fmla="*/ 16 w 191"/>
                  <a:gd name="T35" fmla="*/ 173 h 239"/>
                  <a:gd name="T36" fmla="*/ 24 w 191"/>
                  <a:gd name="T37" fmla="*/ 181 h 239"/>
                  <a:gd name="T38" fmla="*/ 34 w 191"/>
                  <a:gd name="T39" fmla="*/ 185 h 239"/>
                  <a:gd name="T40" fmla="*/ 38 w 191"/>
                  <a:gd name="T41" fmla="*/ 192 h 239"/>
                  <a:gd name="T42" fmla="*/ 45 w 191"/>
                  <a:gd name="T43" fmla="*/ 198 h 239"/>
                  <a:gd name="T44" fmla="*/ 51 w 191"/>
                  <a:gd name="T45" fmla="*/ 208 h 239"/>
                  <a:gd name="T46" fmla="*/ 60 w 191"/>
                  <a:gd name="T47" fmla="*/ 219 h 239"/>
                  <a:gd name="T48" fmla="*/ 67 w 191"/>
                  <a:gd name="T49" fmla="*/ 226 h 239"/>
                  <a:gd name="T50" fmla="*/ 73 w 191"/>
                  <a:gd name="T51" fmla="*/ 229 h 239"/>
                  <a:gd name="T52" fmla="*/ 80 w 191"/>
                  <a:gd name="T53" fmla="*/ 227 h 239"/>
                  <a:gd name="T54" fmla="*/ 86 w 191"/>
                  <a:gd name="T55" fmla="*/ 227 h 239"/>
                  <a:gd name="T56" fmla="*/ 102 w 191"/>
                  <a:gd name="T57" fmla="*/ 239 h 239"/>
                  <a:gd name="T58" fmla="*/ 115 w 191"/>
                  <a:gd name="T59" fmla="*/ 238 h 239"/>
                  <a:gd name="T60" fmla="*/ 121 w 191"/>
                  <a:gd name="T61" fmla="*/ 236 h 239"/>
                  <a:gd name="T62" fmla="*/ 131 w 191"/>
                  <a:gd name="T63" fmla="*/ 236 h 239"/>
                  <a:gd name="T64" fmla="*/ 136 w 191"/>
                  <a:gd name="T65" fmla="*/ 233 h 239"/>
                  <a:gd name="T66" fmla="*/ 139 w 191"/>
                  <a:gd name="T67" fmla="*/ 230 h 239"/>
                  <a:gd name="T68" fmla="*/ 152 w 191"/>
                  <a:gd name="T69" fmla="*/ 223 h 239"/>
                  <a:gd name="T70" fmla="*/ 159 w 191"/>
                  <a:gd name="T71" fmla="*/ 226 h 239"/>
                  <a:gd name="T72" fmla="*/ 159 w 191"/>
                  <a:gd name="T73" fmla="*/ 216 h 239"/>
                  <a:gd name="T74" fmla="*/ 147 w 191"/>
                  <a:gd name="T75" fmla="*/ 207 h 239"/>
                  <a:gd name="T76" fmla="*/ 140 w 191"/>
                  <a:gd name="T77" fmla="*/ 197 h 239"/>
                  <a:gd name="T78" fmla="*/ 133 w 191"/>
                  <a:gd name="T79" fmla="*/ 191 h 239"/>
                  <a:gd name="T80" fmla="*/ 127 w 191"/>
                  <a:gd name="T81" fmla="*/ 187 h 239"/>
                  <a:gd name="T82" fmla="*/ 128 w 191"/>
                  <a:gd name="T83" fmla="*/ 182 h 239"/>
                  <a:gd name="T84" fmla="*/ 139 w 191"/>
                  <a:gd name="T85" fmla="*/ 179 h 239"/>
                  <a:gd name="T86" fmla="*/ 140 w 191"/>
                  <a:gd name="T87" fmla="*/ 163 h 239"/>
                  <a:gd name="T88" fmla="*/ 143 w 191"/>
                  <a:gd name="T89" fmla="*/ 156 h 239"/>
                  <a:gd name="T90" fmla="*/ 149 w 191"/>
                  <a:gd name="T91" fmla="*/ 150 h 239"/>
                  <a:gd name="T92" fmla="*/ 152 w 191"/>
                  <a:gd name="T93" fmla="*/ 138 h 239"/>
                  <a:gd name="T94" fmla="*/ 159 w 191"/>
                  <a:gd name="T95" fmla="*/ 130 h 239"/>
                  <a:gd name="T96" fmla="*/ 165 w 191"/>
                  <a:gd name="T97" fmla="*/ 124 h 239"/>
                  <a:gd name="T98" fmla="*/ 169 w 191"/>
                  <a:gd name="T99" fmla="*/ 111 h 239"/>
                  <a:gd name="T100" fmla="*/ 169 w 191"/>
                  <a:gd name="T101" fmla="*/ 95 h 239"/>
                  <a:gd name="T102" fmla="*/ 174 w 191"/>
                  <a:gd name="T103" fmla="*/ 80 h 239"/>
                  <a:gd name="T104" fmla="*/ 185 w 191"/>
                  <a:gd name="T105" fmla="*/ 73 h 239"/>
                  <a:gd name="T106" fmla="*/ 188 w 191"/>
                  <a:gd name="T107" fmla="*/ 61 h 239"/>
                  <a:gd name="T108" fmla="*/ 179 w 191"/>
                  <a:gd name="T109" fmla="*/ 52 h 239"/>
                  <a:gd name="T110" fmla="*/ 177 w 191"/>
                  <a:gd name="T111" fmla="*/ 29 h 239"/>
                  <a:gd name="T112" fmla="*/ 168 w 191"/>
                  <a:gd name="T113" fmla="*/ 12 h 239"/>
                  <a:gd name="T114" fmla="*/ 158 w 191"/>
                  <a:gd name="T115" fmla="*/ 0 h 239"/>
                  <a:gd name="T116" fmla="*/ 155 w 191"/>
                  <a:gd name="T117" fmla="*/ 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1" h="239">
                    <a:moveTo>
                      <a:pt x="152" y="6"/>
                    </a:moveTo>
                    <a:lnTo>
                      <a:pt x="152" y="6"/>
                    </a:lnTo>
                    <a:lnTo>
                      <a:pt x="149" y="7"/>
                    </a:lnTo>
                    <a:lnTo>
                      <a:pt x="149" y="9"/>
                    </a:lnTo>
                    <a:lnTo>
                      <a:pt x="147" y="12"/>
                    </a:lnTo>
                    <a:lnTo>
                      <a:pt x="143" y="13"/>
                    </a:lnTo>
                    <a:lnTo>
                      <a:pt x="143" y="13"/>
                    </a:lnTo>
                    <a:lnTo>
                      <a:pt x="140" y="14"/>
                    </a:lnTo>
                    <a:lnTo>
                      <a:pt x="140" y="16"/>
                    </a:lnTo>
                    <a:lnTo>
                      <a:pt x="139" y="19"/>
                    </a:lnTo>
                    <a:lnTo>
                      <a:pt x="137" y="19"/>
                    </a:lnTo>
                    <a:lnTo>
                      <a:pt x="137" y="19"/>
                    </a:lnTo>
                    <a:lnTo>
                      <a:pt x="134" y="19"/>
                    </a:lnTo>
                    <a:lnTo>
                      <a:pt x="133" y="17"/>
                    </a:lnTo>
                    <a:lnTo>
                      <a:pt x="130" y="16"/>
                    </a:lnTo>
                    <a:lnTo>
                      <a:pt x="115" y="16"/>
                    </a:lnTo>
                    <a:lnTo>
                      <a:pt x="115" y="16"/>
                    </a:lnTo>
                    <a:lnTo>
                      <a:pt x="114" y="14"/>
                    </a:lnTo>
                    <a:lnTo>
                      <a:pt x="111" y="13"/>
                    </a:lnTo>
                    <a:lnTo>
                      <a:pt x="110" y="13"/>
                    </a:lnTo>
                    <a:lnTo>
                      <a:pt x="110" y="13"/>
                    </a:lnTo>
                    <a:lnTo>
                      <a:pt x="105" y="16"/>
                    </a:lnTo>
                    <a:lnTo>
                      <a:pt x="34" y="16"/>
                    </a:lnTo>
                    <a:lnTo>
                      <a:pt x="34" y="16"/>
                    </a:lnTo>
                    <a:lnTo>
                      <a:pt x="34" y="41"/>
                    </a:lnTo>
                    <a:lnTo>
                      <a:pt x="24" y="41"/>
                    </a:lnTo>
                    <a:lnTo>
                      <a:pt x="24" y="79"/>
                    </a:lnTo>
                    <a:lnTo>
                      <a:pt x="24" y="79"/>
                    </a:lnTo>
                    <a:lnTo>
                      <a:pt x="24" y="84"/>
                    </a:lnTo>
                    <a:lnTo>
                      <a:pt x="24" y="89"/>
                    </a:lnTo>
                    <a:lnTo>
                      <a:pt x="22" y="92"/>
                    </a:lnTo>
                    <a:lnTo>
                      <a:pt x="22" y="92"/>
                    </a:lnTo>
                    <a:lnTo>
                      <a:pt x="16" y="93"/>
                    </a:lnTo>
                    <a:lnTo>
                      <a:pt x="13" y="96"/>
                    </a:lnTo>
                    <a:lnTo>
                      <a:pt x="12" y="98"/>
                    </a:lnTo>
                    <a:lnTo>
                      <a:pt x="12" y="98"/>
                    </a:lnTo>
                    <a:lnTo>
                      <a:pt x="11" y="103"/>
                    </a:lnTo>
                    <a:lnTo>
                      <a:pt x="9" y="105"/>
                    </a:lnTo>
                    <a:lnTo>
                      <a:pt x="8" y="105"/>
                    </a:lnTo>
                    <a:lnTo>
                      <a:pt x="8" y="105"/>
                    </a:lnTo>
                    <a:lnTo>
                      <a:pt x="6" y="106"/>
                    </a:lnTo>
                    <a:lnTo>
                      <a:pt x="6" y="109"/>
                    </a:lnTo>
                    <a:lnTo>
                      <a:pt x="5" y="112"/>
                    </a:lnTo>
                    <a:lnTo>
                      <a:pt x="2" y="114"/>
                    </a:lnTo>
                    <a:lnTo>
                      <a:pt x="2" y="114"/>
                    </a:lnTo>
                    <a:lnTo>
                      <a:pt x="0" y="115"/>
                    </a:lnTo>
                    <a:lnTo>
                      <a:pt x="2" y="117"/>
                    </a:lnTo>
                    <a:lnTo>
                      <a:pt x="2" y="119"/>
                    </a:lnTo>
                    <a:lnTo>
                      <a:pt x="2" y="122"/>
                    </a:lnTo>
                    <a:lnTo>
                      <a:pt x="2" y="122"/>
                    </a:lnTo>
                    <a:lnTo>
                      <a:pt x="0" y="125"/>
                    </a:lnTo>
                    <a:lnTo>
                      <a:pt x="0" y="127"/>
                    </a:lnTo>
                    <a:lnTo>
                      <a:pt x="0" y="128"/>
                    </a:lnTo>
                    <a:lnTo>
                      <a:pt x="3" y="130"/>
                    </a:lnTo>
                    <a:lnTo>
                      <a:pt x="3" y="130"/>
                    </a:lnTo>
                    <a:lnTo>
                      <a:pt x="5" y="130"/>
                    </a:lnTo>
                    <a:lnTo>
                      <a:pt x="6" y="133"/>
                    </a:lnTo>
                    <a:lnTo>
                      <a:pt x="5" y="138"/>
                    </a:lnTo>
                    <a:lnTo>
                      <a:pt x="5" y="138"/>
                    </a:lnTo>
                    <a:lnTo>
                      <a:pt x="6" y="141"/>
                    </a:lnTo>
                    <a:lnTo>
                      <a:pt x="8" y="143"/>
                    </a:lnTo>
                    <a:lnTo>
                      <a:pt x="11" y="146"/>
                    </a:lnTo>
                    <a:lnTo>
                      <a:pt x="9" y="150"/>
                    </a:lnTo>
                    <a:lnTo>
                      <a:pt x="9" y="150"/>
                    </a:lnTo>
                    <a:lnTo>
                      <a:pt x="13" y="155"/>
                    </a:lnTo>
                    <a:lnTo>
                      <a:pt x="18" y="162"/>
                    </a:lnTo>
                    <a:lnTo>
                      <a:pt x="18" y="162"/>
                    </a:lnTo>
                    <a:lnTo>
                      <a:pt x="21" y="166"/>
                    </a:lnTo>
                    <a:lnTo>
                      <a:pt x="21" y="169"/>
                    </a:lnTo>
                    <a:lnTo>
                      <a:pt x="19" y="172"/>
                    </a:lnTo>
                    <a:lnTo>
                      <a:pt x="19" y="172"/>
                    </a:lnTo>
                    <a:lnTo>
                      <a:pt x="16" y="173"/>
                    </a:lnTo>
                    <a:lnTo>
                      <a:pt x="16" y="175"/>
                    </a:lnTo>
                    <a:lnTo>
                      <a:pt x="18" y="176"/>
                    </a:lnTo>
                    <a:lnTo>
                      <a:pt x="22" y="176"/>
                    </a:lnTo>
                    <a:lnTo>
                      <a:pt x="24" y="181"/>
                    </a:lnTo>
                    <a:lnTo>
                      <a:pt x="24" y="181"/>
                    </a:lnTo>
                    <a:lnTo>
                      <a:pt x="28" y="181"/>
                    </a:lnTo>
                    <a:lnTo>
                      <a:pt x="31" y="182"/>
                    </a:lnTo>
                    <a:lnTo>
                      <a:pt x="34" y="185"/>
                    </a:lnTo>
                    <a:lnTo>
                      <a:pt x="34" y="185"/>
                    </a:lnTo>
                    <a:lnTo>
                      <a:pt x="37" y="190"/>
                    </a:lnTo>
                    <a:lnTo>
                      <a:pt x="38" y="192"/>
                    </a:lnTo>
                    <a:lnTo>
                      <a:pt x="38" y="192"/>
                    </a:lnTo>
                    <a:lnTo>
                      <a:pt x="40" y="194"/>
                    </a:lnTo>
                    <a:lnTo>
                      <a:pt x="41" y="195"/>
                    </a:lnTo>
                    <a:lnTo>
                      <a:pt x="45" y="198"/>
                    </a:lnTo>
                    <a:lnTo>
                      <a:pt x="45" y="198"/>
                    </a:lnTo>
                    <a:lnTo>
                      <a:pt x="50" y="203"/>
                    </a:lnTo>
                    <a:lnTo>
                      <a:pt x="50" y="207"/>
                    </a:lnTo>
                    <a:lnTo>
                      <a:pt x="50" y="207"/>
                    </a:lnTo>
                    <a:lnTo>
                      <a:pt x="51" y="208"/>
                    </a:lnTo>
                    <a:lnTo>
                      <a:pt x="54" y="210"/>
                    </a:lnTo>
                    <a:lnTo>
                      <a:pt x="59" y="213"/>
                    </a:lnTo>
                    <a:lnTo>
                      <a:pt x="60" y="219"/>
                    </a:lnTo>
                    <a:lnTo>
                      <a:pt x="60" y="219"/>
                    </a:lnTo>
                    <a:lnTo>
                      <a:pt x="63" y="220"/>
                    </a:lnTo>
                    <a:lnTo>
                      <a:pt x="64" y="222"/>
                    </a:lnTo>
                    <a:lnTo>
                      <a:pt x="64" y="222"/>
                    </a:lnTo>
                    <a:lnTo>
                      <a:pt x="67" y="226"/>
                    </a:lnTo>
                    <a:lnTo>
                      <a:pt x="69" y="227"/>
                    </a:lnTo>
                    <a:lnTo>
                      <a:pt x="69" y="227"/>
                    </a:lnTo>
                    <a:lnTo>
                      <a:pt x="72" y="229"/>
                    </a:lnTo>
                    <a:lnTo>
                      <a:pt x="73" y="229"/>
                    </a:lnTo>
                    <a:lnTo>
                      <a:pt x="76" y="227"/>
                    </a:lnTo>
                    <a:lnTo>
                      <a:pt x="76" y="227"/>
                    </a:lnTo>
                    <a:lnTo>
                      <a:pt x="79" y="227"/>
                    </a:lnTo>
                    <a:lnTo>
                      <a:pt x="80" y="227"/>
                    </a:lnTo>
                    <a:lnTo>
                      <a:pt x="82" y="229"/>
                    </a:lnTo>
                    <a:lnTo>
                      <a:pt x="82" y="229"/>
                    </a:lnTo>
                    <a:lnTo>
                      <a:pt x="85" y="227"/>
                    </a:lnTo>
                    <a:lnTo>
                      <a:pt x="86" y="227"/>
                    </a:lnTo>
                    <a:lnTo>
                      <a:pt x="88" y="227"/>
                    </a:lnTo>
                    <a:lnTo>
                      <a:pt x="88" y="227"/>
                    </a:lnTo>
                    <a:lnTo>
                      <a:pt x="102" y="239"/>
                    </a:lnTo>
                    <a:lnTo>
                      <a:pt x="102" y="239"/>
                    </a:lnTo>
                    <a:lnTo>
                      <a:pt x="111" y="236"/>
                    </a:lnTo>
                    <a:lnTo>
                      <a:pt x="111" y="236"/>
                    </a:lnTo>
                    <a:lnTo>
                      <a:pt x="112" y="236"/>
                    </a:lnTo>
                    <a:lnTo>
                      <a:pt x="115" y="238"/>
                    </a:lnTo>
                    <a:lnTo>
                      <a:pt x="117" y="239"/>
                    </a:lnTo>
                    <a:lnTo>
                      <a:pt x="118" y="239"/>
                    </a:lnTo>
                    <a:lnTo>
                      <a:pt x="118" y="239"/>
                    </a:lnTo>
                    <a:lnTo>
                      <a:pt x="121" y="236"/>
                    </a:lnTo>
                    <a:lnTo>
                      <a:pt x="124" y="236"/>
                    </a:lnTo>
                    <a:lnTo>
                      <a:pt x="127" y="236"/>
                    </a:lnTo>
                    <a:lnTo>
                      <a:pt x="127" y="236"/>
                    </a:lnTo>
                    <a:lnTo>
                      <a:pt x="131" y="236"/>
                    </a:lnTo>
                    <a:lnTo>
                      <a:pt x="133" y="236"/>
                    </a:lnTo>
                    <a:lnTo>
                      <a:pt x="134" y="235"/>
                    </a:lnTo>
                    <a:lnTo>
                      <a:pt x="134" y="235"/>
                    </a:lnTo>
                    <a:lnTo>
                      <a:pt x="136" y="233"/>
                    </a:lnTo>
                    <a:lnTo>
                      <a:pt x="137" y="232"/>
                    </a:lnTo>
                    <a:lnTo>
                      <a:pt x="137" y="232"/>
                    </a:lnTo>
                    <a:lnTo>
                      <a:pt x="139" y="230"/>
                    </a:lnTo>
                    <a:lnTo>
                      <a:pt x="139" y="230"/>
                    </a:lnTo>
                    <a:lnTo>
                      <a:pt x="143" y="226"/>
                    </a:lnTo>
                    <a:lnTo>
                      <a:pt x="149" y="223"/>
                    </a:lnTo>
                    <a:lnTo>
                      <a:pt x="149" y="223"/>
                    </a:lnTo>
                    <a:lnTo>
                      <a:pt x="152" y="223"/>
                    </a:lnTo>
                    <a:lnTo>
                      <a:pt x="156" y="225"/>
                    </a:lnTo>
                    <a:lnTo>
                      <a:pt x="156" y="225"/>
                    </a:lnTo>
                    <a:lnTo>
                      <a:pt x="159" y="226"/>
                    </a:lnTo>
                    <a:lnTo>
                      <a:pt x="159" y="226"/>
                    </a:lnTo>
                    <a:lnTo>
                      <a:pt x="159" y="219"/>
                    </a:lnTo>
                    <a:lnTo>
                      <a:pt x="159" y="216"/>
                    </a:lnTo>
                    <a:lnTo>
                      <a:pt x="159" y="216"/>
                    </a:lnTo>
                    <a:lnTo>
                      <a:pt x="159" y="216"/>
                    </a:lnTo>
                    <a:lnTo>
                      <a:pt x="156" y="216"/>
                    </a:lnTo>
                    <a:lnTo>
                      <a:pt x="153" y="213"/>
                    </a:lnTo>
                    <a:lnTo>
                      <a:pt x="150" y="211"/>
                    </a:lnTo>
                    <a:lnTo>
                      <a:pt x="147" y="207"/>
                    </a:lnTo>
                    <a:lnTo>
                      <a:pt x="147" y="207"/>
                    </a:lnTo>
                    <a:lnTo>
                      <a:pt x="146" y="203"/>
                    </a:lnTo>
                    <a:lnTo>
                      <a:pt x="143" y="200"/>
                    </a:lnTo>
                    <a:lnTo>
                      <a:pt x="140" y="197"/>
                    </a:lnTo>
                    <a:lnTo>
                      <a:pt x="137" y="194"/>
                    </a:lnTo>
                    <a:lnTo>
                      <a:pt x="137" y="194"/>
                    </a:lnTo>
                    <a:lnTo>
                      <a:pt x="136" y="192"/>
                    </a:lnTo>
                    <a:lnTo>
                      <a:pt x="133" y="191"/>
                    </a:lnTo>
                    <a:lnTo>
                      <a:pt x="128" y="190"/>
                    </a:lnTo>
                    <a:lnTo>
                      <a:pt x="127" y="188"/>
                    </a:lnTo>
                    <a:lnTo>
                      <a:pt x="127" y="188"/>
                    </a:lnTo>
                    <a:lnTo>
                      <a:pt x="127" y="187"/>
                    </a:lnTo>
                    <a:lnTo>
                      <a:pt x="127" y="185"/>
                    </a:lnTo>
                    <a:lnTo>
                      <a:pt x="128" y="184"/>
                    </a:lnTo>
                    <a:lnTo>
                      <a:pt x="128" y="182"/>
                    </a:lnTo>
                    <a:lnTo>
                      <a:pt x="128" y="182"/>
                    </a:lnTo>
                    <a:lnTo>
                      <a:pt x="130" y="179"/>
                    </a:lnTo>
                    <a:lnTo>
                      <a:pt x="133" y="179"/>
                    </a:lnTo>
                    <a:lnTo>
                      <a:pt x="139" y="179"/>
                    </a:lnTo>
                    <a:lnTo>
                      <a:pt x="139" y="179"/>
                    </a:lnTo>
                    <a:lnTo>
                      <a:pt x="139" y="175"/>
                    </a:lnTo>
                    <a:lnTo>
                      <a:pt x="140" y="166"/>
                    </a:lnTo>
                    <a:lnTo>
                      <a:pt x="140" y="166"/>
                    </a:lnTo>
                    <a:lnTo>
                      <a:pt x="140" y="163"/>
                    </a:lnTo>
                    <a:lnTo>
                      <a:pt x="143" y="160"/>
                    </a:lnTo>
                    <a:lnTo>
                      <a:pt x="143" y="157"/>
                    </a:lnTo>
                    <a:lnTo>
                      <a:pt x="143" y="156"/>
                    </a:lnTo>
                    <a:lnTo>
                      <a:pt x="143" y="156"/>
                    </a:lnTo>
                    <a:lnTo>
                      <a:pt x="143" y="155"/>
                    </a:lnTo>
                    <a:lnTo>
                      <a:pt x="145" y="153"/>
                    </a:lnTo>
                    <a:lnTo>
                      <a:pt x="149" y="150"/>
                    </a:lnTo>
                    <a:lnTo>
                      <a:pt x="149" y="150"/>
                    </a:lnTo>
                    <a:lnTo>
                      <a:pt x="150" y="149"/>
                    </a:lnTo>
                    <a:lnTo>
                      <a:pt x="150" y="144"/>
                    </a:lnTo>
                    <a:lnTo>
                      <a:pt x="150" y="141"/>
                    </a:lnTo>
                    <a:lnTo>
                      <a:pt x="152" y="138"/>
                    </a:lnTo>
                    <a:lnTo>
                      <a:pt x="152" y="138"/>
                    </a:lnTo>
                    <a:lnTo>
                      <a:pt x="156" y="134"/>
                    </a:lnTo>
                    <a:lnTo>
                      <a:pt x="158" y="131"/>
                    </a:lnTo>
                    <a:lnTo>
                      <a:pt x="159" y="130"/>
                    </a:lnTo>
                    <a:lnTo>
                      <a:pt x="159" y="130"/>
                    </a:lnTo>
                    <a:lnTo>
                      <a:pt x="162" y="128"/>
                    </a:lnTo>
                    <a:lnTo>
                      <a:pt x="165" y="124"/>
                    </a:lnTo>
                    <a:lnTo>
                      <a:pt x="165" y="124"/>
                    </a:lnTo>
                    <a:lnTo>
                      <a:pt x="166" y="118"/>
                    </a:lnTo>
                    <a:lnTo>
                      <a:pt x="168" y="115"/>
                    </a:lnTo>
                    <a:lnTo>
                      <a:pt x="169" y="111"/>
                    </a:lnTo>
                    <a:lnTo>
                      <a:pt x="169" y="111"/>
                    </a:lnTo>
                    <a:lnTo>
                      <a:pt x="168" y="102"/>
                    </a:lnTo>
                    <a:lnTo>
                      <a:pt x="168" y="98"/>
                    </a:lnTo>
                    <a:lnTo>
                      <a:pt x="169" y="95"/>
                    </a:lnTo>
                    <a:lnTo>
                      <a:pt x="169" y="95"/>
                    </a:lnTo>
                    <a:lnTo>
                      <a:pt x="174" y="89"/>
                    </a:lnTo>
                    <a:lnTo>
                      <a:pt x="174" y="83"/>
                    </a:lnTo>
                    <a:lnTo>
                      <a:pt x="174" y="83"/>
                    </a:lnTo>
                    <a:lnTo>
                      <a:pt x="174" y="80"/>
                    </a:lnTo>
                    <a:lnTo>
                      <a:pt x="177" y="79"/>
                    </a:lnTo>
                    <a:lnTo>
                      <a:pt x="181" y="77"/>
                    </a:lnTo>
                    <a:lnTo>
                      <a:pt x="181" y="77"/>
                    </a:lnTo>
                    <a:lnTo>
                      <a:pt x="185" y="73"/>
                    </a:lnTo>
                    <a:lnTo>
                      <a:pt x="188" y="70"/>
                    </a:lnTo>
                    <a:lnTo>
                      <a:pt x="191" y="66"/>
                    </a:lnTo>
                    <a:lnTo>
                      <a:pt x="191" y="66"/>
                    </a:lnTo>
                    <a:lnTo>
                      <a:pt x="188" y="61"/>
                    </a:lnTo>
                    <a:lnTo>
                      <a:pt x="184" y="60"/>
                    </a:lnTo>
                    <a:lnTo>
                      <a:pt x="184" y="60"/>
                    </a:lnTo>
                    <a:lnTo>
                      <a:pt x="181" y="57"/>
                    </a:lnTo>
                    <a:lnTo>
                      <a:pt x="179" y="52"/>
                    </a:lnTo>
                    <a:lnTo>
                      <a:pt x="178" y="48"/>
                    </a:lnTo>
                    <a:lnTo>
                      <a:pt x="178" y="41"/>
                    </a:lnTo>
                    <a:lnTo>
                      <a:pt x="178" y="41"/>
                    </a:lnTo>
                    <a:lnTo>
                      <a:pt x="177" y="29"/>
                    </a:lnTo>
                    <a:lnTo>
                      <a:pt x="175" y="22"/>
                    </a:lnTo>
                    <a:lnTo>
                      <a:pt x="175" y="22"/>
                    </a:lnTo>
                    <a:lnTo>
                      <a:pt x="172" y="16"/>
                    </a:lnTo>
                    <a:lnTo>
                      <a:pt x="168" y="12"/>
                    </a:lnTo>
                    <a:lnTo>
                      <a:pt x="165" y="9"/>
                    </a:lnTo>
                    <a:lnTo>
                      <a:pt x="165" y="9"/>
                    </a:lnTo>
                    <a:lnTo>
                      <a:pt x="161" y="6"/>
                    </a:lnTo>
                    <a:lnTo>
                      <a:pt x="158" y="0"/>
                    </a:lnTo>
                    <a:lnTo>
                      <a:pt x="158" y="0"/>
                    </a:lnTo>
                    <a:lnTo>
                      <a:pt x="158" y="1"/>
                    </a:lnTo>
                    <a:lnTo>
                      <a:pt x="158" y="1"/>
                    </a:lnTo>
                    <a:lnTo>
                      <a:pt x="155" y="4"/>
                    </a:lnTo>
                    <a:lnTo>
                      <a:pt x="152" y="6"/>
                    </a:lnTo>
                    <a:lnTo>
                      <a:pt x="152" y="6"/>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4" name="Freeform 43">
                <a:extLst>
                  <a:ext uri="{FF2B5EF4-FFF2-40B4-BE49-F238E27FC236}">
                    <a16:creationId xmlns:a16="http://schemas.microsoft.com/office/drawing/2014/main" id="{878B5B84-E8A6-6A8B-9A95-832CE2D5513F}"/>
                  </a:ext>
                </a:extLst>
              </p:cNvPr>
              <p:cNvSpPr>
                <a:spLocks/>
              </p:cNvSpPr>
              <p:nvPr/>
            </p:nvSpPr>
            <p:spPr bwMode="auto">
              <a:xfrm>
                <a:off x="4275138" y="4767263"/>
                <a:ext cx="31750" cy="34925"/>
              </a:xfrm>
              <a:custGeom>
                <a:avLst/>
                <a:gdLst>
                  <a:gd name="T0" fmla="*/ 7 w 20"/>
                  <a:gd name="T1" fmla="*/ 2 h 22"/>
                  <a:gd name="T2" fmla="*/ 7 w 20"/>
                  <a:gd name="T3" fmla="*/ 2 h 22"/>
                  <a:gd name="T4" fmla="*/ 1 w 20"/>
                  <a:gd name="T5" fmla="*/ 10 h 22"/>
                  <a:gd name="T6" fmla="*/ 1 w 20"/>
                  <a:gd name="T7" fmla="*/ 10 h 22"/>
                  <a:gd name="T8" fmla="*/ 0 w 20"/>
                  <a:gd name="T9" fmla="*/ 13 h 22"/>
                  <a:gd name="T10" fmla="*/ 0 w 20"/>
                  <a:gd name="T11" fmla="*/ 16 h 22"/>
                  <a:gd name="T12" fmla="*/ 1 w 20"/>
                  <a:gd name="T13" fmla="*/ 21 h 22"/>
                  <a:gd name="T14" fmla="*/ 1 w 20"/>
                  <a:gd name="T15" fmla="*/ 21 h 22"/>
                  <a:gd name="T16" fmla="*/ 4 w 20"/>
                  <a:gd name="T17" fmla="*/ 21 h 22"/>
                  <a:gd name="T18" fmla="*/ 7 w 20"/>
                  <a:gd name="T19" fmla="*/ 19 h 22"/>
                  <a:gd name="T20" fmla="*/ 7 w 20"/>
                  <a:gd name="T21" fmla="*/ 19 h 22"/>
                  <a:gd name="T22" fmla="*/ 10 w 20"/>
                  <a:gd name="T23" fmla="*/ 19 h 22"/>
                  <a:gd name="T24" fmla="*/ 13 w 20"/>
                  <a:gd name="T25" fmla="*/ 22 h 22"/>
                  <a:gd name="T26" fmla="*/ 13 w 20"/>
                  <a:gd name="T27" fmla="*/ 22 h 22"/>
                  <a:gd name="T28" fmla="*/ 19 w 20"/>
                  <a:gd name="T29" fmla="*/ 16 h 22"/>
                  <a:gd name="T30" fmla="*/ 19 w 20"/>
                  <a:gd name="T31" fmla="*/ 16 h 22"/>
                  <a:gd name="T32" fmla="*/ 12 w 20"/>
                  <a:gd name="T33" fmla="*/ 13 h 22"/>
                  <a:gd name="T34" fmla="*/ 12 w 20"/>
                  <a:gd name="T35" fmla="*/ 13 h 22"/>
                  <a:gd name="T36" fmla="*/ 12 w 20"/>
                  <a:gd name="T37" fmla="*/ 12 h 22"/>
                  <a:gd name="T38" fmla="*/ 13 w 20"/>
                  <a:gd name="T39" fmla="*/ 10 h 22"/>
                  <a:gd name="T40" fmla="*/ 19 w 20"/>
                  <a:gd name="T41" fmla="*/ 7 h 22"/>
                  <a:gd name="T42" fmla="*/ 19 w 20"/>
                  <a:gd name="T43" fmla="*/ 7 h 22"/>
                  <a:gd name="T44" fmla="*/ 20 w 20"/>
                  <a:gd name="T45" fmla="*/ 7 h 22"/>
                  <a:gd name="T46" fmla="*/ 20 w 20"/>
                  <a:gd name="T47" fmla="*/ 5 h 22"/>
                  <a:gd name="T48" fmla="*/ 17 w 20"/>
                  <a:gd name="T49" fmla="*/ 2 h 22"/>
                  <a:gd name="T50" fmla="*/ 17 w 20"/>
                  <a:gd name="T51" fmla="*/ 2 h 22"/>
                  <a:gd name="T52" fmla="*/ 16 w 20"/>
                  <a:gd name="T53" fmla="*/ 0 h 22"/>
                  <a:gd name="T54" fmla="*/ 16 w 20"/>
                  <a:gd name="T55" fmla="*/ 0 h 22"/>
                  <a:gd name="T56" fmla="*/ 13 w 20"/>
                  <a:gd name="T57" fmla="*/ 2 h 22"/>
                  <a:gd name="T58" fmla="*/ 13 w 20"/>
                  <a:gd name="T59" fmla="*/ 2 h 22"/>
                  <a:gd name="T60" fmla="*/ 12 w 20"/>
                  <a:gd name="T61" fmla="*/ 3 h 22"/>
                  <a:gd name="T62" fmla="*/ 7 w 20"/>
                  <a:gd name="T63" fmla="*/ 2 h 22"/>
                  <a:gd name="T64" fmla="*/ 7 w 20"/>
                  <a:gd name="T65"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22">
                    <a:moveTo>
                      <a:pt x="7" y="2"/>
                    </a:moveTo>
                    <a:lnTo>
                      <a:pt x="7" y="2"/>
                    </a:lnTo>
                    <a:lnTo>
                      <a:pt x="1" y="10"/>
                    </a:lnTo>
                    <a:lnTo>
                      <a:pt x="1" y="10"/>
                    </a:lnTo>
                    <a:lnTo>
                      <a:pt x="0" y="13"/>
                    </a:lnTo>
                    <a:lnTo>
                      <a:pt x="0" y="16"/>
                    </a:lnTo>
                    <a:lnTo>
                      <a:pt x="1" y="21"/>
                    </a:lnTo>
                    <a:lnTo>
                      <a:pt x="1" y="21"/>
                    </a:lnTo>
                    <a:lnTo>
                      <a:pt x="4" y="21"/>
                    </a:lnTo>
                    <a:lnTo>
                      <a:pt x="7" y="19"/>
                    </a:lnTo>
                    <a:lnTo>
                      <a:pt x="7" y="19"/>
                    </a:lnTo>
                    <a:lnTo>
                      <a:pt x="10" y="19"/>
                    </a:lnTo>
                    <a:lnTo>
                      <a:pt x="13" y="22"/>
                    </a:lnTo>
                    <a:lnTo>
                      <a:pt x="13" y="22"/>
                    </a:lnTo>
                    <a:lnTo>
                      <a:pt x="19" y="16"/>
                    </a:lnTo>
                    <a:lnTo>
                      <a:pt x="19" y="16"/>
                    </a:lnTo>
                    <a:lnTo>
                      <a:pt x="12" y="13"/>
                    </a:lnTo>
                    <a:lnTo>
                      <a:pt x="12" y="13"/>
                    </a:lnTo>
                    <a:lnTo>
                      <a:pt x="12" y="12"/>
                    </a:lnTo>
                    <a:lnTo>
                      <a:pt x="13" y="10"/>
                    </a:lnTo>
                    <a:lnTo>
                      <a:pt x="19" y="7"/>
                    </a:lnTo>
                    <a:lnTo>
                      <a:pt x="19" y="7"/>
                    </a:lnTo>
                    <a:lnTo>
                      <a:pt x="20" y="7"/>
                    </a:lnTo>
                    <a:lnTo>
                      <a:pt x="20" y="5"/>
                    </a:lnTo>
                    <a:lnTo>
                      <a:pt x="17" y="2"/>
                    </a:lnTo>
                    <a:lnTo>
                      <a:pt x="17" y="2"/>
                    </a:lnTo>
                    <a:lnTo>
                      <a:pt x="16" y="0"/>
                    </a:lnTo>
                    <a:lnTo>
                      <a:pt x="16" y="0"/>
                    </a:lnTo>
                    <a:lnTo>
                      <a:pt x="13" y="2"/>
                    </a:lnTo>
                    <a:lnTo>
                      <a:pt x="13" y="2"/>
                    </a:lnTo>
                    <a:lnTo>
                      <a:pt x="12" y="3"/>
                    </a:lnTo>
                    <a:lnTo>
                      <a:pt x="7" y="2"/>
                    </a:lnTo>
                    <a:lnTo>
                      <a:pt x="7" y="2"/>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5" name="Freeform 44">
                <a:extLst>
                  <a:ext uri="{FF2B5EF4-FFF2-40B4-BE49-F238E27FC236}">
                    <a16:creationId xmlns:a16="http://schemas.microsoft.com/office/drawing/2014/main" id="{12123EEC-9FB1-A7BE-B1A4-808CC4379C03}"/>
                  </a:ext>
                </a:extLst>
              </p:cNvPr>
              <p:cNvSpPr>
                <a:spLocks/>
              </p:cNvSpPr>
              <p:nvPr/>
            </p:nvSpPr>
            <p:spPr bwMode="auto">
              <a:xfrm>
                <a:off x="4178300" y="4664076"/>
                <a:ext cx="122238" cy="107950"/>
              </a:xfrm>
              <a:custGeom>
                <a:avLst/>
                <a:gdLst>
                  <a:gd name="T0" fmla="*/ 13 w 77"/>
                  <a:gd name="T1" fmla="*/ 11 h 68"/>
                  <a:gd name="T2" fmla="*/ 6 w 77"/>
                  <a:gd name="T3" fmla="*/ 14 h 68"/>
                  <a:gd name="T4" fmla="*/ 6 w 77"/>
                  <a:gd name="T5" fmla="*/ 17 h 68"/>
                  <a:gd name="T6" fmla="*/ 1 w 77"/>
                  <a:gd name="T7" fmla="*/ 29 h 68"/>
                  <a:gd name="T8" fmla="*/ 0 w 77"/>
                  <a:gd name="T9" fmla="*/ 32 h 68"/>
                  <a:gd name="T10" fmla="*/ 1 w 77"/>
                  <a:gd name="T11" fmla="*/ 45 h 68"/>
                  <a:gd name="T12" fmla="*/ 7 w 77"/>
                  <a:gd name="T13" fmla="*/ 45 h 68"/>
                  <a:gd name="T14" fmla="*/ 10 w 77"/>
                  <a:gd name="T15" fmla="*/ 45 h 68"/>
                  <a:gd name="T16" fmla="*/ 13 w 77"/>
                  <a:gd name="T17" fmla="*/ 45 h 68"/>
                  <a:gd name="T18" fmla="*/ 14 w 77"/>
                  <a:gd name="T19" fmla="*/ 42 h 68"/>
                  <a:gd name="T20" fmla="*/ 16 w 77"/>
                  <a:gd name="T21" fmla="*/ 39 h 68"/>
                  <a:gd name="T22" fmla="*/ 20 w 77"/>
                  <a:gd name="T23" fmla="*/ 40 h 68"/>
                  <a:gd name="T24" fmla="*/ 25 w 77"/>
                  <a:gd name="T25" fmla="*/ 43 h 68"/>
                  <a:gd name="T26" fmla="*/ 27 w 77"/>
                  <a:gd name="T27" fmla="*/ 43 h 68"/>
                  <a:gd name="T28" fmla="*/ 32 w 77"/>
                  <a:gd name="T29" fmla="*/ 43 h 68"/>
                  <a:gd name="T30" fmla="*/ 38 w 77"/>
                  <a:gd name="T31" fmla="*/ 43 h 68"/>
                  <a:gd name="T32" fmla="*/ 44 w 77"/>
                  <a:gd name="T33" fmla="*/ 43 h 68"/>
                  <a:gd name="T34" fmla="*/ 57 w 77"/>
                  <a:gd name="T35" fmla="*/ 55 h 68"/>
                  <a:gd name="T36" fmla="*/ 68 w 77"/>
                  <a:gd name="T37" fmla="*/ 67 h 68"/>
                  <a:gd name="T38" fmla="*/ 68 w 77"/>
                  <a:gd name="T39" fmla="*/ 67 h 68"/>
                  <a:gd name="T40" fmla="*/ 74 w 77"/>
                  <a:gd name="T41" fmla="*/ 67 h 68"/>
                  <a:gd name="T42" fmla="*/ 77 w 77"/>
                  <a:gd name="T43" fmla="*/ 65 h 68"/>
                  <a:gd name="T44" fmla="*/ 65 w 77"/>
                  <a:gd name="T45" fmla="*/ 51 h 68"/>
                  <a:gd name="T46" fmla="*/ 60 w 77"/>
                  <a:gd name="T47" fmla="*/ 45 h 68"/>
                  <a:gd name="T48" fmla="*/ 49 w 77"/>
                  <a:gd name="T49" fmla="*/ 39 h 68"/>
                  <a:gd name="T50" fmla="*/ 46 w 77"/>
                  <a:gd name="T51" fmla="*/ 37 h 68"/>
                  <a:gd name="T52" fmla="*/ 42 w 77"/>
                  <a:gd name="T53" fmla="*/ 35 h 68"/>
                  <a:gd name="T54" fmla="*/ 39 w 77"/>
                  <a:gd name="T55" fmla="*/ 30 h 68"/>
                  <a:gd name="T56" fmla="*/ 36 w 77"/>
                  <a:gd name="T57" fmla="*/ 29 h 68"/>
                  <a:gd name="T58" fmla="*/ 32 w 77"/>
                  <a:gd name="T59" fmla="*/ 18 h 68"/>
                  <a:gd name="T60" fmla="*/ 30 w 77"/>
                  <a:gd name="T61" fmla="*/ 13 h 68"/>
                  <a:gd name="T62" fmla="*/ 23 w 77"/>
                  <a:gd name="T63" fmla="*/ 0 h 68"/>
                  <a:gd name="T64" fmla="*/ 20 w 77"/>
                  <a:gd name="T65" fmla="*/ 4 h 68"/>
                  <a:gd name="T66" fmla="*/ 13 w 77"/>
                  <a:gd name="T67" fmla="*/ 1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7" h="68">
                    <a:moveTo>
                      <a:pt x="13" y="11"/>
                    </a:moveTo>
                    <a:lnTo>
                      <a:pt x="13" y="11"/>
                    </a:lnTo>
                    <a:lnTo>
                      <a:pt x="9" y="13"/>
                    </a:lnTo>
                    <a:lnTo>
                      <a:pt x="6" y="14"/>
                    </a:lnTo>
                    <a:lnTo>
                      <a:pt x="6" y="17"/>
                    </a:lnTo>
                    <a:lnTo>
                      <a:pt x="6" y="17"/>
                    </a:lnTo>
                    <a:lnTo>
                      <a:pt x="6" y="23"/>
                    </a:lnTo>
                    <a:lnTo>
                      <a:pt x="1" y="29"/>
                    </a:lnTo>
                    <a:lnTo>
                      <a:pt x="1" y="29"/>
                    </a:lnTo>
                    <a:lnTo>
                      <a:pt x="0" y="32"/>
                    </a:lnTo>
                    <a:lnTo>
                      <a:pt x="0" y="36"/>
                    </a:lnTo>
                    <a:lnTo>
                      <a:pt x="1" y="45"/>
                    </a:lnTo>
                    <a:lnTo>
                      <a:pt x="1" y="45"/>
                    </a:lnTo>
                    <a:lnTo>
                      <a:pt x="7" y="45"/>
                    </a:lnTo>
                    <a:lnTo>
                      <a:pt x="10" y="45"/>
                    </a:lnTo>
                    <a:lnTo>
                      <a:pt x="10" y="45"/>
                    </a:lnTo>
                    <a:lnTo>
                      <a:pt x="11" y="46"/>
                    </a:lnTo>
                    <a:lnTo>
                      <a:pt x="13" y="45"/>
                    </a:lnTo>
                    <a:lnTo>
                      <a:pt x="14" y="42"/>
                    </a:lnTo>
                    <a:lnTo>
                      <a:pt x="14" y="42"/>
                    </a:lnTo>
                    <a:lnTo>
                      <a:pt x="16" y="39"/>
                    </a:lnTo>
                    <a:lnTo>
                      <a:pt x="16" y="39"/>
                    </a:lnTo>
                    <a:lnTo>
                      <a:pt x="20" y="40"/>
                    </a:lnTo>
                    <a:lnTo>
                      <a:pt x="20" y="40"/>
                    </a:lnTo>
                    <a:lnTo>
                      <a:pt x="23" y="43"/>
                    </a:lnTo>
                    <a:lnTo>
                      <a:pt x="25" y="43"/>
                    </a:lnTo>
                    <a:lnTo>
                      <a:pt x="27" y="43"/>
                    </a:lnTo>
                    <a:lnTo>
                      <a:pt x="27" y="43"/>
                    </a:lnTo>
                    <a:lnTo>
                      <a:pt x="30" y="42"/>
                    </a:lnTo>
                    <a:lnTo>
                      <a:pt x="32" y="43"/>
                    </a:lnTo>
                    <a:lnTo>
                      <a:pt x="32" y="43"/>
                    </a:lnTo>
                    <a:lnTo>
                      <a:pt x="38" y="43"/>
                    </a:lnTo>
                    <a:lnTo>
                      <a:pt x="44" y="43"/>
                    </a:lnTo>
                    <a:lnTo>
                      <a:pt x="44" y="43"/>
                    </a:lnTo>
                    <a:lnTo>
                      <a:pt x="49" y="46"/>
                    </a:lnTo>
                    <a:lnTo>
                      <a:pt x="57" y="55"/>
                    </a:lnTo>
                    <a:lnTo>
                      <a:pt x="68" y="67"/>
                    </a:lnTo>
                    <a:lnTo>
                      <a:pt x="68" y="67"/>
                    </a:lnTo>
                    <a:lnTo>
                      <a:pt x="68" y="67"/>
                    </a:lnTo>
                    <a:lnTo>
                      <a:pt x="68" y="67"/>
                    </a:lnTo>
                    <a:lnTo>
                      <a:pt x="73" y="68"/>
                    </a:lnTo>
                    <a:lnTo>
                      <a:pt x="74" y="67"/>
                    </a:lnTo>
                    <a:lnTo>
                      <a:pt x="74" y="67"/>
                    </a:lnTo>
                    <a:lnTo>
                      <a:pt x="77" y="65"/>
                    </a:lnTo>
                    <a:lnTo>
                      <a:pt x="77" y="65"/>
                    </a:lnTo>
                    <a:lnTo>
                      <a:pt x="65" y="51"/>
                    </a:lnTo>
                    <a:lnTo>
                      <a:pt x="65" y="51"/>
                    </a:lnTo>
                    <a:lnTo>
                      <a:pt x="60" y="45"/>
                    </a:lnTo>
                    <a:lnTo>
                      <a:pt x="55" y="40"/>
                    </a:lnTo>
                    <a:lnTo>
                      <a:pt x="49" y="39"/>
                    </a:lnTo>
                    <a:lnTo>
                      <a:pt x="46" y="37"/>
                    </a:lnTo>
                    <a:lnTo>
                      <a:pt x="46" y="37"/>
                    </a:lnTo>
                    <a:lnTo>
                      <a:pt x="44" y="36"/>
                    </a:lnTo>
                    <a:lnTo>
                      <a:pt x="42" y="35"/>
                    </a:lnTo>
                    <a:lnTo>
                      <a:pt x="41" y="32"/>
                    </a:lnTo>
                    <a:lnTo>
                      <a:pt x="39" y="30"/>
                    </a:lnTo>
                    <a:lnTo>
                      <a:pt x="39" y="30"/>
                    </a:lnTo>
                    <a:lnTo>
                      <a:pt x="36" y="29"/>
                    </a:lnTo>
                    <a:lnTo>
                      <a:pt x="33" y="24"/>
                    </a:lnTo>
                    <a:lnTo>
                      <a:pt x="32" y="18"/>
                    </a:lnTo>
                    <a:lnTo>
                      <a:pt x="30" y="13"/>
                    </a:lnTo>
                    <a:lnTo>
                      <a:pt x="30" y="13"/>
                    </a:lnTo>
                    <a:lnTo>
                      <a:pt x="27" y="7"/>
                    </a:lnTo>
                    <a:lnTo>
                      <a:pt x="23" y="0"/>
                    </a:lnTo>
                    <a:lnTo>
                      <a:pt x="23" y="0"/>
                    </a:lnTo>
                    <a:lnTo>
                      <a:pt x="20" y="4"/>
                    </a:lnTo>
                    <a:lnTo>
                      <a:pt x="17" y="7"/>
                    </a:lnTo>
                    <a:lnTo>
                      <a:pt x="13" y="11"/>
                    </a:lnTo>
                    <a:lnTo>
                      <a:pt x="13" y="11"/>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 name="Freeform 45">
                <a:extLst>
                  <a:ext uri="{FF2B5EF4-FFF2-40B4-BE49-F238E27FC236}">
                    <a16:creationId xmlns:a16="http://schemas.microsoft.com/office/drawing/2014/main" id="{A0B3F429-A036-53D9-256A-2B756BFA755D}"/>
                  </a:ext>
                </a:extLst>
              </p:cNvPr>
              <p:cNvSpPr>
                <a:spLocks/>
              </p:cNvSpPr>
              <p:nvPr/>
            </p:nvSpPr>
            <p:spPr bwMode="auto">
              <a:xfrm>
                <a:off x="4113213" y="4725988"/>
                <a:ext cx="274638" cy="215900"/>
              </a:xfrm>
              <a:custGeom>
                <a:avLst/>
                <a:gdLst>
                  <a:gd name="T0" fmla="*/ 13 w 173"/>
                  <a:gd name="T1" fmla="*/ 92 h 136"/>
                  <a:gd name="T2" fmla="*/ 20 w 173"/>
                  <a:gd name="T3" fmla="*/ 102 h 136"/>
                  <a:gd name="T4" fmla="*/ 26 w 173"/>
                  <a:gd name="T5" fmla="*/ 108 h 136"/>
                  <a:gd name="T6" fmla="*/ 32 w 173"/>
                  <a:gd name="T7" fmla="*/ 111 h 136"/>
                  <a:gd name="T8" fmla="*/ 32 w 173"/>
                  <a:gd name="T9" fmla="*/ 121 h 136"/>
                  <a:gd name="T10" fmla="*/ 35 w 173"/>
                  <a:gd name="T11" fmla="*/ 122 h 136"/>
                  <a:gd name="T12" fmla="*/ 47 w 173"/>
                  <a:gd name="T13" fmla="*/ 125 h 136"/>
                  <a:gd name="T14" fmla="*/ 61 w 173"/>
                  <a:gd name="T15" fmla="*/ 133 h 136"/>
                  <a:gd name="T16" fmla="*/ 74 w 173"/>
                  <a:gd name="T17" fmla="*/ 136 h 136"/>
                  <a:gd name="T18" fmla="*/ 77 w 173"/>
                  <a:gd name="T19" fmla="*/ 133 h 136"/>
                  <a:gd name="T20" fmla="*/ 89 w 173"/>
                  <a:gd name="T21" fmla="*/ 127 h 136"/>
                  <a:gd name="T22" fmla="*/ 92 w 173"/>
                  <a:gd name="T23" fmla="*/ 127 h 136"/>
                  <a:gd name="T24" fmla="*/ 98 w 173"/>
                  <a:gd name="T25" fmla="*/ 130 h 136"/>
                  <a:gd name="T26" fmla="*/ 114 w 173"/>
                  <a:gd name="T27" fmla="*/ 125 h 136"/>
                  <a:gd name="T28" fmla="*/ 119 w 173"/>
                  <a:gd name="T29" fmla="*/ 122 h 136"/>
                  <a:gd name="T30" fmla="*/ 128 w 173"/>
                  <a:gd name="T31" fmla="*/ 118 h 136"/>
                  <a:gd name="T32" fmla="*/ 141 w 173"/>
                  <a:gd name="T33" fmla="*/ 115 h 136"/>
                  <a:gd name="T34" fmla="*/ 173 w 173"/>
                  <a:gd name="T35" fmla="*/ 85 h 136"/>
                  <a:gd name="T36" fmla="*/ 169 w 173"/>
                  <a:gd name="T37" fmla="*/ 82 h 136"/>
                  <a:gd name="T38" fmla="*/ 153 w 173"/>
                  <a:gd name="T39" fmla="*/ 79 h 136"/>
                  <a:gd name="T40" fmla="*/ 128 w 173"/>
                  <a:gd name="T41" fmla="*/ 70 h 136"/>
                  <a:gd name="T42" fmla="*/ 121 w 173"/>
                  <a:gd name="T43" fmla="*/ 63 h 136"/>
                  <a:gd name="T44" fmla="*/ 114 w 173"/>
                  <a:gd name="T45" fmla="*/ 52 h 136"/>
                  <a:gd name="T46" fmla="*/ 115 w 173"/>
                  <a:gd name="T47" fmla="*/ 48 h 136"/>
                  <a:gd name="T48" fmla="*/ 109 w 173"/>
                  <a:gd name="T49" fmla="*/ 45 h 136"/>
                  <a:gd name="T50" fmla="*/ 103 w 173"/>
                  <a:gd name="T51" fmla="*/ 47 h 136"/>
                  <a:gd name="T52" fmla="*/ 103 w 173"/>
                  <a:gd name="T53" fmla="*/ 36 h 136"/>
                  <a:gd name="T54" fmla="*/ 109 w 173"/>
                  <a:gd name="T55" fmla="*/ 28 h 136"/>
                  <a:gd name="T56" fmla="*/ 85 w 173"/>
                  <a:gd name="T57" fmla="*/ 4 h 136"/>
                  <a:gd name="T58" fmla="*/ 73 w 173"/>
                  <a:gd name="T59" fmla="*/ 4 h 136"/>
                  <a:gd name="T60" fmla="*/ 68 w 173"/>
                  <a:gd name="T61" fmla="*/ 4 h 136"/>
                  <a:gd name="T62" fmla="*/ 64 w 173"/>
                  <a:gd name="T63" fmla="*/ 4 h 136"/>
                  <a:gd name="T64" fmla="*/ 57 w 173"/>
                  <a:gd name="T65" fmla="*/ 0 h 136"/>
                  <a:gd name="T66" fmla="*/ 55 w 173"/>
                  <a:gd name="T67" fmla="*/ 3 h 136"/>
                  <a:gd name="T68" fmla="*/ 51 w 173"/>
                  <a:gd name="T69" fmla="*/ 6 h 136"/>
                  <a:gd name="T70" fmla="*/ 42 w 173"/>
                  <a:gd name="T71" fmla="*/ 6 h 136"/>
                  <a:gd name="T72" fmla="*/ 42 w 173"/>
                  <a:gd name="T73" fmla="*/ 6 h 136"/>
                  <a:gd name="T74" fmla="*/ 38 w 173"/>
                  <a:gd name="T75" fmla="*/ 19 h 136"/>
                  <a:gd name="T76" fmla="*/ 32 w 173"/>
                  <a:gd name="T77" fmla="*/ 25 h 136"/>
                  <a:gd name="T78" fmla="*/ 29 w 173"/>
                  <a:gd name="T79" fmla="*/ 29 h 136"/>
                  <a:gd name="T80" fmla="*/ 23 w 173"/>
                  <a:gd name="T81" fmla="*/ 36 h 136"/>
                  <a:gd name="T82" fmla="*/ 22 w 173"/>
                  <a:gd name="T83" fmla="*/ 45 h 136"/>
                  <a:gd name="T84" fmla="*/ 16 w 173"/>
                  <a:gd name="T85" fmla="*/ 50 h 136"/>
                  <a:gd name="T86" fmla="*/ 16 w 173"/>
                  <a:gd name="T87" fmla="*/ 52 h 136"/>
                  <a:gd name="T88" fmla="*/ 13 w 173"/>
                  <a:gd name="T89" fmla="*/ 61 h 136"/>
                  <a:gd name="T90" fmla="*/ 12 w 173"/>
                  <a:gd name="T91" fmla="*/ 74 h 136"/>
                  <a:gd name="T92" fmla="*/ 3 w 173"/>
                  <a:gd name="T93" fmla="*/ 74 h 136"/>
                  <a:gd name="T94" fmla="*/ 1 w 173"/>
                  <a:gd name="T95" fmla="*/ 79 h 136"/>
                  <a:gd name="T96" fmla="*/ 0 w 173"/>
                  <a:gd name="T97" fmla="*/ 83 h 136"/>
                  <a:gd name="T98" fmla="*/ 6 w 173"/>
                  <a:gd name="T99" fmla="*/ 86 h 136"/>
                  <a:gd name="T100" fmla="*/ 10 w 173"/>
                  <a:gd name="T101" fmla="*/ 8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3" h="136">
                    <a:moveTo>
                      <a:pt x="10" y="89"/>
                    </a:moveTo>
                    <a:lnTo>
                      <a:pt x="10" y="89"/>
                    </a:lnTo>
                    <a:lnTo>
                      <a:pt x="13" y="92"/>
                    </a:lnTo>
                    <a:lnTo>
                      <a:pt x="16" y="95"/>
                    </a:lnTo>
                    <a:lnTo>
                      <a:pt x="19" y="98"/>
                    </a:lnTo>
                    <a:lnTo>
                      <a:pt x="20" y="102"/>
                    </a:lnTo>
                    <a:lnTo>
                      <a:pt x="20" y="102"/>
                    </a:lnTo>
                    <a:lnTo>
                      <a:pt x="23" y="106"/>
                    </a:lnTo>
                    <a:lnTo>
                      <a:pt x="26" y="108"/>
                    </a:lnTo>
                    <a:lnTo>
                      <a:pt x="29" y="111"/>
                    </a:lnTo>
                    <a:lnTo>
                      <a:pt x="32" y="111"/>
                    </a:lnTo>
                    <a:lnTo>
                      <a:pt x="32" y="111"/>
                    </a:lnTo>
                    <a:lnTo>
                      <a:pt x="32" y="111"/>
                    </a:lnTo>
                    <a:lnTo>
                      <a:pt x="32" y="114"/>
                    </a:lnTo>
                    <a:lnTo>
                      <a:pt x="32" y="121"/>
                    </a:lnTo>
                    <a:lnTo>
                      <a:pt x="32" y="121"/>
                    </a:lnTo>
                    <a:lnTo>
                      <a:pt x="35" y="122"/>
                    </a:lnTo>
                    <a:lnTo>
                      <a:pt x="35" y="122"/>
                    </a:lnTo>
                    <a:lnTo>
                      <a:pt x="41" y="124"/>
                    </a:lnTo>
                    <a:lnTo>
                      <a:pt x="45" y="124"/>
                    </a:lnTo>
                    <a:lnTo>
                      <a:pt x="47" y="125"/>
                    </a:lnTo>
                    <a:lnTo>
                      <a:pt x="47" y="125"/>
                    </a:lnTo>
                    <a:lnTo>
                      <a:pt x="54" y="130"/>
                    </a:lnTo>
                    <a:lnTo>
                      <a:pt x="61" y="133"/>
                    </a:lnTo>
                    <a:lnTo>
                      <a:pt x="61" y="133"/>
                    </a:lnTo>
                    <a:lnTo>
                      <a:pt x="68" y="134"/>
                    </a:lnTo>
                    <a:lnTo>
                      <a:pt x="74" y="136"/>
                    </a:lnTo>
                    <a:lnTo>
                      <a:pt x="74" y="136"/>
                    </a:lnTo>
                    <a:lnTo>
                      <a:pt x="76" y="136"/>
                    </a:lnTo>
                    <a:lnTo>
                      <a:pt x="77" y="133"/>
                    </a:lnTo>
                    <a:lnTo>
                      <a:pt x="82" y="128"/>
                    </a:lnTo>
                    <a:lnTo>
                      <a:pt x="82" y="128"/>
                    </a:lnTo>
                    <a:lnTo>
                      <a:pt x="89" y="127"/>
                    </a:lnTo>
                    <a:lnTo>
                      <a:pt x="90" y="125"/>
                    </a:lnTo>
                    <a:lnTo>
                      <a:pt x="92" y="127"/>
                    </a:lnTo>
                    <a:lnTo>
                      <a:pt x="92" y="127"/>
                    </a:lnTo>
                    <a:lnTo>
                      <a:pt x="95" y="130"/>
                    </a:lnTo>
                    <a:lnTo>
                      <a:pt x="98" y="130"/>
                    </a:lnTo>
                    <a:lnTo>
                      <a:pt x="98" y="130"/>
                    </a:lnTo>
                    <a:lnTo>
                      <a:pt x="103" y="127"/>
                    </a:lnTo>
                    <a:lnTo>
                      <a:pt x="103" y="127"/>
                    </a:lnTo>
                    <a:lnTo>
                      <a:pt x="114" y="125"/>
                    </a:lnTo>
                    <a:lnTo>
                      <a:pt x="114" y="125"/>
                    </a:lnTo>
                    <a:lnTo>
                      <a:pt x="115" y="125"/>
                    </a:lnTo>
                    <a:lnTo>
                      <a:pt x="119" y="122"/>
                    </a:lnTo>
                    <a:lnTo>
                      <a:pt x="124" y="120"/>
                    </a:lnTo>
                    <a:lnTo>
                      <a:pt x="128" y="118"/>
                    </a:lnTo>
                    <a:lnTo>
                      <a:pt x="128" y="118"/>
                    </a:lnTo>
                    <a:lnTo>
                      <a:pt x="137" y="118"/>
                    </a:lnTo>
                    <a:lnTo>
                      <a:pt x="138" y="118"/>
                    </a:lnTo>
                    <a:lnTo>
                      <a:pt x="141" y="115"/>
                    </a:lnTo>
                    <a:lnTo>
                      <a:pt x="141" y="115"/>
                    </a:lnTo>
                    <a:lnTo>
                      <a:pt x="173" y="85"/>
                    </a:lnTo>
                    <a:lnTo>
                      <a:pt x="173" y="85"/>
                    </a:lnTo>
                    <a:lnTo>
                      <a:pt x="173" y="83"/>
                    </a:lnTo>
                    <a:lnTo>
                      <a:pt x="172" y="83"/>
                    </a:lnTo>
                    <a:lnTo>
                      <a:pt x="169" y="82"/>
                    </a:lnTo>
                    <a:lnTo>
                      <a:pt x="169" y="82"/>
                    </a:lnTo>
                    <a:lnTo>
                      <a:pt x="163" y="82"/>
                    </a:lnTo>
                    <a:lnTo>
                      <a:pt x="153" y="79"/>
                    </a:lnTo>
                    <a:lnTo>
                      <a:pt x="153" y="79"/>
                    </a:lnTo>
                    <a:lnTo>
                      <a:pt x="128" y="70"/>
                    </a:lnTo>
                    <a:lnTo>
                      <a:pt x="128" y="70"/>
                    </a:lnTo>
                    <a:lnTo>
                      <a:pt x="125" y="67"/>
                    </a:lnTo>
                    <a:lnTo>
                      <a:pt x="121" y="63"/>
                    </a:lnTo>
                    <a:lnTo>
                      <a:pt x="121" y="63"/>
                    </a:lnTo>
                    <a:lnTo>
                      <a:pt x="117" y="58"/>
                    </a:lnTo>
                    <a:lnTo>
                      <a:pt x="114" y="52"/>
                    </a:lnTo>
                    <a:lnTo>
                      <a:pt x="114" y="52"/>
                    </a:lnTo>
                    <a:lnTo>
                      <a:pt x="114" y="51"/>
                    </a:lnTo>
                    <a:lnTo>
                      <a:pt x="115" y="48"/>
                    </a:lnTo>
                    <a:lnTo>
                      <a:pt x="115" y="48"/>
                    </a:lnTo>
                    <a:lnTo>
                      <a:pt x="112" y="45"/>
                    </a:lnTo>
                    <a:lnTo>
                      <a:pt x="109" y="45"/>
                    </a:lnTo>
                    <a:lnTo>
                      <a:pt x="109" y="45"/>
                    </a:lnTo>
                    <a:lnTo>
                      <a:pt x="106" y="47"/>
                    </a:lnTo>
                    <a:lnTo>
                      <a:pt x="103" y="47"/>
                    </a:lnTo>
                    <a:lnTo>
                      <a:pt x="103" y="47"/>
                    </a:lnTo>
                    <a:lnTo>
                      <a:pt x="102" y="42"/>
                    </a:lnTo>
                    <a:lnTo>
                      <a:pt x="102" y="39"/>
                    </a:lnTo>
                    <a:lnTo>
                      <a:pt x="103" y="36"/>
                    </a:lnTo>
                    <a:lnTo>
                      <a:pt x="103" y="36"/>
                    </a:lnTo>
                    <a:lnTo>
                      <a:pt x="109" y="28"/>
                    </a:lnTo>
                    <a:lnTo>
                      <a:pt x="109" y="28"/>
                    </a:lnTo>
                    <a:lnTo>
                      <a:pt x="98" y="16"/>
                    </a:lnTo>
                    <a:lnTo>
                      <a:pt x="90" y="7"/>
                    </a:lnTo>
                    <a:lnTo>
                      <a:pt x="85" y="4"/>
                    </a:lnTo>
                    <a:lnTo>
                      <a:pt x="85" y="4"/>
                    </a:lnTo>
                    <a:lnTo>
                      <a:pt x="79" y="4"/>
                    </a:lnTo>
                    <a:lnTo>
                      <a:pt x="73" y="4"/>
                    </a:lnTo>
                    <a:lnTo>
                      <a:pt x="73" y="4"/>
                    </a:lnTo>
                    <a:lnTo>
                      <a:pt x="71" y="3"/>
                    </a:lnTo>
                    <a:lnTo>
                      <a:pt x="68" y="4"/>
                    </a:lnTo>
                    <a:lnTo>
                      <a:pt x="68" y="4"/>
                    </a:lnTo>
                    <a:lnTo>
                      <a:pt x="66" y="4"/>
                    </a:lnTo>
                    <a:lnTo>
                      <a:pt x="64" y="4"/>
                    </a:lnTo>
                    <a:lnTo>
                      <a:pt x="61" y="1"/>
                    </a:lnTo>
                    <a:lnTo>
                      <a:pt x="61" y="1"/>
                    </a:lnTo>
                    <a:lnTo>
                      <a:pt x="57" y="0"/>
                    </a:lnTo>
                    <a:lnTo>
                      <a:pt x="57" y="0"/>
                    </a:lnTo>
                    <a:lnTo>
                      <a:pt x="55" y="3"/>
                    </a:lnTo>
                    <a:lnTo>
                      <a:pt x="55" y="3"/>
                    </a:lnTo>
                    <a:lnTo>
                      <a:pt x="54" y="6"/>
                    </a:lnTo>
                    <a:lnTo>
                      <a:pt x="52" y="7"/>
                    </a:lnTo>
                    <a:lnTo>
                      <a:pt x="51" y="6"/>
                    </a:lnTo>
                    <a:lnTo>
                      <a:pt x="51" y="6"/>
                    </a:lnTo>
                    <a:lnTo>
                      <a:pt x="48" y="6"/>
                    </a:lnTo>
                    <a:lnTo>
                      <a:pt x="42" y="6"/>
                    </a:lnTo>
                    <a:lnTo>
                      <a:pt x="42" y="6"/>
                    </a:lnTo>
                    <a:lnTo>
                      <a:pt x="42" y="6"/>
                    </a:lnTo>
                    <a:lnTo>
                      <a:pt x="42" y="6"/>
                    </a:lnTo>
                    <a:lnTo>
                      <a:pt x="41" y="10"/>
                    </a:lnTo>
                    <a:lnTo>
                      <a:pt x="39" y="13"/>
                    </a:lnTo>
                    <a:lnTo>
                      <a:pt x="38" y="19"/>
                    </a:lnTo>
                    <a:lnTo>
                      <a:pt x="38" y="19"/>
                    </a:lnTo>
                    <a:lnTo>
                      <a:pt x="35" y="23"/>
                    </a:lnTo>
                    <a:lnTo>
                      <a:pt x="32" y="25"/>
                    </a:lnTo>
                    <a:lnTo>
                      <a:pt x="32" y="25"/>
                    </a:lnTo>
                    <a:lnTo>
                      <a:pt x="31" y="26"/>
                    </a:lnTo>
                    <a:lnTo>
                      <a:pt x="29" y="29"/>
                    </a:lnTo>
                    <a:lnTo>
                      <a:pt x="25" y="33"/>
                    </a:lnTo>
                    <a:lnTo>
                      <a:pt x="25" y="33"/>
                    </a:lnTo>
                    <a:lnTo>
                      <a:pt x="23" y="36"/>
                    </a:lnTo>
                    <a:lnTo>
                      <a:pt x="23" y="39"/>
                    </a:lnTo>
                    <a:lnTo>
                      <a:pt x="23" y="44"/>
                    </a:lnTo>
                    <a:lnTo>
                      <a:pt x="22" y="45"/>
                    </a:lnTo>
                    <a:lnTo>
                      <a:pt x="22" y="45"/>
                    </a:lnTo>
                    <a:lnTo>
                      <a:pt x="18" y="48"/>
                    </a:lnTo>
                    <a:lnTo>
                      <a:pt x="16" y="50"/>
                    </a:lnTo>
                    <a:lnTo>
                      <a:pt x="16" y="51"/>
                    </a:lnTo>
                    <a:lnTo>
                      <a:pt x="16" y="51"/>
                    </a:lnTo>
                    <a:lnTo>
                      <a:pt x="16" y="52"/>
                    </a:lnTo>
                    <a:lnTo>
                      <a:pt x="16" y="55"/>
                    </a:lnTo>
                    <a:lnTo>
                      <a:pt x="13" y="58"/>
                    </a:lnTo>
                    <a:lnTo>
                      <a:pt x="13" y="61"/>
                    </a:lnTo>
                    <a:lnTo>
                      <a:pt x="13" y="61"/>
                    </a:lnTo>
                    <a:lnTo>
                      <a:pt x="12" y="70"/>
                    </a:lnTo>
                    <a:lnTo>
                      <a:pt x="12" y="74"/>
                    </a:lnTo>
                    <a:lnTo>
                      <a:pt x="12" y="74"/>
                    </a:lnTo>
                    <a:lnTo>
                      <a:pt x="6" y="74"/>
                    </a:lnTo>
                    <a:lnTo>
                      <a:pt x="3" y="74"/>
                    </a:lnTo>
                    <a:lnTo>
                      <a:pt x="1" y="77"/>
                    </a:lnTo>
                    <a:lnTo>
                      <a:pt x="1" y="77"/>
                    </a:lnTo>
                    <a:lnTo>
                      <a:pt x="1" y="79"/>
                    </a:lnTo>
                    <a:lnTo>
                      <a:pt x="0" y="80"/>
                    </a:lnTo>
                    <a:lnTo>
                      <a:pt x="0" y="82"/>
                    </a:lnTo>
                    <a:lnTo>
                      <a:pt x="0" y="83"/>
                    </a:lnTo>
                    <a:lnTo>
                      <a:pt x="0" y="83"/>
                    </a:lnTo>
                    <a:lnTo>
                      <a:pt x="1" y="85"/>
                    </a:lnTo>
                    <a:lnTo>
                      <a:pt x="6" y="86"/>
                    </a:lnTo>
                    <a:lnTo>
                      <a:pt x="9" y="87"/>
                    </a:lnTo>
                    <a:lnTo>
                      <a:pt x="10" y="89"/>
                    </a:lnTo>
                    <a:lnTo>
                      <a:pt x="10" y="89"/>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 name="Freeform 46">
                <a:extLst>
                  <a:ext uri="{FF2B5EF4-FFF2-40B4-BE49-F238E27FC236}">
                    <a16:creationId xmlns:a16="http://schemas.microsoft.com/office/drawing/2014/main" id="{01586EE1-B5E2-ACD3-564A-C81C27305709}"/>
                  </a:ext>
                </a:extLst>
              </p:cNvPr>
              <p:cNvSpPr>
                <a:spLocks/>
              </p:cNvSpPr>
              <p:nvPr/>
            </p:nvSpPr>
            <p:spPr bwMode="auto">
              <a:xfrm>
                <a:off x="4154488" y="4325938"/>
                <a:ext cx="25400" cy="33338"/>
              </a:xfrm>
              <a:custGeom>
                <a:avLst/>
                <a:gdLst>
                  <a:gd name="T0" fmla="*/ 15 w 16"/>
                  <a:gd name="T1" fmla="*/ 8 h 21"/>
                  <a:gd name="T2" fmla="*/ 15 w 16"/>
                  <a:gd name="T3" fmla="*/ 8 h 21"/>
                  <a:gd name="T4" fmla="*/ 16 w 16"/>
                  <a:gd name="T5" fmla="*/ 7 h 21"/>
                  <a:gd name="T6" fmla="*/ 16 w 16"/>
                  <a:gd name="T7" fmla="*/ 4 h 21"/>
                  <a:gd name="T8" fmla="*/ 13 w 16"/>
                  <a:gd name="T9" fmla="*/ 1 h 21"/>
                  <a:gd name="T10" fmla="*/ 9 w 16"/>
                  <a:gd name="T11" fmla="*/ 0 h 21"/>
                  <a:gd name="T12" fmla="*/ 9 w 16"/>
                  <a:gd name="T13" fmla="*/ 0 h 21"/>
                  <a:gd name="T14" fmla="*/ 9 w 16"/>
                  <a:gd name="T15" fmla="*/ 1 h 21"/>
                  <a:gd name="T16" fmla="*/ 9 w 16"/>
                  <a:gd name="T17" fmla="*/ 1 h 21"/>
                  <a:gd name="T18" fmla="*/ 8 w 16"/>
                  <a:gd name="T19" fmla="*/ 4 h 21"/>
                  <a:gd name="T20" fmla="*/ 6 w 16"/>
                  <a:gd name="T21" fmla="*/ 8 h 21"/>
                  <a:gd name="T22" fmla="*/ 0 w 16"/>
                  <a:gd name="T23" fmla="*/ 19 h 21"/>
                  <a:gd name="T24" fmla="*/ 6 w 16"/>
                  <a:gd name="T25" fmla="*/ 21 h 21"/>
                  <a:gd name="T26" fmla="*/ 6 w 16"/>
                  <a:gd name="T27" fmla="*/ 21 h 21"/>
                  <a:gd name="T28" fmla="*/ 10 w 16"/>
                  <a:gd name="T29" fmla="*/ 14 h 21"/>
                  <a:gd name="T30" fmla="*/ 15 w 16"/>
                  <a:gd name="T31" fmla="*/ 8 h 21"/>
                  <a:gd name="T32" fmla="*/ 15 w 16"/>
                  <a:gd name="T33"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1">
                    <a:moveTo>
                      <a:pt x="15" y="8"/>
                    </a:moveTo>
                    <a:lnTo>
                      <a:pt x="15" y="8"/>
                    </a:lnTo>
                    <a:lnTo>
                      <a:pt x="16" y="7"/>
                    </a:lnTo>
                    <a:lnTo>
                      <a:pt x="16" y="4"/>
                    </a:lnTo>
                    <a:lnTo>
                      <a:pt x="13" y="1"/>
                    </a:lnTo>
                    <a:lnTo>
                      <a:pt x="9" y="0"/>
                    </a:lnTo>
                    <a:lnTo>
                      <a:pt x="9" y="0"/>
                    </a:lnTo>
                    <a:lnTo>
                      <a:pt x="9" y="1"/>
                    </a:lnTo>
                    <a:lnTo>
                      <a:pt x="9" y="1"/>
                    </a:lnTo>
                    <a:lnTo>
                      <a:pt x="8" y="4"/>
                    </a:lnTo>
                    <a:lnTo>
                      <a:pt x="6" y="8"/>
                    </a:lnTo>
                    <a:lnTo>
                      <a:pt x="0" y="19"/>
                    </a:lnTo>
                    <a:lnTo>
                      <a:pt x="6" y="21"/>
                    </a:lnTo>
                    <a:lnTo>
                      <a:pt x="6" y="21"/>
                    </a:lnTo>
                    <a:lnTo>
                      <a:pt x="10" y="14"/>
                    </a:lnTo>
                    <a:lnTo>
                      <a:pt x="15" y="8"/>
                    </a:lnTo>
                    <a:lnTo>
                      <a:pt x="15" y="8"/>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 name="Freeform 47">
                <a:extLst>
                  <a:ext uri="{FF2B5EF4-FFF2-40B4-BE49-F238E27FC236}">
                    <a16:creationId xmlns:a16="http://schemas.microsoft.com/office/drawing/2014/main" id="{79C83615-9E57-D9C9-E03F-514D02AB5FBA}"/>
                  </a:ext>
                </a:extLst>
              </p:cNvPr>
              <p:cNvSpPr>
                <a:spLocks/>
              </p:cNvSpPr>
              <p:nvPr/>
            </p:nvSpPr>
            <p:spPr bwMode="auto">
              <a:xfrm>
                <a:off x="4164013" y="4273551"/>
                <a:ext cx="127000" cy="103188"/>
              </a:xfrm>
              <a:custGeom>
                <a:avLst/>
                <a:gdLst>
                  <a:gd name="T0" fmla="*/ 9 w 80"/>
                  <a:gd name="T1" fmla="*/ 41 h 65"/>
                  <a:gd name="T2" fmla="*/ 0 w 80"/>
                  <a:gd name="T3" fmla="*/ 54 h 65"/>
                  <a:gd name="T4" fmla="*/ 2 w 80"/>
                  <a:gd name="T5" fmla="*/ 59 h 65"/>
                  <a:gd name="T6" fmla="*/ 12 w 80"/>
                  <a:gd name="T7" fmla="*/ 65 h 65"/>
                  <a:gd name="T8" fmla="*/ 23 w 80"/>
                  <a:gd name="T9" fmla="*/ 59 h 65"/>
                  <a:gd name="T10" fmla="*/ 44 w 80"/>
                  <a:gd name="T11" fmla="*/ 47 h 65"/>
                  <a:gd name="T12" fmla="*/ 63 w 80"/>
                  <a:gd name="T13" fmla="*/ 38 h 65"/>
                  <a:gd name="T14" fmla="*/ 66 w 80"/>
                  <a:gd name="T15" fmla="*/ 31 h 65"/>
                  <a:gd name="T16" fmla="*/ 66 w 80"/>
                  <a:gd name="T17" fmla="*/ 27 h 65"/>
                  <a:gd name="T18" fmla="*/ 67 w 80"/>
                  <a:gd name="T19" fmla="*/ 21 h 65"/>
                  <a:gd name="T20" fmla="*/ 67 w 80"/>
                  <a:gd name="T21" fmla="*/ 19 h 65"/>
                  <a:gd name="T22" fmla="*/ 66 w 80"/>
                  <a:gd name="T23" fmla="*/ 15 h 65"/>
                  <a:gd name="T24" fmla="*/ 66 w 80"/>
                  <a:gd name="T25" fmla="*/ 12 h 65"/>
                  <a:gd name="T26" fmla="*/ 70 w 80"/>
                  <a:gd name="T27" fmla="*/ 8 h 65"/>
                  <a:gd name="T28" fmla="*/ 80 w 80"/>
                  <a:gd name="T29" fmla="*/ 2 h 65"/>
                  <a:gd name="T30" fmla="*/ 76 w 80"/>
                  <a:gd name="T31" fmla="*/ 0 h 65"/>
                  <a:gd name="T32" fmla="*/ 63 w 80"/>
                  <a:gd name="T33" fmla="*/ 2 h 65"/>
                  <a:gd name="T34" fmla="*/ 58 w 80"/>
                  <a:gd name="T35" fmla="*/ 2 h 65"/>
                  <a:gd name="T36" fmla="*/ 51 w 80"/>
                  <a:gd name="T37" fmla="*/ 5 h 65"/>
                  <a:gd name="T38" fmla="*/ 47 w 80"/>
                  <a:gd name="T39" fmla="*/ 6 h 65"/>
                  <a:gd name="T40" fmla="*/ 35 w 80"/>
                  <a:gd name="T41" fmla="*/ 6 h 65"/>
                  <a:gd name="T42" fmla="*/ 34 w 80"/>
                  <a:gd name="T43" fmla="*/ 6 h 65"/>
                  <a:gd name="T44" fmla="*/ 31 w 80"/>
                  <a:gd name="T45" fmla="*/ 5 h 65"/>
                  <a:gd name="T46" fmla="*/ 26 w 80"/>
                  <a:gd name="T47" fmla="*/ 8 h 65"/>
                  <a:gd name="T48" fmla="*/ 16 w 80"/>
                  <a:gd name="T49" fmla="*/ 8 h 65"/>
                  <a:gd name="T50" fmla="*/ 13 w 80"/>
                  <a:gd name="T51" fmla="*/ 6 h 65"/>
                  <a:gd name="T52" fmla="*/ 10 w 80"/>
                  <a:gd name="T53" fmla="*/ 11 h 65"/>
                  <a:gd name="T54" fmla="*/ 10 w 80"/>
                  <a:gd name="T55" fmla="*/ 15 h 65"/>
                  <a:gd name="T56" fmla="*/ 4 w 80"/>
                  <a:gd name="T57" fmla="*/ 18 h 65"/>
                  <a:gd name="T58" fmla="*/ 3 w 80"/>
                  <a:gd name="T59" fmla="*/ 21 h 65"/>
                  <a:gd name="T60" fmla="*/ 4 w 80"/>
                  <a:gd name="T61" fmla="*/ 24 h 65"/>
                  <a:gd name="T62" fmla="*/ 4 w 80"/>
                  <a:gd name="T63" fmla="*/ 28 h 65"/>
                  <a:gd name="T64" fmla="*/ 3 w 80"/>
                  <a:gd name="T65" fmla="*/ 33 h 65"/>
                  <a:gd name="T66" fmla="*/ 10 w 80"/>
                  <a:gd name="T67" fmla="*/ 37 h 65"/>
                  <a:gd name="T68" fmla="*/ 9 w 80"/>
                  <a:gd name="T69" fmla="*/ 4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 h="65">
                    <a:moveTo>
                      <a:pt x="9" y="41"/>
                    </a:moveTo>
                    <a:lnTo>
                      <a:pt x="9" y="41"/>
                    </a:lnTo>
                    <a:lnTo>
                      <a:pt x="4" y="47"/>
                    </a:lnTo>
                    <a:lnTo>
                      <a:pt x="0" y="54"/>
                    </a:lnTo>
                    <a:lnTo>
                      <a:pt x="0" y="54"/>
                    </a:lnTo>
                    <a:lnTo>
                      <a:pt x="2" y="59"/>
                    </a:lnTo>
                    <a:lnTo>
                      <a:pt x="12" y="65"/>
                    </a:lnTo>
                    <a:lnTo>
                      <a:pt x="12" y="65"/>
                    </a:lnTo>
                    <a:lnTo>
                      <a:pt x="16" y="62"/>
                    </a:lnTo>
                    <a:lnTo>
                      <a:pt x="23" y="59"/>
                    </a:lnTo>
                    <a:lnTo>
                      <a:pt x="23" y="59"/>
                    </a:lnTo>
                    <a:lnTo>
                      <a:pt x="44" y="47"/>
                    </a:lnTo>
                    <a:lnTo>
                      <a:pt x="63" y="38"/>
                    </a:lnTo>
                    <a:lnTo>
                      <a:pt x="63" y="38"/>
                    </a:lnTo>
                    <a:lnTo>
                      <a:pt x="64" y="35"/>
                    </a:lnTo>
                    <a:lnTo>
                      <a:pt x="66" y="31"/>
                    </a:lnTo>
                    <a:lnTo>
                      <a:pt x="66" y="31"/>
                    </a:lnTo>
                    <a:lnTo>
                      <a:pt x="66" y="27"/>
                    </a:lnTo>
                    <a:lnTo>
                      <a:pt x="66" y="24"/>
                    </a:lnTo>
                    <a:lnTo>
                      <a:pt x="67" y="21"/>
                    </a:lnTo>
                    <a:lnTo>
                      <a:pt x="67" y="21"/>
                    </a:lnTo>
                    <a:lnTo>
                      <a:pt x="67" y="19"/>
                    </a:lnTo>
                    <a:lnTo>
                      <a:pt x="67" y="18"/>
                    </a:lnTo>
                    <a:lnTo>
                      <a:pt x="66" y="15"/>
                    </a:lnTo>
                    <a:lnTo>
                      <a:pt x="66" y="12"/>
                    </a:lnTo>
                    <a:lnTo>
                      <a:pt x="66" y="12"/>
                    </a:lnTo>
                    <a:lnTo>
                      <a:pt x="67" y="9"/>
                    </a:lnTo>
                    <a:lnTo>
                      <a:pt x="70" y="8"/>
                    </a:lnTo>
                    <a:lnTo>
                      <a:pt x="73" y="6"/>
                    </a:lnTo>
                    <a:lnTo>
                      <a:pt x="80" y="2"/>
                    </a:lnTo>
                    <a:lnTo>
                      <a:pt x="76" y="0"/>
                    </a:lnTo>
                    <a:lnTo>
                      <a:pt x="76" y="0"/>
                    </a:lnTo>
                    <a:lnTo>
                      <a:pt x="71" y="0"/>
                    </a:lnTo>
                    <a:lnTo>
                      <a:pt x="63" y="2"/>
                    </a:lnTo>
                    <a:lnTo>
                      <a:pt x="63" y="2"/>
                    </a:lnTo>
                    <a:lnTo>
                      <a:pt x="58" y="2"/>
                    </a:lnTo>
                    <a:lnTo>
                      <a:pt x="55" y="3"/>
                    </a:lnTo>
                    <a:lnTo>
                      <a:pt x="51" y="5"/>
                    </a:lnTo>
                    <a:lnTo>
                      <a:pt x="47" y="6"/>
                    </a:lnTo>
                    <a:lnTo>
                      <a:pt x="47" y="6"/>
                    </a:lnTo>
                    <a:lnTo>
                      <a:pt x="38" y="6"/>
                    </a:lnTo>
                    <a:lnTo>
                      <a:pt x="35" y="6"/>
                    </a:lnTo>
                    <a:lnTo>
                      <a:pt x="34" y="6"/>
                    </a:lnTo>
                    <a:lnTo>
                      <a:pt x="34" y="6"/>
                    </a:lnTo>
                    <a:lnTo>
                      <a:pt x="32" y="5"/>
                    </a:lnTo>
                    <a:lnTo>
                      <a:pt x="31" y="5"/>
                    </a:lnTo>
                    <a:lnTo>
                      <a:pt x="26" y="8"/>
                    </a:lnTo>
                    <a:lnTo>
                      <a:pt x="26" y="8"/>
                    </a:lnTo>
                    <a:lnTo>
                      <a:pt x="19" y="9"/>
                    </a:lnTo>
                    <a:lnTo>
                      <a:pt x="16" y="8"/>
                    </a:lnTo>
                    <a:lnTo>
                      <a:pt x="16" y="8"/>
                    </a:lnTo>
                    <a:lnTo>
                      <a:pt x="13" y="6"/>
                    </a:lnTo>
                    <a:lnTo>
                      <a:pt x="12" y="8"/>
                    </a:lnTo>
                    <a:lnTo>
                      <a:pt x="10" y="11"/>
                    </a:lnTo>
                    <a:lnTo>
                      <a:pt x="10" y="11"/>
                    </a:lnTo>
                    <a:lnTo>
                      <a:pt x="10" y="15"/>
                    </a:lnTo>
                    <a:lnTo>
                      <a:pt x="7" y="17"/>
                    </a:lnTo>
                    <a:lnTo>
                      <a:pt x="4" y="18"/>
                    </a:lnTo>
                    <a:lnTo>
                      <a:pt x="4" y="18"/>
                    </a:lnTo>
                    <a:lnTo>
                      <a:pt x="3" y="21"/>
                    </a:lnTo>
                    <a:lnTo>
                      <a:pt x="4" y="24"/>
                    </a:lnTo>
                    <a:lnTo>
                      <a:pt x="4" y="24"/>
                    </a:lnTo>
                    <a:lnTo>
                      <a:pt x="4" y="25"/>
                    </a:lnTo>
                    <a:lnTo>
                      <a:pt x="4" y="28"/>
                    </a:lnTo>
                    <a:lnTo>
                      <a:pt x="3" y="33"/>
                    </a:lnTo>
                    <a:lnTo>
                      <a:pt x="3" y="33"/>
                    </a:lnTo>
                    <a:lnTo>
                      <a:pt x="7" y="34"/>
                    </a:lnTo>
                    <a:lnTo>
                      <a:pt x="10" y="37"/>
                    </a:lnTo>
                    <a:lnTo>
                      <a:pt x="10" y="40"/>
                    </a:lnTo>
                    <a:lnTo>
                      <a:pt x="9" y="41"/>
                    </a:lnTo>
                    <a:lnTo>
                      <a:pt x="9" y="41"/>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48">
                <a:extLst>
                  <a:ext uri="{FF2B5EF4-FFF2-40B4-BE49-F238E27FC236}">
                    <a16:creationId xmlns:a16="http://schemas.microsoft.com/office/drawing/2014/main" id="{3F18EBFE-217A-ADE9-4021-D36BB7387317}"/>
                  </a:ext>
                </a:extLst>
              </p:cNvPr>
              <p:cNvSpPr>
                <a:spLocks/>
              </p:cNvSpPr>
              <p:nvPr/>
            </p:nvSpPr>
            <p:spPr bwMode="auto">
              <a:xfrm>
                <a:off x="5840413" y="4251326"/>
                <a:ext cx="65088" cy="85725"/>
              </a:xfrm>
              <a:custGeom>
                <a:avLst/>
                <a:gdLst>
                  <a:gd name="T0" fmla="*/ 9 w 41"/>
                  <a:gd name="T1" fmla="*/ 4 h 54"/>
                  <a:gd name="T2" fmla="*/ 9 w 41"/>
                  <a:gd name="T3" fmla="*/ 4 h 54"/>
                  <a:gd name="T4" fmla="*/ 2 w 41"/>
                  <a:gd name="T5" fmla="*/ 9 h 54"/>
                  <a:gd name="T6" fmla="*/ 2 w 41"/>
                  <a:gd name="T7" fmla="*/ 9 h 54"/>
                  <a:gd name="T8" fmla="*/ 3 w 41"/>
                  <a:gd name="T9" fmla="*/ 13 h 54"/>
                  <a:gd name="T10" fmla="*/ 4 w 41"/>
                  <a:gd name="T11" fmla="*/ 14 h 54"/>
                  <a:gd name="T12" fmla="*/ 6 w 41"/>
                  <a:gd name="T13" fmla="*/ 16 h 54"/>
                  <a:gd name="T14" fmla="*/ 6 w 41"/>
                  <a:gd name="T15" fmla="*/ 16 h 54"/>
                  <a:gd name="T16" fmla="*/ 7 w 41"/>
                  <a:gd name="T17" fmla="*/ 16 h 54"/>
                  <a:gd name="T18" fmla="*/ 7 w 41"/>
                  <a:gd name="T19" fmla="*/ 19 h 54"/>
                  <a:gd name="T20" fmla="*/ 7 w 41"/>
                  <a:gd name="T21" fmla="*/ 20 h 54"/>
                  <a:gd name="T22" fmla="*/ 4 w 41"/>
                  <a:gd name="T23" fmla="*/ 20 h 54"/>
                  <a:gd name="T24" fmla="*/ 4 w 41"/>
                  <a:gd name="T25" fmla="*/ 20 h 54"/>
                  <a:gd name="T26" fmla="*/ 3 w 41"/>
                  <a:gd name="T27" fmla="*/ 22 h 54"/>
                  <a:gd name="T28" fmla="*/ 2 w 41"/>
                  <a:gd name="T29" fmla="*/ 23 h 54"/>
                  <a:gd name="T30" fmla="*/ 3 w 41"/>
                  <a:gd name="T31" fmla="*/ 28 h 54"/>
                  <a:gd name="T32" fmla="*/ 4 w 41"/>
                  <a:gd name="T33" fmla="*/ 32 h 54"/>
                  <a:gd name="T34" fmla="*/ 4 w 41"/>
                  <a:gd name="T35" fmla="*/ 32 h 54"/>
                  <a:gd name="T36" fmla="*/ 4 w 41"/>
                  <a:gd name="T37" fmla="*/ 33 h 54"/>
                  <a:gd name="T38" fmla="*/ 4 w 41"/>
                  <a:gd name="T39" fmla="*/ 35 h 54"/>
                  <a:gd name="T40" fmla="*/ 3 w 41"/>
                  <a:gd name="T41" fmla="*/ 39 h 54"/>
                  <a:gd name="T42" fmla="*/ 0 w 41"/>
                  <a:gd name="T43" fmla="*/ 42 h 54"/>
                  <a:gd name="T44" fmla="*/ 0 w 41"/>
                  <a:gd name="T45" fmla="*/ 44 h 54"/>
                  <a:gd name="T46" fmla="*/ 0 w 41"/>
                  <a:gd name="T47" fmla="*/ 45 h 54"/>
                  <a:gd name="T48" fmla="*/ 0 w 41"/>
                  <a:gd name="T49" fmla="*/ 45 h 54"/>
                  <a:gd name="T50" fmla="*/ 2 w 41"/>
                  <a:gd name="T51" fmla="*/ 48 h 54"/>
                  <a:gd name="T52" fmla="*/ 2 w 41"/>
                  <a:gd name="T53" fmla="*/ 49 h 54"/>
                  <a:gd name="T54" fmla="*/ 3 w 41"/>
                  <a:gd name="T55" fmla="*/ 54 h 54"/>
                  <a:gd name="T56" fmla="*/ 3 w 41"/>
                  <a:gd name="T57" fmla="*/ 54 h 54"/>
                  <a:gd name="T58" fmla="*/ 6 w 41"/>
                  <a:gd name="T59" fmla="*/ 54 h 54"/>
                  <a:gd name="T60" fmla="*/ 12 w 41"/>
                  <a:gd name="T61" fmla="*/ 52 h 54"/>
                  <a:gd name="T62" fmla="*/ 19 w 41"/>
                  <a:gd name="T63" fmla="*/ 51 h 54"/>
                  <a:gd name="T64" fmla="*/ 25 w 41"/>
                  <a:gd name="T65" fmla="*/ 47 h 54"/>
                  <a:gd name="T66" fmla="*/ 25 w 41"/>
                  <a:gd name="T67" fmla="*/ 47 h 54"/>
                  <a:gd name="T68" fmla="*/ 29 w 41"/>
                  <a:gd name="T69" fmla="*/ 42 h 54"/>
                  <a:gd name="T70" fmla="*/ 32 w 41"/>
                  <a:gd name="T71" fmla="*/ 41 h 54"/>
                  <a:gd name="T72" fmla="*/ 34 w 41"/>
                  <a:gd name="T73" fmla="*/ 41 h 54"/>
                  <a:gd name="T74" fmla="*/ 36 w 41"/>
                  <a:gd name="T75" fmla="*/ 41 h 54"/>
                  <a:gd name="T76" fmla="*/ 36 w 41"/>
                  <a:gd name="T77" fmla="*/ 41 h 54"/>
                  <a:gd name="T78" fmla="*/ 38 w 41"/>
                  <a:gd name="T79" fmla="*/ 41 h 54"/>
                  <a:gd name="T80" fmla="*/ 41 w 41"/>
                  <a:gd name="T81" fmla="*/ 39 h 54"/>
                  <a:gd name="T82" fmla="*/ 41 w 41"/>
                  <a:gd name="T83" fmla="*/ 38 h 54"/>
                  <a:gd name="T84" fmla="*/ 41 w 41"/>
                  <a:gd name="T85" fmla="*/ 36 h 54"/>
                  <a:gd name="T86" fmla="*/ 41 w 41"/>
                  <a:gd name="T87" fmla="*/ 36 h 54"/>
                  <a:gd name="T88" fmla="*/ 38 w 41"/>
                  <a:gd name="T89" fmla="*/ 29 h 54"/>
                  <a:gd name="T90" fmla="*/ 38 w 41"/>
                  <a:gd name="T91" fmla="*/ 19 h 54"/>
                  <a:gd name="T92" fmla="*/ 38 w 41"/>
                  <a:gd name="T93" fmla="*/ 19 h 54"/>
                  <a:gd name="T94" fmla="*/ 36 w 41"/>
                  <a:gd name="T95" fmla="*/ 14 h 54"/>
                  <a:gd name="T96" fmla="*/ 34 w 41"/>
                  <a:gd name="T97" fmla="*/ 10 h 54"/>
                  <a:gd name="T98" fmla="*/ 26 w 41"/>
                  <a:gd name="T99" fmla="*/ 0 h 54"/>
                  <a:gd name="T100" fmla="*/ 26 w 41"/>
                  <a:gd name="T101" fmla="*/ 0 h 54"/>
                  <a:gd name="T102" fmla="*/ 23 w 41"/>
                  <a:gd name="T103" fmla="*/ 1 h 54"/>
                  <a:gd name="T104" fmla="*/ 19 w 41"/>
                  <a:gd name="T105" fmla="*/ 1 h 54"/>
                  <a:gd name="T106" fmla="*/ 19 w 41"/>
                  <a:gd name="T107" fmla="*/ 1 h 54"/>
                  <a:gd name="T108" fmla="*/ 13 w 41"/>
                  <a:gd name="T109" fmla="*/ 3 h 54"/>
                  <a:gd name="T110" fmla="*/ 9 w 41"/>
                  <a:gd name="T111" fmla="*/ 4 h 54"/>
                  <a:gd name="T112" fmla="*/ 9 w 41"/>
                  <a:gd name="T113" fmla="*/ 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 h="54">
                    <a:moveTo>
                      <a:pt x="9" y="4"/>
                    </a:moveTo>
                    <a:lnTo>
                      <a:pt x="9" y="4"/>
                    </a:lnTo>
                    <a:lnTo>
                      <a:pt x="2" y="9"/>
                    </a:lnTo>
                    <a:lnTo>
                      <a:pt x="2" y="9"/>
                    </a:lnTo>
                    <a:lnTo>
                      <a:pt x="3" y="13"/>
                    </a:lnTo>
                    <a:lnTo>
                      <a:pt x="4" y="14"/>
                    </a:lnTo>
                    <a:lnTo>
                      <a:pt x="6" y="16"/>
                    </a:lnTo>
                    <a:lnTo>
                      <a:pt x="6" y="16"/>
                    </a:lnTo>
                    <a:lnTo>
                      <a:pt x="7" y="16"/>
                    </a:lnTo>
                    <a:lnTo>
                      <a:pt x="7" y="19"/>
                    </a:lnTo>
                    <a:lnTo>
                      <a:pt x="7" y="20"/>
                    </a:lnTo>
                    <a:lnTo>
                      <a:pt x="4" y="20"/>
                    </a:lnTo>
                    <a:lnTo>
                      <a:pt x="4" y="20"/>
                    </a:lnTo>
                    <a:lnTo>
                      <a:pt x="3" y="22"/>
                    </a:lnTo>
                    <a:lnTo>
                      <a:pt x="2" y="23"/>
                    </a:lnTo>
                    <a:lnTo>
                      <a:pt x="3" y="28"/>
                    </a:lnTo>
                    <a:lnTo>
                      <a:pt x="4" y="32"/>
                    </a:lnTo>
                    <a:lnTo>
                      <a:pt x="4" y="32"/>
                    </a:lnTo>
                    <a:lnTo>
                      <a:pt x="4" y="33"/>
                    </a:lnTo>
                    <a:lnTo>
                      <a:pt x="4" y="35"/>
                    </a:lnTo>
                    <a:lnTo>
                      <a:pt x="3" y="39"/>
                    </a:lnTo>
                    <a:lnTo>
                      <a:pt x="0" y="42"/>
                    </a:lnTo>
                    <a:lnTo>
                      <a:pt x="0" y="44"/>
                    </a:lnTo>
                    <a:lnTo>
                      <a:pt x="0" y="45"/>
                    </a:lnTo>
                    <a:lnTo>
                      <a:pt x="0" y="45"/>
                    </a:lnTo>
                    <a:lnTo>
                      <a:pt x="2" y="48"/>
                    </a:lnTo>
                    <a:lnTo>
                      <a:pt x="2" y="49"/>
                    </a:lnTo>
                    <a:lnTo>
                      <a:pt x="3" y="54"/>
                    </a:lnTo>
                    <a:lnTo>
                      <a:pt x="3" y="54"/>
                    </a:lnTo>
                    <a:lnTo>
                      <a:pt x="6" y="54"/>
                    </a:lnTo>
                    <a:lnTo>
                      <a:pt x="12" y="52"/>
                    </a:lnTo>
                    <a:lnTo>
                      <a:pt x="19" y="51"/>
                    </a:lnTo>
                    <a:lnTo>
                      <a:pt x="25" y="47"/>
                    </a:lnTo>
                    <a:lnTo>
                      <a:pt x="25" y="47"/>
                    </a:lnTo>
                    <a:lnTo>
                      <a:pt x="29" y="42"/>
                    </a:lnTo>
                    <a:lnTo>
                      <a:pt x="32" y="41"/>
                    </a:lnTo>
                    <a:lnTo>
                      <a:pt x="34" y="41"/>
                    </a:lnTo>
                    <a:lnTo>
                      <a:pt x="36" y="41"/>
                    </a:lnTo>
                    <a:lnTo>
                      <a:pt x="36" y="41"/>
                    </a:lnTo>
                    <a:lnTo>
                      <a:pt x="38" y="41"/>
                    </a:lnTo>
                    <a:lnTo>
                      <a:pt x="41" y="39"/>
                    </a:lnTo>
                    <a:lnTo>
                      <a:pt x="41" y="38"/>
                    </a:lnTo>
                    <a:lnTo>
                      <a:pt x="41" y="36"/>
                    </a:lnTo>
                    <a:lnTo>
                      <a:pt x="41" y="36"/>
                    </a:lnTo>
                    <a:lnTo>
                      <a:pt x="38" y="29"/>
                    </a:lnTo>
                    <a:lnTo>
                      <a:pt x="38" y="19"/>
                    </a:lnTo>
                    <a:lnTo>
                      <a:pt x="38" y="19"/>
                    </a:lnTo>
                    <a:lnTo>
                      <a:pt x="36" y="14"/>
                    </a:lnTo>
                    <a:lnTo>
                      <a:pt x="34" y="10"/>
                    </a:lnTo>
                    <a:lnTo>
                      <a:pt x="26" y="0"/>
                    </a:lnTo>
                    <a:lnTo>
                      <a:pt x="26" y="0"/>
                    </a:lnTo>
                    <a:lnTo>
                      <a:pt x="23" y="1"/>
                    </a:lnTo>
                    <a:lnTo>
                      <a:pt x="19" y="1"/>
                    </a:lnTo>
                    <a:lnTo>
                      <a:pt x="19" y="1"/>
                    </a:lnTo>
                    <a:lnTo>
                      <a:pt x="13" y="3"/>
                    </a:lnTo>
                    <a:lnTo>
                      <a:pt x="9" y="4"/>
                    </a:lnTo>
                    <a:lnTo>
                      <a:pt x="9" y="4"/>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49">
                <a:extLst>
                  <a:ext uri="{FF2B5EF4-FFF2-40B4-BE49-F238E27FC236}">
                    <a16:creationId xmlns:a16="http://schemas.microsoft.com/office/drawing/2014/main" id="{D854FDA2-2D94-7134-AFED-93EFCE9763CF}"/>
                  </a:ext>
                </a:extLst>
              </p:cNvPr>
              <p:cNvSpPr>
                <a:spLocks/>
              </p:cNvSpPr>
              <p:nvPr/>
            </p:nvSpPr>
            <p:spPr bwMode="auto">
              <a:xfrm>
                <a:off x="5141913" y="4503738"/>
                <a:ext cx="79375" cy="104775"/>
              </a:xfrm>
              <a:custGeom>
                <a:avLst/>
                <a:gdLst>
                  <a:gd name="T0" fmla="*/ 50 w 50"/>
                  <a:gd name="T1" fmla="*/ 55 h 66"/>
                  <a:gd name="T2" fmla="*/ 45 w 50"/>
                  <a:gd name="T3" fmla="*/ 35 h 66"/>
                  <a:gd name="T4" fmla="*/ 45 w 50"/>
                  <a:gd name="T5" fmla="*/ 32 h 66"/>
                  <a:gd name="T6" fmla="*/ 41 w 50"/>
                  <a:gd name="T7" fmla="*/ 38 h 66"/>
                  <a:gd name="T8" fmla="*/ 37 w 50"/>
                  <a:gd name="T9" fmla="*/ 42 h 66"/>
                  <a:gd name="T10" fmla="*/ 34 w 50"/>
                  <a:gd name="T11" fmla="*/ 39 h 66"/>
                  <a:gd name="T12" fmla="*/ 35 w 50"/>
                  <a:gd name="T13" fmla="*/ 31 h 66"/>
                  <a:gd name="T14" fmla="*/ 37 w 50"/>
                  <a:gd name="T15" fmla="*/ 29 h 66"/>
                  <a:gd name="T16" fmla="*/ 40 w 50"/>
                  <a:gd name="T17" fmla="*/ 28 h 66"/>
                  <a:gd name="T18" fmla="*/ 45 w 50"/>
                  <a:gd name="T19" fmla="*/ 20 h 66"/>
                  <a:gd name="T20" fmla="*/ 45 w 50"/>
                  <a:gd name="T21" fmla="*/ 17 h 66"/>
                  <a:gd name="T22" fmla="*/ 44 w 50"/>
                  <a:gd name="T23" fmla="*/ 14 h 66"/>
                  <a:gd name="T24" fmla="*/ 38 w 50"/>
                  <a:gd name="T25" fmla="*/ 14 h 66"/>
                  <a:gd name="T26" fmla="*/ 25 w 50"/>
                  <a:gd name="T27" fmla="*/ 14 h 66"/>
                  <a:gd name="T28" fmla="*/ 19 w 50"/>
                  <a:gd name="T29" fmla="*/ 12 h 66"/>
                  <a:gd name="T30" fmla="*/ 19 w 50"/>
                  <a:gd name="T31" fmla="*/ 9 h 66"/>
                  <a:gd name="T32" fmla="*/ 16 w 50"/>
                  <a:gd name="T33" fmla="*/ 4 h 66"/>
                  <a:gd name="T34" fmla="*/ 10 w 50"/>
                  <a:gd name="T35" fmla="*/ 3 h 66"/>
                  <a:gd name="T36" fmla="*/ 7 w 50"/>
                  <a:gd name="T37" fmla="*/ 3 h 66"/>
                  <a:gd name="T38" fmla="*/ 3 w 50"/>
                  <a:gd name="T39" fmla="*/ 0 h 66"/>
                  <a:gd name="T40" fmla="*/ 2 w 50"/>
                  <a:gd name="T41" fmla="*/ 3 h 66"/>
                  <a:gd name="T42" fmla="*/ 0 w 50"/>
                  <a:gd name="T43" fmla="*/ 6 h 66"/>
                  <a:gd name="T44" fmla="*/ 7 w 50"/>
                  <a:gd name="T45" fmla="*/ 10 h 66"/>
                  <a:gd name="T46" fmla="*/ 9 w 50"/>
                  <a:gd name="T47" fmla="*/ 13 h 66"/>
                  <a:gd name="T48" fmla="*/ 7 w 50"/>
                  <a:gd name="T49" fmla="*/ 14 h 66"/>
                  <a:gd name="T50" fmla="*/ 3 w 50"/>
                  <a:gd name="T51" fmla="*/ 16 h 66"/>
                  <a:gd name="T52" fmla="*/ 3 w 50"/>
                  <a:gd name="T53" fmla="*/ 17 h 66"/>
                  <a:gd name="T54" fmla="*/ 6 w 50"/>
                  <a:gd name="T55" fmla="*/ 35 h 66"/>
                  <a:gd name="T56" fmla="*/ 7 w 50"/>
                  <a:gd name="T57" fmla="*/ 45 h 66"/>
                  <a:gd name="T58" fmla="*/ 9 w 50"/>
                  <a:gd name="T59" fmla="*/ 57 h 66"/>
                  <a:gd name="T60" fmla="*/ 18 w 50"/>
                  <a:gd name="T61" fmla="*/ 55 h 66"/>
                  <a:gd name="T62" fmla="*/ 23 w 50"/>
                  <a:gd name="T63" fmla="*/ 54 h 66"/>
                  <a:gd name="T64" fmla="*/ 26 w 50"/>
                  <a:gd name="T65" fmla="*/ 49 h 66"/>
                  <a:gd name="T66" fmla="*/ 28 w 50"/>
                  <a:gd name="T67" fmla="*/ 48 h 66"/>
                  <a:gd name="T68" fmla="*/ 32 w 50"/>
                  <a:gd name="T69" fmla="*/ 44 h 66"/>
                  <a:gd name="T70" fmla="*/ 34 w 50"/>
                  <a:gd name="T71" fmla="*/ 44 h 66"/>
                  <a:gd name="T72" fmla="*/ 38 w 50"/>
                  <a:gd name="T73" fmla="*/ 51 h 66"/>
                  <a:gd name="T74" fmla="*/ 40 w 50"/>
                  <a:gd name="T75" fmla="*/ 60 h 66"/>
                  <a:gd name="T76" fmla="*/ 42 w 50"/>
                  <a:gd name="T77" fmla="*/ 66 h 66"/>
                  <a:gd name="T78" fmla="*/ 45 w 50"/>
                  <a:gd name="T79" fmla="*/ 63 h 66"/>
                  <a:gd name="T80" fmla="*/ 50 w 50"/>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 h="66">
                    <a:moveTo>
                      <a:pt x="50" y="55"/>
                    </a:moveTo>
                    <a:lnTo>
                      <a:pt x="50" y="55"/>
                    </a:lnTo>
                    <a:lnTo>
                      <a:pt x="47" y="39"/>
                    </a:lnTo>
                    <a:lnTo>
                      <a:pt x="45" y="35"/>
                    </a:lnTo>
                    <a:lnTo>
                      <a:pt x="45" y="32"/>
                    </a:lnTo>
                    <a:lnTo>
                      <a:pt x="45" y="32"/>
                    </a:lnTo>
                    <a:lnTo>
                      <a:pt x="42" y="33"/>
                    </a:lnTo>
                    <a:lnTo>
                      <a:pt x="41" y="38"/>
                    </a:lnTo>
                    <a:lnTo>
                      <a:pt x="38" y="41"/>
                    </a:lnTo>
                    <a:lnTo>
                      <a:pt x="37" y="42"/>
                    </a:lnTo>
                    <a:lnTo>
                      <a:pt x="37" y="42"/>
                    </a:lnTo>
                    <a:lnTo>
                      <a:pt x="34" y="39"/>
                    </a:lnTo>
                    <a:lnTo>
                      <a:pt x="34" y="35"/>
                    </a:lnTo>
                    <a:lnTo>
                      <a:pt x="35" y="31"/>
                    </a:lnTo>
                    <a:lnTo>
                      <a:pt x="35" y="29"/>
                    </a:lnTo>
                    <a:lnTo>
                      <a:pt x="37" y="29"/>
                    </a:lnTo>
                    <a:lnTo>
                      <a:pt x="37" y="29"/>
                    </a:lnTo>
                    <a:lnTo>
                      <a:pt x="40" y="28"/>
                    </a:lnTo>
                    <a:lnTo>
                      <a:pt x="42" y="25"/>
                    </a:lnTo>
                    <a:lnTo>
                      <a:pt x="45" y="20"/>
                    </a:lnTo>
                    <a:lnTo>
                      <a:pt x="45" y="17"/>
                    </a:lnTo>
                    <a:lnTo>
                      <a:pt x="45" y="17"/>
                    </a:lnTo>
                    <a:lnTo>
                      <a:pt x="45" y="16"/>
                    </a:lnTo>
                    <a:lnTo>
                      <a:pt x="44" y="14"/>
                    </a:lnTo>
                    <a:lnTo>
                      <a:pt x="38" y="14"/>
                    </a:lnTo>
                    <a:lnTo>
                      <a:pt x="38" y="14"/>
                    </a:lnTo>
                    <a:lnTo>
                      <a:pt x="25" y="14"/>
                    </a:lnTo>
                    <a:lnTo>
                      <a:pt x="25" y="14"/>
                    </a:lnTo>
                    <a:lnTo>
                      <a:pt x="22" y="13"/>
                    </a:lnTo>
                    <a:lnTo>
                      <a:pt x="19" y="12"/>
                    </a:lnTo>
                    <a:lnTo>
                      <a:pt x="19" y="9"/>
                    </a:lnTo>
                    <a:lnTo>
                      <a:pt x="19" y="9"/>
                    </a:lnTo>
                    <a:lnTo>
                      <a:pt x="18" y="7"/>
                    </a:lnTo>
                    <a:lnTo>
                      <a:pt x="16" y="4"/>
                    </a:lnTo>
                    <a:lnTo>
                      <a:pt x="15" y="3"/>
                    </a:lnTo>
                    <a:lnTo>
                      <a:pt x="10" y="3"/>
                    </a:lnTo>
                    <a:lnTo>
                      <a:pt x="10" y="3"/>
                    </a:lnTo>
                    <a:lnTo>
                      <a:pt x="7" y="3"/>
                    </a:lnTo>
                    <a:lnTo>
                      <a:pt x="6" y="1"/>
                    </a:lnTo>
                    <a:lnTo>
                      <a:pt x="3" y="0"/>
                    </a:lnTo>
                    <a:lnTo>
                      <a:pt x="2" y="3"/>
                    </a:lnTo>
                    <a:lnTo>
                      <a:pt x="2" y="3"/>
                    </a:lnTo>
                    <a:lnTo>
                      <a:pt x="0" y="4"/>
                    </a:lnTo>
                    <a:lnTo>
                      <a:pt x="0" y="6"/>
                    </a:lnTo>
                    <a:lnTo>
                      <a:pt x="5" y="9"/>
                    </a:lnTo>
                    <a:lnTo>
                      <a:pt x="7" y="10"/>
                    </a:lnTo>
                    <a:lnTo>
                      <a:pt x="9" y="12"/>
                    </a:lnTo>
                    <a:lnTo>
                      <a:pt x="9" y="13"/>
                    </a:lnTo>
                    <a:lnTo>
                      <a:pt x="9" y="13"/>
                    </a:lnTo>
                    <a:lnTo>
                      <a:pt x="7" y="14"/>
                    </a:lnTo>
                    <a:lnTo>
                      <a:pt x="6" y="16"/>
                    </a:lnTo>
                    <a:lnTo>
                      <a:pt x="3" y="16"/>
                    </a:lnTo>
                    <a:lnTo>
                      <a:pt x="3" y="17"/>
                    </a:lnTo>
                    <a:lnTo>
                      <a:pt x="3" y="17"/>
                    </a:lnTo>
                    <a:lnTo>
                      <a:pt x="3" y="26"/>
                    </a:lnTo>
                    <a:lnTo>
                      <a:pt x="6" y="35"/>
                    </a:lnTo>
                    <a:lnTo>
                      <a:pt x="6" y="35"/>
                    </a:lnTo>
                    <a:lnTo>
                      <a:pt x="7" y="45"/>
                    </a:lnTo>
                    <a:lnTo>
                      <a:pt x="9" y="57"/>
                    </a:lnTo>
                    <a:lnTo>
                      <a:pt x="9" y="57"/>
                    </a:lnTo>
                    <a:lnTo>
                      <a:pt x="13" y="55"/>
                    </a:lnTo>
                    <a:lnTo>
                      <a:pt x="18" y="55"/>
                    </a:lnTo>
                    <a:lnTo>
                      <a:pt x="18" y="55"/>
                    </a:lnTo>
                    <a:lnTo>
                      <a:pt x="23" y="54"/>
                    </a:lnTo>
                    <a:lnTo>
                      <a:pt x="25" y="52"/>
                    </a:lnTo>
                    <a:lnTo>
                      <a:pt x="26" y="49"/>
                    </a:lnTo>
                    <a:lnTo>
                      <a:pt x="26" y="49"/>
                    </a:lnTo>
                    <a:lnTo>
                      <a:pt x="28" y="48"/>
                    </a:lnTo>
                    <a:lnTo>
                      <a:pt x="29" y="45"/>
                    </a:lnTo>
                    <a:lnTo>
                      <a:pt x="32" y="44"/>
                    </a:lnTo>
                    <a:lnTo>
                      <a:pt x="34" y="44"/>
                    </a:lnTo>
                    <a:lnTo>
                      <a:pt x="34" y="44"/>
                    </a:lnTo>
                    <a:lnTo>
                      <a:pt x="35" y="47"/>
                    </a:lnTo>
                    <a:lnTo>
                      <a:pt x="38" y="51"/>
                    </a:lnTo>
                    <a:lnTo>
                      <a:pt x="40" y="60"/>
                    </a:lnTo>
                    <a:lnTo>
                      <a:pt x="40" y="60"/>
                    </a:lnTo>
                    <a:lnTo>
                      <a:pt x="42" y="66"/>
                    </a:lnTo>
                    <a:lnTo>
                      <a:pt x="42" y="66"/>
                    </a:lnTo>
                    <a:lnTo>
                      <a:pt x="45" y="63"/>
                    </a:lnTo>
                    <a:lnTo>
                      <a:pt x="45" y="63"/>
                    </a:lnTo>
                    <a:lnTo>
                      <a:pt x="47" y="60"/>
                    </a:lnTo>
                    <a:lnTo>
                      <a:pt x="50" y="55"/>
                    </a:lnTo>
                    <a:lnTo>
                      <a:pt x="50" y="55"/>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 name="Freeform 50">
                <a:extLst>
                  <a:ext uri="{FF2B5EF4-FFF2-40B4-BE49-F238E27FC236}">
                    <a16:creationId xmlns:a16="http://schemas.microsoft.com/office/drawing/2014/main" id="{9163B370-4E81-1F0A-F7F1-C7FCB261A0BA}"/>
                  </a:ext>
                </a:extLst>
              </p:cNvPr>
              <p:cNvSpPr>
                <a:spLocks/>
              </p:cNvSpPr>
              <p:nvPr/>
            </p:nvSpPr>
            <p:spPr bwMode="auto">
              <a:xfrm>
                <a:off x="4781550" y="4313238"/>
                <a:ext cx="515938" cy="544513"/>
              </a:xfrm>
              <a:custGeom>
                <a:avLst/>
                <a:gdLst>
                  <a:gd name="T0" fmla="*/ 234 w 325"/>
                  <a:gd name="T1" fmla="*/ 134 h 343"/>
                  <a:gd name="T2" fmla="*/ 229 w 325"/>
                  <a:gd name="T3" fmla="*/ 123 h 343"/>
                  <a:gd name="T4" fmla="*/ 243 w 325"/>
                  <a:gd name="T5" fmla="*/ 124 h 343"/>
                  <a:gd name="T6" fmla="*/ 265 w 325"/>
                  <a:gd name="T7" fmla="*/ 134 h 343"/>
                  <a:gd name="T8" fmla="*/ 267 w 325"/>
                  <a:gd name="T9" fmla="*/ 148 h 343"/>
                  <a:gd name="T10" fmla="*/ 264 w 325"/>
                  <a:gd name="T11" fmla="*/ 162 h 343"/>
                  <a:gd name="T12" fmla="*/ 277 w 325"/>
                  <a:gd name="T13" fmla="*/ 175 h 343"/>
                  <a:gd name="T14" fmla="*/ 281 w 325"/>
                  <a:gd name="T15" fmla="*/ 162 h 343"/>
                  <a:gd name="T16" fmla="*/ 293 w 325"/>
                  <a:gd name="T17" fmla="*/ 151 h 343"/>
                  <a:gd name="T18" fmla="*/ 299 w 325"/>
                  <a:gd name="T19" fmla="*/ 129 h 343"/>
                  <a:gd name="T20" fmla="*/ 315 w 325"/>
                  <a:gd name="T21" fmla="*/ 108 h 343"/>
                  <a:gd name="T22" fmla="*/ 323 w 325"/>
                  <a:gd name="T23" fmla="*/ 108 h 343"/>
                  <a:gd name="T24" fmla="*/ 322 w 325"/>
                  <a:gd name="T25" fmla="*/ 94 h 343"/>
                  <a:gd name="T26" fmla="*/ 312 w 325"/>
                  <a:gd name="T27" fmla="*/ 82 h 343"/>
                  <a:gd name="T28" fmla="*/ 287 w 325"/>
                  <a:gd name="T29" fmla="*/ 89 h 343"/>
                  <a:gd name="T30" fmla="*/ 275 w 325"/>
                  <a:gd name="T31" fmla="*/ 99 h 343"/>
                  <a:gd name="T32" fmla="*/ 268 w 325"/>
                  <a:gd name="T33" fmla="*/ 114 h 343"/>
                  <a:gd name="T34" fmla="*/ 248 w 325"/>
                  <a:gd name="T35" fmla="*/ 114 h 343"/>
                  <a:gd name="T36" fmla="*/ 234 w 325"/>
                  <a:gd name="T37" fmla="*/ 110 h 343"/>
                  <a:gd name="T38" fmla="*/ 230 w 325"/>
                  <a:gd name="T39" fmla="*/ 98 h 343"/>
                  <a:gd name="T40" fmla="*/ 226 w 325"/>
                  <a:gd name="T41" fmla="*/ 115 h 343"/>
                  <a:gd name="T42" fmla="*/ 192 w 325"/>
                  <a:gd name="T43" fmla="*/ 113 h 343"/>
                  <a:gd name="T44" fmla="*/ 175 w 325"/>
                  <a:gd name="T45" fmla="*/ 107 h 343"/>
                  <a:gd name="T46" fmla="*/ 154 w 325"/>
                  <a:gd name="T47" fmla="*/ 97 h 343"/>
                  <a:gd name="T48" fmla="*/ 138 w 325"/>
                  <a:gd name="T49" fmla="*/ 88 h 343"/>
                  <a:gd name="T50" fmla="*/ 143 w 325"/>
                  <a:gd name="T51" fmla="*/ 67 h 343"/>
                  <a:gd name="T52" fmla="*/ 128 w 325"/>
                  <a:gd name="T53" fmla="*/ 57 h 343"/>
                  <a:gd name="T54" fmla="*/ 119 w 325"/>
                  <a:gd name="T55" fmla="*/ 41 h 343"/>
                  <a:gd name="T56" fmla="*/ 130 w 325"/>
                  <a:gd name="T57" fmla="*/ 35 h 343"/>
                  <a:gd name="T58" fmla="*/ 122 w 325"/>
                  <a:gd name="T59" fmla="*/ 13 h 343"/>
                  <a:gd name="T60" fmla="*/ 105 w 325"/>
                  <a:gd name="T61" fmla="*/ 5 h 343"/>
                  <a:gd name="T62" fmla="*/ 77 w 325"/>
                  <a:gd name="T63" fmla="*/ 10 h 343"/>
                  <a:gd name="T64" fmla="*/ 68 w 325"/>
                  <a:gd name="T65" fmla="*/ 19 h 343"/>
                  <a:gd name="T66" fmla="*/ 76 w 325"/>
                  <a:gd name="T67" fmla="*/ 38 h 343"/>
                  <a:gd name="T68" fmla="*/ 76 w 325"/>
                  <a:gd name="T69" fmla="*/ 53 h 343"/>
                  <a:gd name="T70" fmla="*/ 67 w 325"/>
                  <a:gd name="T71" fmla="*/ 67 h 343"/>
                  <a:gd name="T72" fmla="*/ 55 w 325"/>
                  <a:gd name="T73" fmla="*/ 86 h 343"/>
                  <a:gd name="T74" fmla="*/ 39 w 325"/>
                  <a:gd name="T75" fmla="*/ 101 h 343"/>
                  <a:gd name="T76" fmla="*/ 25 w 325"/>
                  <a:gd name="T77" fmla="*/ 101 h 343"/>
                  <a:gd name="T78" fmla="*/ 17 w 325"/>
                  <a:gd name="T79" fmla="*/ 115 h 343"/>
                  <a:gd name="T80" fmla="*/ 31 w 325"/>
                  <a:gd name="T81" fmla="*/ 137 h 343"/>
                  <a:gd name="T82" fmla="*/ 17 w 325"/>
                  <a:gd name="T83" fmla="*/ 145 h 343"/>
                  <a:gd name="T84" fmla="*/ 0 w 325"/>
                  <a:gd name="T85" fmla="*/ 153 h 343"/>
                  <a:gd name="T86" fmla="*/ 22 w 325"/>
                  <a:gd name="T87" fmla="*/ 162 h 343"/>
                  <a:gd name="T88" fmla="*/ 7 w 325"/>
                  <a:gd name="T89" fmla="*/ 169 h 343"/>
                  <a:gd name="T90" fmla="*/ 38 w 325"/>
                  <a:gd name="T91" fmla="*/ 187 h 343"/>
                  <a:gd name="T92" fmla="*/ 48 w 325"/>
                  <a:gd name="T93" fmla="*/ 172 h 343"/>
                  <a:gd name="T94" fmla="*/ 52 w 325"/>
                  <a:gd name="T95" fmla="*/ 188 h 343"/>
                  <a:gd name="T96" fmla="*/ 58 w 325"/>
                  <a:gd name="T97" fmla="*/ 235 h 343"/>
                  <a:gd name="T98" fmla="*/ 80 w 325"/>
                  <a:gd name="T99" fmla="*/ 298 h 343"/>
                  <a:gd name="T100" fmla="*/ 100 w 325"/>
                  <a:gd name="T101" fmla="*/ 340 h 343"/>
                  <a:gd name="T102" fmla="*/ 116 w 325"/>
                  <a:gd name="T103" fmla="*/ 333 h 343"/>
                  <a:gd name="T104" fmla="*/ 130 w 325"/>
                  <a:gd name="T105" fmla="*/ 317 h 343"/>
                  <a:gd name="T106" fmla="*/ 135 w 325"/>
                  <a:gd name="T107" fmla="*/ 293 h 343"/>
                  <a:gd name="T108" fmla="*/ 138 w 325"/>
                  <a:gd name="T109" fmla="*/ 260 h 343"/>
                  <a:gd name="T110" fmla="*/ 154 w 325"/>
                  <a:gd name="T111" fmla="*/ 242 h 343"/>
                  <a:gd name="T112" fmla="*/ 191 w 325"/>
                  <a:gd name="T113" fmla="*/ 209 h 343"/>
                  <a:gd name="T114" fmla="*/ 213 w 325"/>
                  <a:gd name="T115" fmla="*/ 184 h 343"/>
                  <a:gd name="T116" fmla="*/ 236 w 325"/>
                  <a:gd name="T117" fmla="*/ 177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5" h="343">
                    <a:moveTo>
                      <a:pt x="233" y="155"/>
                    </a:moveTo>
                    <a:lnTo>
                      <a:pt x="233" y="155"/>
                    </a:lnTo>
                    <a:lnTo>
                      <a:pt x="230" y="146"/>
                    </a:lnTo>
                    <a:lnTo>
                      <a:pt x="230" y="137"/>
                    </a:lnTo>
                    <a:lnTo>
                      <a:pt x="230" y="137"/>
                    </a:lnTo>
                    <a:lnTo>
                      <a:pt x="230" y="136"/>
                    </a:lnTo>
                    <a:lnTo>
                      <a:pt x="233" y="136"/>
                    </a:lnTo>
                    <a:lnTo>
                      <a:pt x="234" y="134"/>
                    </a:lnTo>
                    <a:lnTo>
                      <a:pt x="236" y="133"/>
                    </a:lnTo>
                    <a:lnTo>
                      <a:pt x="236" y="133"/>
                    </a:lnTo>
                    <a:lnTo>
                      <a:pt x="236" y="132"/>
                    </a:lnTo>
                    <a:lnTo>
                      <a:pt x="234" y="130"/>
                    </a:lnTo>
                    <a:lnTo>
                      <a:pt x="232" y="129"/>
                    </a:lnTo>
                    <a:lnTo>
                      <a:pt x="227" y="126"/>
                    </a:lnTo>
                    <a:lnTo>
                      <a:pt x="227" y="124"/>
                    </a:lnTo>
                    <a:lnTo>
                      <a:pt x="229" y="123"/>
                    </a:lnTo>
                    <a:lnTo>
                      <a:pt x="229" y="123"/>
                    </a:lnTo>
                    <a:lnTo>
                      <a:pt x="230" y="120"/>
                    </a:lnTo>
                    <a:lnTo>
                      <a:pt x="233" y="121"/>
                    </a:lnTo>
                    <a:lnTo>
                      <a:pt x="234" y="123"/>
                    </a:lnTo>
                    <a:lnTo>
                      <a:pt x="237" y="123"/>
                    </a:lnTo>
                    <a:lnTo>
                      <a:pt x="237" y="123"/>
                    </a:lnTo>
                    <a:lnTo>
                      <a:pt x="242" y="123"/>
                    </a:lnTo>
                    <a:lnTo>
                      <a:pt x="243" y="124"/>
                    </a:lnTo>
                    <a:lnTo>
                      <a:pt x="245" y="127"/>
                    </a:lnTo>
                    <a:lnTo>
                      <a:pt x="246" y="129"/>
                    </a:lnTo>
                    <a:lnTo>
                      <a:pt x="246" y="129"/>
                    </a:lnTo>
                    <a:lnTo>
                      <a:pt x="246" y="132"/>
                    </a:lnTo>
                    <a:lnTo>
                      <a:pt x="249" y="133"/>
                    </a:lnTo>
                    <a:lnTo>
                      <a:pt x="252" y="134"/>
                    </a:lnTo>
                    <a:lnTo>
                      <a:pt x="252" y="134"/>
                    </a:lnTo>
                    <a:lnTo>
                      <a:pt x="265" y="134"/>
                    </a:lnTo>
                    <a:lnTo>
                      <a:pt x="265" y="134"/>
                    </a:lnTo>
                    <a:lnTo>
                      <a:pt x="271" y="134"/>
                    </a:lnTo>
                    <a:lnTo>
                      <a:pt x="272" y="136"/>
                    </a:lnTo>
                    <a:lnTo>
                      <a:pt x="272" y="137"/>
                    </a:lnTo>
                    <a:lnTo>
                      <a:pt x="272" y="137"/>
                    </a:lnTo>
                    <a:lnTo>
                      <a:pt x="272" y="140"/>
                    </a:lnTo>
                    <a:lnTo>
                      <a:pt x="269" y="145"/>
                    </a:lnTo>
                    <a:lnTo>
                      <a:pt x="267" y="148"/>
                    </a:lnTo>
                    <a:lnTo>
                      <a:pt x="264" y="149"/>
                    </a:lnTo>
                    <a:lnTo>
                      <a:pt x="264" y="149"/>
                    </a:lnTo>
                    <a:lnTo>
                      <a:pt x="262" y="149"/>
                    </a:lnTo>
                    <a:lnTo>
                      <a:pt x="262" y="151"/>
                    </a:lnTo>
                    <a:lnTo>
                      <a:pt x="261" y="155"/>
                    </a:lnTo>
                    <a:lnTo>
                      <a:pt x="261" y="159"/>
                    </a:lnTo>
                    <a:lnTo>
                      <a:pt x="264" y="162"/>
                    </a:lnTo>
                    <a:lnTo>
                      <a:pt x="264" y="162"/>
                    </a:lnTo>
                    <a:lnTo>
                      <a:pt x="265" y="161"/>
                    </a:lnTo>
                    <a:lnTo>
                      <a:pt x="268" y="158"/>
                    </a:lnTo>
                    <a:lnTo>
                      <a:pt x="269" y="153"/>
                    </a:lnTo>
                    <a:lnTo>
                      <a:pt x="272" y="152"/>
                    </a:lnTo>
                    <a:lnTo>
                      <a:pt x="272" y="152"/>
                    </a:lnTo>
                    <a:lnTo>
                      <a:pt x="272" y="155"/>
                    </a:lnTo>
                    <a:lnTo>
                      <a:pt x="274" y="159"/>
                    </a:lnTo>
                    <a:lnTo>
                      <a:pt x="277" y="175"/>
                    </a:lnTo>
                    <a:lnTo>
                      <a:pt x="277" y="175"/>
                    </a:lnTo>
                    <a:lnTo>
                      <a:pt x="278" y="174"/>
                    </a:lnTo>
                    <a:lnTo>
                      <a:pt x="278" y="174"/>
                    </a:lnTo>
                    <a:lnTo>
                      <a:pt x="280" y="172"/>
                    </a:lnTo>
                    <a:lnTo>
                      <a:pt x="280" y="169"/>
                    </a:lnTo>
                    <a:lnTo>
                      <a:pt x="281" y="165"/>
                    </a:lnTo>
                    <a:lnTo>
                      <a:pt x="281" y="162"/>
                    </a:lnTo>
                    <a:lnTo>
                      <a:pt x="281" y="162"/>
                    </a:lnTo>
                    <a:lnTo>
                      <a:pt x="283" y="158"/>
                    </a:lnTo>
                    <a:lnTo>
                      <a:pt x="283" y="155"/>
                    </a:lnTo>
                    <a:lnTo>
                      <a:pt x="283" y="152"/>
                    </a:lnTo>
                    <a:lnTo>
                      <a:pt x="284" y="151"/>
                    </a:lnTo>
                    <a:lnTo>
                      <a:pt x="284" y="151"/>
                    </a:lnTo>
                    <a:lnTo>
                      <a:pt x="288" y="151"/>
                    </a:lnTo>
                    <a:lnTo>
                      <a:pt x="291" y="152"/>
                    </a:lnTo>
                    <a:lnTo>
                      <a:pt x="293" y="151"/>
                    </a:lnTo>
                    <a:lnTo>
                      <a:pt x="293" y="151"/>
                    </a:lnTo>
                    <a:lnTo>
                      <a:pt x="294" y="148"/>
                    </a:lnTo>
                    <a:lnTo>
                      <a:pt x="296" y="143"/>
                    </a:lnTo>
                    <a:lnTo>
                      <a:pt x="297" y="140"/>
                    </a:lnTo>
                    <a:lnTo>
                      <a:pt x="297" y="136"/>
                    </a:lnTo>
                    <a:lnTo>
                      <a:pt x="297" y="136"/>
                    </a:lnTo>
                    <a:lnTo>
                      <a:pt x="297" y="133"/>
                    </a:lnTo>
                    <a:lnTo>
                      <a:pt x="299" y="129"/>
                    </a:lnTo>
                    <a:lnTo>
                      <a:pt x="300" y="126"/>
                    </a:lnTo>
                    <a:lnTo>
                      <a:pt x="300" y="121"/>
                    </a:lnTo>
                    <a:lnTo>
                      <a:pt x="300" y="121"/>
                    </a:lnTo>
                    <a:lnTo>
                      <a:pt x="301" y="118"/>
                    </a:lnTo>
                    <a:lnTo>
                      <a:pt x="303" y="115"/>
                    </a:lnTo>
                    <a:lnTo>
                      <a:pt x="309" y="113"/>
                    </a:lnTo>
                    <a:lnTo>
                      <a:pt x="309" y="113"/>
                    </a:lnTo>
                    <a:lnTo>
                      <a:pt x="315" y="108"/>
                    </a:lnTo>
                    <a:lnTo>
                      <a:pt x="316" y="108"/>
                    </a:lnTo>
                    <a:lnTo>
                      <a:pt x="317" y="108"/>
                    </a:lnTo>
                    <a:lnTo>
                      <a:pt x="317" y="108"/>
                    </a:lnTo>
                    <a:lnTo>
                      <a:pt x="319" y="110"/>
                    </a:lnTo>
                    <a:lnTo>
                      <a:pt x="322" y="111"/>
                    </a:lnTo>
                    <a:lnTo>
                      <a:pt x="323" y="110"/>
                    </a:lnTo>
                    <a:lnTo>
                      <a:pt x="323" y="108"/>
                    </a:lnTo>
                    <a:lnTo>
                      <a:pt x="323" y="108"/>
                    </a:lnTo>
                    <a:lnTo>
                      <a:pt x="320" y="102"/>
                    </a:lnTo>
                    <a:lnTo>
                      <a:pt x="320" y="101"/>
                    </a:lnTo>
                    <a:lnTo>
                      <a:pt x="322" y="101"/>
                    </a:lnTo>
                    <a:lnTo>
                      <a:pt x="322" y="101"/>
                    </a:lnTo>
                    <a:lnTo>
                      <a:pt x="325" y="97"/>
                    </a:lnTo>
                    <a:lnTo>
                      <a:pt x="325" y="95"/>
                    </a:lnTo>
                    <a:lnTo>
                      <a:pt x="325" y="95"/>
                    </a:lnTo>
                    <a:lnTo>
                      <a:pt x="322" y="94"/>
                    </a:lnTo>
                    <a:lnTo>
                      <a:pt x="319" y="92"/>
                    </a:lnTo>
                    <a:lnTo>
                      <a:pt x="317" y="91"/>
                    </a:lnTo>
                    <a:lnTo>
                      <a:pt x="317" y="91"/>
                    </a:lnTo>
                    <a:lnTo>
                      <a:pt x="315" y="86"/>
                    </a:lnTo>
                    <a:lnTo>
                      <a:pt x="313" y="83"/>
                    </a:lnTo>
                    <a:lnTo>
                      <a:pt x="313" y="83"/>
                    </a:lnTo>
                    <a:lnTo>
                      <a:pt x="313" y="82"/>
                    </a:lnTo>
                    <a:lnTo>
                      <a:pt x="312" y="82"/>
                    </a:lnTo>
                    <a:lnTo>
                      <a:pt x="307" y="85"/>
                    </a:lnTo>
                    <a:lnTo>
                      <a:pt x="307" y="85"/>
                    </a:lnTo>
                    <a:lnTo>
                      <a:pt x="304" y="85"/>
                    </a:lnTo>
                    <a:lnTo>
                      <a:pt x="301" y="83"/>
                    </a:lnTo>
                    <a:lnTo>
                      <a:pt x="297" y="83"/>
                    </a:lnTo>
                    <a:lnTo>
                      <a:pt x="293" y="85"/>
                    </a:lnTo>
                    <a:lnTo>
                      <a:pt x="293" y="85"/>
                    </a:lnTo>
                    <a:lnTo>
                      <a:pt x="287" y="89"/>
                    </a:lnTo>
                    <a:lnTo>
                      <a:pt x="285" y="91"/>
                    </a:lnTo>
                    <a:lnTo>
                      <a:pt x="283" y="91"/>
                    </a:lnTo>
                    <a:lnTo>
                      <a:pt x="283" y="91"/>
                    </a:lnTo>
                    <a:lnTo>
                      <a:pt x="281" y="91"/>
                    </a:lnTo>
                    <a:lnTo>
                      <a:pt x="281" y="92"/>
                    </a:lnTo>
                    <a:lnTo>
                      <a:pt x="278" y="95"/>
                    </a:lnTo>
                    <a:lnTo>
                      <a:pt x="278" y="95"/>
                    </a:lnTo>
                    <a:lnTo>
                      <a:pt x="275" y="99"/>
                    </a:lnTo>
                    <a:lnTo>
                      <a:pt x="272" y="101"/>
                    </a:lnTo>
                    <a:lnTo>
                      <a:pt x="272" y="101"/>
                    </a:lnTo>
                    <a:lnTo>
                      <a:pt x="267" y="104"/>
                    </a:lnTo>
                    <a:lnTo>
                      <a:pt x="267" y="104"/>
                    </a:lnTo>
                    <a:lnTo>
                      <a:pt x="268" y="107"/>
                    </a:lnTo>
                    <a:lnTo>
                      <a:pt x="269" y="110"/>
                    </a:lnTo>
                    <a:lnTo>
                      <a:pt x="268" y="114"/>
                    </a:lnTo>
                    <a:lnTo>
                      <a:pt x="268" y="114"/>
                    </a:lnTo>
                    <a:lnTo>
                      <a:pt x="267" y="114"/>
                    </a:lnTo>
                    <a:lnTo>
                      <a:pt x="264" y="114"/>
                    </a:lnTo>
                    <a:lnTo>
                      <a:pt x="261" y="114"/>
                    </a:lnTo>
                    <a:lnTo>
                      <a:pt x="256" y="114"/>
                    </a:lnTo>
                    <a:lnTo>
                      <a:pt x="256" y="114"/>
                    </a:lnTo>
                    <a:lnTo>
                      <a:pt x="253" y="115"/>
                    </a:lnTo>
                    <a:lnTo>
                      <a:pt x="250" y="114"/>
                    </a:lnTo>
                    <a:lnTo>
                      <a:pt x="248" y="114"/>
                    </a:lnTo>
                    <a:lnTo>
                      <a:pt x="246" y="114"/>
                    </a:lnTo>
                    <a:lnTo>
                      <a:pt x="246" y="114"/>
                    </a:lnTo>
                    <a:lnTo>
                      <a:pt x="243" y="114"/>
                    </a:lnTo>
                    <a:lnTo>
                      <a:pt x="242" y="113"/>
                    </a:lnTo>
                    <a:lnTo>
                      <a:pt x="237" y="113"/>
                    </a:lnTo>
                    <a:lnTo>
                      <a:pt x="237" y="113"/>
                    </a:lnTo>
                    <a:lnTo>
                      <a:pt x="236" y="111"/>
                    </a:lnTo>
                    <a:lnTo>
                      <a:pt x="234" y="110"/>
                    </a:lnTo>
                    <a:lnTo>
                      <a:pt x="234" y="107"/>
                    </a:lnTo>
                    <a:lnTo>
                      <a:pt x="234" y="104"/>
                    </a:lnTo>
                    <a:lnTo>
                      <a:pt x="234" y="104"/>
                    </a:lnTo>
                    <a:lnTo>
                      <a:pt x="234" y="101"/>
                    </a:lnTo>
                    <a:lnTo>
                      <a:pt x="233" y="98"/>
                    </a:lnTo>
                    <a:lnTo>
                      <a:pt x="232" y="98"/>
                    </a:lnTo>
                    <a:lnTo>
                      <a:pt x="230" y="98"/>
                    </a:lnTo>
                    <a:lnTo>
                      <a:pt x="230" y="98"/>
                    </a:lnTo>
                    <a:lnTo>
                      <a:pt x="227" y="101"/>
                    </a:lnTo>
                    <a:lnTo>
                      <a:pt x="226" y="101"/>
                    </a:lnTo>
                    <a:lnTo>
                      <a:pt x="226" y="104"/>
                    </a:lnTo>
                    <a:lnTo>
                      <a:pt x="226" y="104"/>
                    </a:lnTo>
                    <a:lnTo>
                      <a:pt x="227" y="110"/>
                    </a:lnTo>
                    <a:lnTo>
                      <a:pt x="227" y="113"/>
                    </a:lnTo>
                    <a:lnTo>
                      <a:pt x="226" y="115"/>
                    </a:lnTo>
                    <a:lnTo>
                      <a:pt x="226" y="115"/>
                    </a:lnTo>
                    <a:lnTo>
                      <a:pt x="221" y="117"/>
                    </a:lnTo>
                    <a:lnTo>
                      <a:pt x="216" y="118"/>
                    </a:lnTo>
                    <a:lnTo>
                      <a:pt x="208" y="118"/>
                    </a:lnTo>
                    <a:lnTo>
                      <a:pt x="205" y="117"/>
                    </a:lnTo>
                    <a:lnTo>
                      <a:pt x="205" y="117"/>
                    </a:lnTo>
                    <a:lnTo>
                      <a:pt x="201" y="115"/>
                    </a:lnTo>
                    <a:lnTo>
                      <a:pt x="197" y="114"/>
                    </a:lnTo>
                    <a:lnTo>
                      <a:pt x="192" y="113"/>
                    </a:lnTo>
                    <a:lnTo>
                      <a:pt x="189" y="111"/>
                    </a:lnTo>
                    <a:lnTo>
                      <a:pt x="189" y="111"/>
                    </a:lnTo>
                    <a:lnTo>
                      <a:pt x="188" y="107"/>
                    </a:lnTo>
                    <a:lnTo>
                      <a:pt x="185" y="105"/>
                    </a:lnTo>
                    <a:lnTo>
                      <a:pt x="183" y="105"/>
                    </a:lnTo>
                    <a:lnTo>
                      <a:pt x="183" y="105"/>
                    </a:lnTo>
                    <a:lnTo>
                      <a:pt x="178" y="107"/>
                    </a:lnTo>
                    <a:lnTo>
                      <a:pt x="175" y="107"/>
                    </a:lnTo>
                    <a:lnTo>
                      <a:pt x="172" y="107"/>
                    </a:lnTo>
                    <a:lnTo>
                      <a:pt x="172" y="107"/>
                    </a:lnTo>
                    <a:lnTo>
                      <a:pt x="167" y="104"/>
                    </a:lnTo>
                    <a:lnTo>
                      <a:pt x="163" y="101"/>
                    </a:lnTo>
                    <a:lnTo>
                      <a:pt x="163" y="101"/>
                    </a:lnTo>
                    <a:lnTo>
                      <a:pt x="157" y="99"/>
                    </a:lnTo>
                    <a:lnTo>
                      <a:pt x="154" y="97"/>
                    </a:lnTo>
                    <a:lnTo>
                      <a:pt x="154" y="97"/>
                    </a:lnTo>
                    <a:lnTo>
                      <a:pt x="153" y="95"/>
                    </a:lnTo>
                    <a:lnTo>
                      <a:pt x="150" y="94"/>
                    </a:lnTo>
                    <a:lnTo>
                      <a:pt x="144" y="92"/>
                    </a:lnTo>
                    <a:lnTo>
                      <a:pt x="144" y="92"/>
                    </a:lnTo>
                    <a:lnTo>
                      <a:pt x="141" y="89"/>
                    </a:lnTo>
                    <a:lnTo>
                      <a:pt x="140" y="89"/>
                    </a:lnTo>
                    <a:lnTo>
                      <a:pt x="138" y="88"/>
                    </a:lnTo>
                    <a:lnTo>
                      <a:pt x="138" y="88"/>
                    </a:lnTo>
                    <a:lnTo>
                      <a:pt x="140" y="79"/>
                    </a:lnTo>
                    <a:lnTo>
                      <a:pt x="140" y="79"/>
                    </a:lnTo>
                    <a:lnTo>
                      <a:pt x="141" y="76"/>
                    </a:lnTo>
                    <a:lnTo>
                      <a:pt x="143" y="75"/>
                    </a:lnTo>
                    <a:lnTo>
                      <a:pt x="146" y="73"/>
                    </a:lnTo>
                    <a:lnTo>
                      <a:pt x="146" y="72"/>
                    </a:lnTo>
                    <a:lnTo>
                      <a:pt x="146" y="72"/>
                    </a:lnTo>
                    <a:lnTo>
                      <a:pt x="143" y="67"/>
                    </a:lnTo>
                    <a:lnTo>
                      <a:pt x="141" y="66"/>
                    </a:lnTo>
                    <a:lnTo>
                      <a:pt x="141" y="66"/>
                    </a:lnTo>
                    <a:lnTo>
                      <a:pt x="138" y="63"/>
                    </a:lnTo>
                    <a:lnTo>
                      <a:pt x="137" y="62"/>
                    </a:lnTo>
                    <a:lnTo>
                      <a:pt x="134" y="60"/>
                    </a:lnTo>
                    <a:lnTo>
                      <a:pt x="134" y="60"/>
                    </a:lnTo>
                    <a:lnTo>
                      <a:pt x="131" y="59"/>
                    </a:lnTo>
                    <a:lnTo>
                      <a:pt x="128" y="57"/>
                    </a:lnTo>
                    <a:lnTo>
                      <a:pt x="127" y="54"/>
                    </a:lnTo>
                    <a:lnTo>
                      <a:pt x="124" y="53"/>
                    </a:lnTo>
                    <a:lnTo>
                      <a:pt x="124" y="53"/>
                    </a:lnTo>
                    <a:lnTo>
                      <a:pt x="122" y="51"/>
                    </a:lnTo>
                    <a:lnTo>
                      <a:pt x="121" y="50"/>
                    </a:lnTo>
                    <a:lnTo>
                      <a:pt x="119" y="44"/>
                    </a:lnTo>
                    <a:lnTo>
                      <a:pt x="119" y="44"/>
                    </a:lnTo>
                    <a:lnTo>
                      <a:pt x="119" y="41"/>
                    </a:lnTo>
                    <a:lnTo>
                      <a:pt x="119" y="40"/>
                    </a:lnTo>
                    <a:lnTo>
                      <a:pt x="121" y="38"/>
                    </a:lnTo>
                    <a:lnTo>
                      <a:pt x="122" y="38"/>
                    </a:lnTo>
                    <a:lnTo>
                      <a:pt x="122" y="38"/>
                    </a:lnTo>
                    <a:lnTo>
                      <a:pt x="125" y="40"/>
                    </a:lnTo>
                    <a:lnTo>
                      <a:pt x="128" y="40"/>
                    </a:lnTo>
                    <a:lnTo>
                      <a:pt x="130" y="37"/>
                    </a:lnTo>
                    <a:lnTo>
                      <a:pt x="130" y="35"/>
                    </a:lnTo>
                    <a:lnTo>
                      <a:pt x="130" y="35"/>
                    </a:lnTo>
                    <a:lnTo>
                      <a:pt x="125" y="29"/>
                    </a:lnTo>
                    <a:lnTo>
                      <a:pt x="124" y="25"/>
                    </a:lnTo>
                    <a:lnTo>
                      <a:pt x="124" y="25"/>
                    </a:lnTo>
                    <a:lnTo>
                      <a:pt x="124" y="19"/>
                    </a:lnTo>
                    <a:lnTo>
                      <a:pt x="124" y="15"/>
                    </a:lnTo>
                    <a:lnTo>
                      <a:pt x="122" y="13"/>
                    </a:lnTo>
                    <a:lnTo>
                      <a:pt x="122" y="13"/>
                    </a:lnTo>
                    <a:lnTo>
                      <a:pt x="118" y="10"/>
                    </a:lnTo>
                    <a:lnTo>
                      <a:pt x="115" y="6"/>
                    </a:lnTo>
                    <a:lnTo>
                      <a:pt x="115" y="6"/>
                    </a:lnTo>
                    <a:lnTo>
                      <a:pt x="114" y="2"/>
                    </a:lnTo>
                    <a:lnTo>
                      <a:pt x="111" y="0"/>
                    </a:lnTo>
                    <a:lnTo>
                      <a:pt x="106" y="0"/>
                    </a:lnTo>
                    <a:lnTo>
                      <a:pt x="106" y="0"/>
                    </a:lnTo>
                    <a:lnTo>
                      <a:pt x="105" y="5"/>
                    </a:lnTo>
                    <a:lnTo>
                      <a:pt x="102" y="9"/>
                    </a:lnTo>
                    <a:lnTo>
                      <a:pt x="102" y="9"/>
                    </a:lnTo>
                    <a:lnTo>
                      <a:pt x="96" y="10"/>
                    </a:lnTo>
                    <a:lnTo>
                      <a:pt x="90" y="13"/>
                    </a:lnTo>
                    <a:lnTo>
                      <a:pt x="90" y="13"/>
                    </a:lnTo>
                    <a:lnTo>
                      <a:pt x="87" y="13"/>
                    </a:lnTo>
                    <a:lnTo>
                      <a:pt x="82" y="12"/>
                    </a:lnTo>
                    <a:lnTo>
                      <a:pt x="77" y="10"/>
                    </a:lnTo>
                    <a:lnTo>
                      <a:pt x="73" y="10"/>
                    </a:lnTo>
                    <a:lnTo>
                      <a:pt x="73" y="10"/>
                    </a:lnTo>
                    <a:lnTo>
                      <a:pt x="70" y="10"/>
                    </a:lnTo>
                    <a:lnTo>
                      <a:pt x="67" y="13"/>
                    </a:lnTo>
                    <a:lnTo>
                      <a:pt x="66" y="15"/>
                    </a:lnTo>
                    <a:lnTo>
                      <a:pt x="67" y="16"/>
                    </a:lnTo>
                    <a:lnTo>
                      <a:pt x="67" y="16"/>
                    </a:lnTo>
                    <a:lnTo>
                      <a:pt x="68" y="19"/>
                    </a:lnTo>
                    <a:lnTo>
                      <a:pt x="68" y="22"/>
                    </a:lnTo>
                    <a:lnTo>
                      <a:pt x="68" y="28"/>
                    </a:lnTo>
                    <a:lnTo>
                      <a:pt x="68" y="28"/>
                    </a:lnTo>
                    <a:lnTo>
                      <a:pt x="70" y="34"/>
                    </a:lnTo>
                    <a:lnTo>
                      <a:pt x="73" y="37"/>
                    </a:lnTo>
                    <a:lnTo>
                      <a:pt x="74" y="38"/>
                    </a:lnTo>
                    <a:lnTo>
                      <a:pt x="76" y="38"/>
                    </a:lnTo>
                    <a:lnTo>
                      <a:pt x="76" y="38"/>
                    </a:lnTo>
                    <a:lnTo>
                      <a:pt x="79" y="40"/>
                    </a:lnTo>
                    <a:lnTo>
                      <a:pt x="82" y="41"/>
                    </a:lnTo>
                    <a:lnTo>
                      <a:pt x="83" y="43"/>
                    </a:lnTo>
                    <a:lnTo>
                      <a:pt x="82" y="44"/>
                    </a:lnTo>
                    <a:lnTo>
                      <a:pt x="82" y="44"/>
                    </a:lnTo>
                    <a:lnTo>
                      <a:pt x="79" y="45"/>
                    </a:lnTo>
                    <a:lnTo>
                      <a:pt x="77" y="47"/>
                    </a:lnTo>
                    <a:lnTo>
                      <a:pt x="76" y="53"/>
                    </a:lnTo>
                    <a:lnTo>
                      <a:pt x="76" y="53"/>
                    </a:lnTo>
                    <a:lnTo>
                      <a:pt x="74" y="59"/>
                    </a:lnTo>
                    <a:lnTo>
                      <a:pt x="74" y="60"/>
                    </a:lnTo>
                    <a:lnTo>
                      <a:pt x="73" y="62"/>
                    </a:lnTo>
                    <a:lnTo>
                      <a:pt x="73" y="62"/>
                    </a:lnTo>
                    <a:lnTo>
                      <a:pt x="68" y="63"/>
                    </a:lnTo>
                    <a:lnTo>
                      <a:pt x="67" y="64"/>
                    </a:lnTo>
                    <a:lnTo>
                      <a:pt x="67" y="67"/>
                    </a:lnTo>
                    <a:lnTo>
                      <a:pt x="67" y="67"/>
                    </a:lnTo>
                    <a:lnTo>
                      <a:pt x="66" y="70"/>
                    </a:lnTo>
                    <a:lnTo>
                      <a:pt x="64" y="72"/>
                    </a:lnTo>
                    <a:lnTo>
                      <a:pt x="61" y="73"/>
                    </a:lnTo>
                    <a:lnTo>
                      <a:pt x="60" y="73"/>
                    </a:lnTo>
                    <a:lnTo>
                      <a:pt x="60" y="73"/>
                    </a:lnTo>
                    <a:lnTo>
                      <a:pt x="58" y="80"/>
                    </a:lnTo>
                    <a:lnTo>
                      <a:pt x="55" y="86"/>
                    </a:lnTo>
                    <a:lnTo>
                      <a:pt x="55" y="86"/>
                    </a:lnTo>
                    <a:lnTo>
                      <a:pt x="51" y="88"/>
                    </a:lnTo>
                    <a:lnTo>
                      <a:pt x="48" y="89"/>
                    </a:lnTo>
                    <a:lnTo>
                      <a:pt x="47" y="92"/>
                    </a:lnTo>
                    <a:lnTo>
                      <a:pt x="47" y="92"/>
                    </a:lnTo>
                    <a:lnTo>
                      <a:pt x="44" y="98"/>
                    </a:lnTo>
                    <a:lnTo>
                      <a:pt x="41" y="101"/>
                    </a:lnTo>
                    <a:lnTo>
                      <a:pt x="39" y="101"/>
                    </a:lnTo>
                    <a:lnTo>
                      <a:pt x="39" y="101"/>
                    </a:lnTo>
                    <a:lnTo>
                      <a:pt x="35" y="99"/>
                    </a:lnTo>
                    <a:lnTo>
                      <a:pt x="33" y="99"/>
                    </a:lnTo>
                    <a:lnTo>
                      <a:pt x="32" y="101"/>
                    </a:lnTo>
                    <a:lnTo>
                      <a:pt x="32" y="101"/>
                    </a:lnTo>
                    <a:lnTo>
                      <a:pt x="29" y="102"/>
                    </a:lnTo>
                    <a:lnTo>
                      <a:pt x="28" y="101"/>
                    </a:lnTo>
                    <a:lnTo>
                      <a:pt x="25" y="101"/>
                    </a:lnTo>
                    <a:lnTo>
                      <a:pt x="23" y="101"/>
                    </a:lnTo>
                    <a:lnTo>
                      <a:pt x="23" y="101"/>
                    </a:lnTo>
                    <a:lnTo>
                      <a:pt x="17" y="105"/>
                    </a:lnTo>
                    <a:lnTo>
                      <a:pt x="15" y="108"/>
                    </a:lnTo>
                    <a:lnTo>
                      <a:pt x="15" y="111"/>
                    </a:lnTo>
                    <a:lnTo>
                      <a:pt x="15" y="111"/>
                    </a:lnTo>
                    <a:lnTo>
                      <a:pt x="15" y="114"/>
                    </a:lnTo>
                    <a:lnTo>
                      <a:pt x="17" y="115"/>
                    </a:lnTo>
                    <a:lnTo>
                      <a:pt x="20" y="117"/>
                    </a:lnTo>
                    <a:lnTo>
                      <a:pt x="22" y="120"/>
                    </a:lnTo>
                    <a:lnTo>
                      <a:pt x="22" y="120"/>
                    </a:lnTo>
                    <a:lnTo>
                      <a:pt x="22" y="123"/>
                    </a:lnTo>
                    <a:lnTo>
                      <a:pt x="23" y="127"/>
                    </a:lnTo>
                    <a:lnTo>
                      <a:pt x="26" y="132"/>
                    </a:lnTo>
                    <a:lnTo>
                      <a:pt x="26" y="132"/>
                    </a:lnTo>
                    <a:lnTo>
                      <a:pt x="31" y="137"/>
                    </a:lnTo>
                    <a:lnTo>
                      <a:pt x="31" y="140"/>
                    </a:lnTo>
                    <a:lnTo>
                      <a:pt x="31" y="143"/>
                    </a:lnTo>
                    <a:lnTo>
                      <a:pt x="31" y="143"/>
                    </a:lnTo>
                    <a:lnTo>
                      <a:pt x="28" y="145"/>
                    </a:lnTo>
                    <a:lnTo>
                      <a:pt x="22" y="145"/>
                    </a:lnTo>
                    <a:lnTo>
                      <a:pt x="22" y="145"/>
                    </a:lnTo>
                    <a:lnTo>
                      <a:pt x="19" y="145"/>
                    </a:lnTo>
                    <a:lnTo>
                      <a:pt x="17" y="145"/>
                    </a:lnTo>
                    <a:lnTo>
                      <a:pt x="15" y="146"/>
                    </a:lnTo>
                    <a:lnTo>
                      <a:pt x="10" y="145"/>
                    </a:lnTo>
                    <a:lnTo>
                      <a:pt x="10" y="145"/>
                    </a:lnTo>
                    <a:lnTo>
                      <a:pt x="6" y="145"/>
                    </a:lnTo>
                    <a:lnTo>
                      <a:pt x="4" y="148"/>
                    </a:lnTo>
                    <a:lnTo>
                      <a:pt x="0" y="152"/>
                    </a:lnTo>
                    <a:lnTo>
                      <a:pt x="0" y="152"/>
                    </a:lnTo>
                    <a:lnTo>
                      <a:pt x="0" y="153"/>
                    </a:lnTo>
                    <a:lnTo>
                      <a:pt x="0" y="153"/>
                    </a:lnTo>
                    <a:lnTo>
                      <a:pt x="4" y="159"/>
                    </a:lnTo>
                    <a:lnTo>
                      <a:pt x="6" y="161"/>
                    </a:lnTo>
                    <a:lnTo>
                      <a:pt x="10" y="164"/>
                    </a:lnTo>
                    <a:lnTo>
                      <a:pt x="10" y="164"/>
                    </a:lnTo>
                    <a:lnTo>
                      <a:pt x="15" y="164"/>
                    </a:lnTo>
                    <a:lnTo>
                      <a:pt x="19" y="164"/>
                    </a:lnTo>
                    <a:lnTo>
                      <a:pt x="22" y="162"/>
                    </a:lnTo>
                    <a:lnTo>
                      <a:pt x="23" y="162"/>
                    </a:lnTo>
                    <a:lnTo>
                      <a:pt x="23" y="164"/>
                    </a:lnTo>
                    <a:lnTo>
                      <a:pt x="23" y="164"/>
                    </a:lnTo>
                    <a:lnTo>
                      <a:pt x="22" y="165"/>
                    </a:lnTo>
                    <a:lnTo>
                      <a:pt x="20" y="167"/>
                    </a:lnTo>
                    <a:lnTo>
                      <a:pt x="15" y="168"/>
                    </a:lnTo>
                    <a:lnTo>
                      <a:pt x="9" y="169"/>
                    </a:lnTo>
                    <a:lnTo>
                      <a:pt x="7" y="169"/>
                    </a:lnTo>
                    <a:lnTo>
                      <a:pt x="7" y="169"/>
                    </a:lnTo>
                    <a:lnTo>
                      <a:pt x="9" y="174"/>
                    </a:lnTo>
                    <a:lnTo>
                      <a:pt x="16" y="181"/>
                    </a:lnTo>
                    <a:lnTo>
                      <a:pt x="25" y="188"/>
                    </a:lnTo>
                    <a:lnTo>
                      <a:pt x="28" y="190"/>
                    </a:lnTo>
                    <a:lnTo>
                      <a:pt x="32" y="190"/>
                    </a:lnTo>
                    <a:lnTo>
                      <a:pt x="32" y="190"/>
                    </a:lnTo>
                    <a:lnTo>
                      <a:pt x="38" y="187"/>
                    </a:lnTo>
                    <a:lnTo>
                      <a:pt x="42" y="184"/>
                    </a:lnTo>
                    <a:lnTo>
                      <a:pt x="44" y="180"/>
                    </a:lnTo>
                    <a:lnTo>
                      <a:pt x="44" y="178"/>
                    </a:lnTo>
                    <a:lnTo>
                      <a:pt x="44" y="178"/>
                    </a:lnTo>
                    <a:lnTo>
                      <a:pt x="44" y="177"/>
                    </a:lnTo>
                    <a:lnTo>
                      <a:pt x="44" y="174"/>
                    </a:lnTo>
                    <a:lnTo>
                      <a:pt x="45" y="172"/>
                    </a:lnTo>
                    <a:lnTo>
                      <a:pt x="48" y="172"/>
                    </a:lnTo>
                    <a:lnTo>
                      <a:pt x="48" y="172"/>
                    </a:lnTo>
                    <a:lnTo>
                      <a:pt x="48" y="174"/>
                    </a:lnTo>
                    <a:lnTo>
                      <a:pt x="49" y="177"/>
                    </a:lnTo>
                    <a:lnTo>
                      <a:pt x="49" y="181"/>
                    </a:lnTo>
                    <a:lnTo>
                      <a:pt x="51" y="184"/>
                    </a:lnTo>
                    <a:lnTo>
                      <a:pt x="51" y="184"/>
                    </a:lnTo>
                    <a:lnTo>
                      <a:pt x="52" y="186"/>
                    </a:lnTo>
                    <a:lnTo>
                      <a:pt x="52" y="188"/>
                    </a:lnTo>
                    <a:lnTo>
                      <a:pt x="51" y="194"/>
                    </a:lnTo>
                    <a:lnTo>
                      <a:pt x="51" y="194"/>
                    </a:lnTo>
                    <a:lnTo>
                      <a:pt x="49" y="199"/>
                    </a:lnTo>
                    <a:lnTo>
                      <a:pt x="51" y="204"/>
                    </a:lnTo>
                    <a:lnTo>
                      <a:pt x="52" y="215"/>
                    </a:lnTo>
                    <a:lnTo>
                      <a:pt x="52" y="215"/>
                    </a:lnTo>
                    <a:lnTo>
                      <a:pt x="55" y="223"/>
                    </a:lnTo>
                    <a:lnTo>
                      <a:pt x="58" y="235"/>
                    </a:lnTo>
                    <a:lnTo>
                      <a:pt x="58" y="235"/>
                    </a:lnTo>
                    <a:lnTo>
                      <a:pt x="63" y="251"/>
                    </a:lnTo>
                    <a:lnTo>
                      <a:pt x="68" y="267"/>
                    </a:lnTo>
                    <a:lnTo>
                      <a:pt x="68" y="267"/>
                    </a:lnTo>
                    <a:lnTo>
                      <a:pt x="73" y="274"/>
                    </a:lnTo>
                    <a:lnTo>
                      <a:pt x="76" y="283"/>
                    </a:lnTo>
                    <a:lnTo>
                      <a:pt x="79" y="292"/>
                    </a:lnTo>
                    <a:lnTo>
                      <a:pt x="80" y="298"/>
                    </a:lnTo>
                    <a:lnTo>
                      <a:pt x="80" y="298"/>
                    </a:lnTo>
                    <a:lnTo>
                      <a:pt x="87" y="308"/>
                    </a:lnTo>
                    <a:lnTo>
                      <a:pt x="90" y="315"/>
                    </a:lnTo>
                    <a:lnTo>
                      <a:pt x="92" y="323"/>
                    </a:lnTo>
                    <a:lnTo>
                      <a:pt x="92" y="323"/>
                    </a:lnTo>
                    <a:lnTo>
                      <a:pt x="93" y="328"/>
                    </a:lnTo>
                    <a:lnTo>
                      <a:pt x="96" y="334"/>
                    </a:lnTo>
                    <a:lnTo>
                      <a:pt x="100" y="340"/>
                    </a:lnTo>
                    <a:lnTo>
                      <a:pt x="103" y="343"/>
                    </a:lnTo>
                    <a:lnTo>
                      <a:pt x="103" y="343"/>
                    </a:lnTo>
                    <a:lnTo>
                      <a:pt x="106" y="343"/>
                    </a:lnTo>
                    <a:lnTo>
                      <a:pt x="109" y="342"/>
                    </a:lnTo>
                    <a:lnTo>
                      <a:pt x="112" y="339"/>
                    </a:lnTo>
                    <a:lnTo>
                      <a:pt x="114" y="336"/>
                    </a:lnTo>
                    <a:lnTo>
                      <a:pt x="114" y="336"/>
                    </a:lnTo>
                    <a:lnTo>
                      <a:pt x="116" y="333"/>
                    </a:lnTo>
                    <a:lnTo>
                      <a:pt x="119" y="330"/>
                    </a:lnTo>
                    <a:lnTo>
                      <a:pt x="124" y="327"/>
                    </a:lnTo>
                    <a:lnTo>
                      <a:pt x="125" y="324"/>
                    </a:lnTo>
                    <a:lnTo>
                      <a:pt x="125" y="324"/>
                    </a:lnTo>
                    <a:lnTo>
                      <a:pt x="127" y="320"/>
                    </a:lnTo>
                    <a:lnTo>
                      <a:pt x="127" y="317"/>
                    </a:lnTo>
                    <a:lnTo>
                      <a:pt x="130" y="317"/>
                    </a:lnTo>
                    <a:lnTo>
                      <a:pt x="130" y="317"/>
                    </a:lnTo>
                    <a:lnTo>
                      <a:pt x="131" y="315"/>
                    </a:lnTo>
                    <a:lnTo>
                      <a:pt x="133" y="314"/>
                    </a:lnTo>
                    <a:lnTo>
                      <a:pt x="133" y="308"/>
                    </a:lnTo>
                    <a:lnTo>
                      <a:pt x="133" y="308"/>
                    </a:lnTo>
                    <a:lnTo>
                      <a:pt x="133" y="301"/>
                    </a:lnTo>
                    <a:lnTo>
                      <a:pt x="134" y="296"/>
                    </a:lnTo>
                    <a:lnTo>
                      <a:pt x="135" y="293"/>
                    </a:lnTo>
                    <a:lnTo>
                      <a:pt x="135" y="293"/>
                    </a:lnTo>
                    <a:lnTo>
                      <a:pt x="138" y="289"/>
                    </a:lnTo>
                    <a:lnTo>
                      <a:pt x="138" y="283"/>
                    </a:lnTo>
                    <a:lnTo>
                      <a:pt x="138" y="279"/>
                    </a:lnTo>
                    <a:lnTo>
                      <a:pt x="138" y="274"/>
                    </a:lnTo>
                    <a:lnTo>
                      <a:pt x="138" y="274"/>
                    </a:lnTo>
                    <a:lnTo>
                      <a:pt x="137" y="270"/>
                    </a:lnTo>
                    <a:lnTo>
                      <a:pt x="137" y="267"/>
                    </a:lnTo>
                    <a:lnTo>
                      <a:pt x="138" y="260"/>
                    </a:lnTo>
                    <a:lnTo>
                      <a:pt x="138" y="260"/>
                    </a:lnTo>
                    <a:lnTo>
                      <a:pt x="140" y="253"/>
                    </a:lnTo>
                    <a:lnTo>
                      <a:pt x="141" y="251"/>
                    </a:lnTo>
                    <a:lnTo>
                      <a:pt x="143" y="250"/>
                    </a:lnTo>
                    <a:lnTo>
                      <a:pt x="143" y="250"/>
                    </a:lnTo>
                    <a:lnTo>
                      <a:pt x="149" y="247"/>
                    </a:lnTo>
                    <a:lnTo>
                      <a:pt x="154" y="242"/>
                    </a:lnTo>
                    <a:lnTo>
                      <a:pt x="154" y="242"/>
                    </a:lnTo>
                    <a:lnTo>
                      <a:pt x="159" y="238"/>
                    </a:lnTo>
                    <a:lnTo>
                      <a:pt x="163" y="234"/>
                    </a:lnTo>
                    <a:lnTo>
                      <a:pt x="172" y="228"/>
                    </a:lnTo>
                    <a:lnTo>
                      <a:pt x="172" y="228"/>
                    </a:lnTo>
                    <a:lnTo>
                      <a:pt x="182" y="219"/>
                    </a:lnTo>
                    <a:lnTo>
                      <a:pt x="188" y="213"/>
                    </a:lnTo>
                    <a:lnTo>
                      <a:pt x="191" y="209"/>
                    </a:lnTo>
                    <a:lnTo>
                      <a:pt x="191" y="209"/>
                    </a:lnTo>
                    <a:lnTo>
                      <a:pt x="195" y="204"/>
                    </a:lnTo>
                    <a:lnTo>
                      <a:pt x="200" y="202"/>
                    </a:lnTo>
                    <a:lnTo>
                      <a:pt x="205" y="199"/>
                    </a:lnTo>
                    <a:lnTo>
                      <a:pt x="208" y="196"/>
                    </a:lnTo>
                    <a:lnTo>
                      <a:pt x="208" y="196"/>
                    </a:lnTo>
                    <a:lnTo>
                      <a:pt x="211" y="193"/>
                    </a:lnTo>
                    <a:lnTo>
                      <a:pt x="213" y="190"/>
                    </a:lnTo>
                    <a:lnTo>
                      <a:pt x="213" y="184"/>
                    </a:lnTo>
                    <a:lnTo>
                      <a:pt x="213" y="184"/>
                    </a:lnTo>
                    <a:lnTo>
                      <a:pt x="214" y="183"/>
                    </a:lnTo>
                    <a:lnTo>
                      <a:pt x="216" y="181"/>
                    </a:lnTo>
                    <a:lnTo>
                      <a:pt x="221" y="178"/>
                    </a:lnTo>
                    <a:lnTo>
                      <a:pt x="233" y="177"/>
                    </a:lnTo>
                    <a:lnTo>
                      <a:pt x="233" y="177"/>
                    </a:lnTo>
                    <a:lnTo>
                      <a:pt x="236" y="177"/>
                    </a:lnTo>
                    <a:lnTo>
                      <a:pt x="236" y="177"/>
                    </a:lnTo>
                    <a:lnTo>
                      <a:pt x="234" y="165"/>
                    </a:lnTo>
                    <a:lnTo>
                      <a:pt x="233" y="155"/>
                    </a:lnTo>
                    <a:lnTo>
                      <a:pt x="233" y="155"/>
                    </a:lnTo>
                    <a:close/>
                  </a:path>
                </a:pathLst>
              </a:custGeom>
              <a:solidFill>
                <a:srgbClr val="598D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51">
                <a:extLst>
                  <a:ext uri="{FF2B5EF4-FFF2-40B4-BE49-F238E27FC236}">
                    <a16:creationId xmlns:a16="http://schemas.microsoft.com/office/drawing/2014/main" id="{F36BCA98-F926-AB73-C8C5-50844B47D3BE}"/>
                  </a:ext>
                </a:extLst>
              </p:cNvPr>
              <p:cNvSpPr>
                <a:spLocks/>
              </p:cNvSpPr>
              <p:nvPr/>
            </p:nvSpPr>
            <p:spPr bwMode="auto">
              <a:xfrm>
                <a:off x="5137150" y="3932238"/>
                <a:ext cx="585788" cy="249238"/>
              </a:xfrm>
              <a:custGeom>
                <a:avLst/>
                <a:gdLst>
                  <a:gd name="T0" fmla="*/ 344 w 369"/>
                  <a:gd name="T1" fmla="*/ 65 h 157"/>
                  <a:gd name="T2" fmla="*/ 335 w 369"/>
                  <a:gd name="T3" fmla="*/ 67 h 157"/>
                  <a:gd name="T4" fmla="*/ 322 w 369"/>
                  <a:gd name="T5" fmla="*/ 67 h 157"/>
                  <a:gd name="T6" fmla="*/ 321 w 369"/>
                  <a:gd name="T7" fmla="*/ 59 h 157"/>
                  <a:gd name="T8" fmla="*/ 322 w 369"/>
                  <a:gd name="T9" fmla="*/ 33 h 157"/>
                  <a:gd name="T10" fmla="*/ 312 w 369"/>
                  <a:gd name="T11" fmla="*/ 32 h 157"/>
                  <a:gd name="T12" fmla="*/ 297 w 369"/>
                  <a:gd name="T13" fmla="*/ 30 h 157"/>
                  <a:gd name="T14" fmla="*/ 287 w 369"/>
                  <a:gd name="T15" fmla="*/ 37 h 157"/>
                  <a:gd name="T16" fmla="*/ 265 w 369"/>
                  <a:gd name="T17" fmla="*/ 43 h 157"/>
                  <a:gd name="T18" fmla="*/ 251 w 369"/>
                  <a:gd name="T19" fmla="*/ 45 h 157"/>
                  <a:gd name="T20" fmla="*/ 235 w 369"/>
                  <a:gd name="T21" fmla="*/ 42 h 157"/>
                  <a:gd name="T22" fmla="*/ 226 w 369"/>
                  <a:gd name="T23" fmla="*/ 35 h 157"/>
                  <a:gd name="T24" fmla="*/ 217 w 369"/>
                  <a:gd name="T25" fmla="*/ 30 h 157"/>
                  <a:gd name="T26" fmla="*/ 209 w 369"/>
                  <a:gd name="T27" fmla="*/ 27 h 157"/>
                  <a:gd name="T28" fmla="*/ 187 w 369"/>
                  <a:gd name="T29" fmla="*/ 27 h 157"/>
                  <a:gd name="T30" fmla="*/ 172 w 369"/>
                  <a:gd name="T31" fmla="*/ 29 h 157"/>
                  <a:gd name="T32" fmla="*/ 165 w 369"/>
                  <a:gd name="T33" fmla="*/ 26 h 157"/>
                  <a:gd name="T34" fmla="*/ 159 w 369"/>
                  <a:gd name="T35" fmla="*/ 13 h 157"/>
                  <a:gd name="T36" fmla="*/ 147 w 369"/>
                  <a:gd name="T37" fmla="*/ 8 h 157"/>
                  <a:gd name="T38" fmla="*/ 131 w 369"/>
                  <a:gd name="T39" fmla="*/ 4 h 157"/>
                  <a:gd name="T40" fmla="*/ 121 w 369"/>
                  <a:gd name="T41" fmla="*/ 1 h 157"/>
                  <a:gd name="T42" fmla="*/ 112 w 369"/>
                  <a:gd name="T43" fmla="*/ 8 h 157"/>
                  <a:gd name="T44" fmla="*/ 108 w 369"/>
                  <a:gd name="T45" fmla="*/ 14 h 157"/>
                  <a:gd name="T46" fmla="*/ 112 w 369"/>
                  <a:gd name="T47" fmla="*/ 24 h 157"/>
                  <a:gd name="T48" fmla="*/ 104 w 369"/>
                  <a:gd name="T49" fmla="*/ 33 h 157"/>
                  <a:gd name="T50" fmla="*/ 93 w 369"/>
                  <a:gd name="T51" fmla="*/ 33 h 157"/>
                  <a:gd name="T52" fmla="*/ 85 w 369"/>
                  <a:gd name="T53" fmla="*/ 33 h 157"/>
                  <a:gd name="T54" fmla="*/ 73 w 369"/>
                  <a:gd name="T55" fmla="*/ 29 h 157"/>
                  <a:gd name="T56" fmla="*/ 63 w 369"/>
                  <a:gd name="T57" fmla="*/ 21 h 157"/>
                  <a:gd name="T58" fmla="*/ 45 w 369"/>
                  <a:gd name="T59" fmla="*/ 21 h 157"/>
                  <a:gd name="T60" fmla="*/ 38 w 369"/>
                  <a:gd name="T61" fmla="*/ 26 h 157"/>
                  <a:gd name="T62" fmla="*/ 26 w 369"/>
                  <a:gd name="T63" fmla="*/ 33 h 157"/>
                  <a:gd name="T64" fmla="*/ 16 w 369"/>
                  <a:gd name="T65" fmla="*/ 39 h 157"/>
                  <a:gd name="T66" fmla="*/ 3 w 369"/>
                  <a:gd name="T67" fmla="*/ 43 h 157"/>
                  <a:gd name="T68" fmla="*/ 2 w 369"/>
                  <a:gd name="T69" fmla="*/ 46 h 157"/>
                  <a:gd name="T70" fmla="*/ 9 w 369"/>
                  <a:gd name="T71" fmla="*/ 56 h 157"/>
                  <a:gd name="T72" fmla="*/ 26 w 369"/>
                  <a:gd name="T73" fmla="*/ 65 h 157"/>
                  <a:gd name="T74" fmla="*/ 37 w 369"/>
                  <a:gd name="T75" fmla="*/ 80 h 157"/>
                  <a:gd name="T76" fmla="*/ 35 w 369"/>
                  <a:gd name="T77" fmla="*/ 91 h 157"/>
                  <a:gd name="T78" fmla="*/ 32 w 369"/>
                  <a:gd name="T79" fmla="*/ 100 h 157"/>
                  <a:gd name="T80" fmla="*/ 63 w 369"/>
                  <a:gd name="T81" fmla="*/ 108 h 157"/>
                  <a:gd name="T82" fmla="*/ 72 w 369"/>
                  <a:gd name="T83" fmla="*/ 115 h 157"/>
                  <a:gd name="T84" fmla="*/ 80 w 369"/>
                  <a:gd name="T85" fmla="*/ 121 h 157"/>
                  <a:gd name="T86" fmla="*/ 88 w 369"/>
                  <a:gd name="T87" fmla="*/ 135 h 157"/>
                  <a:gd name="T88" fmla="*/ 107 w 369"/>
                  <a:gd name="T89" fmla="*/ 141 h 157"/>
                  <a:gd name="T90" fmla="*/ 144 w 369"/>
                  <a:gd name="T91" fmla="*/ 143 h 157"/>
                  <a:gd name="T92" fmla="*/ 163 w 369"/>
                  <a:gd name="T93" fmla="*/ 148 h 157"/>
                  <a:gd name="T94" fmla="*/ 181 w 369"/>
                  <a:gd name="T95" fmla="*/ 153 h 157"/>
                  <a:gd name="T96" fmla="*/ 190 w 369"/>
                  <a:gd name="T97" fmla="*/ 157 h 157"/>
                  <a:gd name="T98" fmla="*/ 210 w 369"/>
                  <a:gd name="T99" fmla="*/ 147 h 157"/>
                  <a:gd name="T100" fmla="*/ 241 w 369"/>
                  <a:gd name="T101" fmla="*/ 145 h 157"/>
                  <a:gd name="T102" fmla="*/ 262 w 369"/>
                  <a:gd name="T103" fmla="*/ 132 h 157"/>
                  <a:gd name="T104" fmla="*/ 271 w 369"/>
                  <a:gd name="T105" fmla="*/ 122 h 157"/>
                  <a:gd name="T106" fmla="*/ 271 w 369"/>
                  <a:gd name="T107" fmla="*/ 109 h 157"/>
                  <a:gd name="T108" fmla="*/ 283 w 369"/>
                  <a:gd name="T109" fmla="*/ 110 h 157"/>
                  <a:gd name="T110" fmla="*/ 303 w 369"/>
                  <a:gd name="T111" fmla="*/ 105 h 157"/>
                  <a:gd name="T112" fmla="*/ 322 w 369"/>
                  <a:gd name="T113" fmla="*/ 99 h 157"/>
                  <a:gd name="T114" fmla="*/ 341 w 369"/>
                  <a:gd name="T115" fmla="*/ 86 h 157"/>
                  <a:gd name="T116" fmla="*/ 356 w 369"/>
                  <a:gd name="T117" fmla="*/ 83 h 157"/>
                  <a:gd name="T118" fmla="*/ 369 w 369"/>
                  <a:gd name="T119" fmla="*/ 8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 h="157">
                    <a:moveTo>
                      <a:pt x="353" y="65"/>
                    </a:moveTo>
                    <a:lnTo>
                      <a:pt x="353" y="65"/>
                    </a:lnTo>
                    <a:lnTo>
                      <a:pt x="350" y="64"/>
                    </a:lnTo>
                    <a:lnTo>
                      <a:pt x="347" y="64"/>
                    </a:lnTo>
                    <a:lnTo>
                      <a:pt x="344" y="65"/>
                    </a:lnTo>
                    <a:lnTo>
                      <a:pt x="343" y="67"/>
                    </a:lnTo>
                    <a:lnTo>
                      <a:pt x="343" y="67"/>
                    </a:lnTo>
                    <a:lnTo>
                      <a:pt x="341" y="68"/>
                    </a:lnTo>
                    <a:lnTo>
                      <a:pt x="338" y="68"/>
                    </a:lnTo>
                    <a:lnTo>
                      <a:pt x="335" y="67"/>
                    </a:lnTo>
                    <a:lnTo>
                      <a:pt x="331" y="65"/>
                    </a:lnTo>
                    <a:lnTo>
                      <a:pt x="331" y="65"/>
                    </a:lnTo>
                    <a:lnTo>
                      <a:pt x="327" y="67"/>
                    </a:lnTo>
                    <a:lnTo>
                      <a:pt x="324" y="67"/>
                    </a:lnTo>
                    <a:lnTo>
                      <a:pt x="322" y="67"/>
                    </a:lnTo>
                    <a:lnTo>
                      <a:pt x="319" y="65"/>
                    </a:lnTo>
                    <a:lnTo>
                      <a:pt x="319" y="65"/>
                    </a:lnTo>
                    <a:lnTo>
                      <a:pt x="316" y="62"/>
                    </a:lnTo>
                    <a:lnTo>
                      <a:pt x="318" y="61"/>
                    </a:lnTo>
                    <a:lnTo>
                      <a:pt x="321" y="59"/>
                    </a:lnTo>
                    <a:lnTo>
                      <a:pt x="321" y="52"/>
                    </a:lnTo>
                    <a:lnTo>
                      <a:pt x="331" y="35"/>
                    </a:lnTo>
                    <a:lnTo>
                      <a:pt x="331" y="35"/>
                    </a:lnTo>
                    <a:lnTo>
                      <a:pt x="325" y="33"/>
                    </a:lnTo>
                    <a:lnTo>
                      <a:pt x="322" y="33"/>
                    </a:lnTo>
                    <a:lnTo>
                      <a:pt x="322" y="33"/>
                    </a:lnTo>
                    <a:lnTo>
                      <a:pt x="316" y="33"/>
                    </a:lnTo>
                    <a:lnTo>
                      <a:pt x="313" y="33"/>
                    </a:lnTo>
                    <a:lnTo>
                      <a:pt x="312" y="32"/>
                    </a:lnTo>
                    <a:lnTo>
                      <a:pt x="312" y="32"/>
                    </a:lnTo>
                    <a:lnTo>
                      <a:pt x="309" y="30"/>
                    </a:lnTo>
                    <a:lnTo>
                      <a:pt x="305" y="29"/>
                    </a:lnTo>
                    <a:lnTo>
                      <a:pt x="300" y="29"/>
                    </a:lnTo>
                    <a:lnTo>
                      <a:pt x="297" y="30"/>
                    </a:lnTo>
                    <a:lnTo>
                      <a:pt x="297" y="30"/>
                    </a:lnTo>
                    <a:lnTo>
                      <a:pt x="292" y="33"/>
                    </a:lnTo>
                    <a:lnTo>
                      <a:pt x="289" y="35"/>
                    </a:lnTo>
                    <a:lnTo>
                      <a:pt x="287" y="36"/>
                    </a:lnTo>
                    <a:lnTo>
                      <a:pt x="287" y="36"/>
                    </a:lnTo>
                    <a:lnTo>
                      <a:pt x="287" y="37"/>
                    </a:lnTo>
                    <a:lnTo>
                      <a:pt x="284" y="39"/>
                    </a:lnTo>
                    <a:lnTo>
                      <a:pt x="278" y="40"/>
                    </a:lnTo>
                    <a:lnTo>
                      <a:pt x="278" y="40"/>
                    </a:lnTo>
                    <a:lnTo>
                      <a:pt x="270" y="42"/>
                    </a:lnTo>
                    <a:lnTo>
                      <a:pt x="265" y="43"/>
                    </a:lnTo>
                    <a:lnTo>
                      <a:pt x="264" y="43"/>
                    </a:lnTo>
                    <a:lnTo>
                      <a:pt x="264" y="43"/>
                    </a:lnTo>
                    <a:lnTo>
                      <a:pt x="261" y="45"/>
                    </a:lnTo>
                    <a:lnTo>
                      <a:pt x="257" y="45"/>
                    </a:lnTo>
                    <a:lnTo>
                      <a:pt x="251" y="45"/>
                    </a:lnTo>
                    <a:lnTo>
                      <a:pt x="248" y="43"/>
                    </a:lnTo>
                    <a:lnTo>
                      <a:pt x="248" y="43"/>
                    </a:lnTo>
                    <a:lnTo>
                      <a:pt x="245" y="43"/>
                    </a:lnTo>
                    <a:lnTo>
                      <a:pt x="241" y="43"/>
                    </a:lnTo>
                    <a:lnTo>
                      <a:pt x="235" y="42"/>
                    </a:lnTo>
                    <a:lnTo>
                      <a:pt x="233" y="42"/>
                    </a:lnTo>
                    <a:lnTo>
                      <a:pt x="233" y="42"/>
                    </a:lnTo>
                    <a:lnTo>
                      <a:pt x="229" y="37"/>
                    </a:lnTo>
                    <a:lnTo>
                      <a:pt x="227" y="36"/>
                    </a:lnTo>
                    <a:lnTo>
                      <a:pt x="226" y="35"/>
                    </a:lnTo>
                    <a:lnTo>
                      <a:pt x="226" y="35"/>
                    </a:lnTo>
                    <a:lnTo>
                      <a:pt x="225" y="33"/>
                    </a:lnTo>
                    <a:lnTo>
                      <a:pt x="222" y="32"/>
                    </a:lnTo>
                    <a:lnTo>
                      <a:pt x="219" y="32"/>
                    </a:lnTo>
                    <a:lnTo>
                      <a:pt x="217" y="30"/>
                    </a:lnTo>
                    <a:lnTo>
                      <a:pt x="217" y="30"/>
                    </a:lnTo>
                    <a:lnTo>
                      <a:pt x="216" y="29"/>
                    </a:lnTo>
                    <a:lnTo>
                      <a:pt x="213" y="27"/>
                    </a:lnTo>
                    <a:lnTo>
                      <a:pt x="209" y="27"/>
                    </a:lnTo>
                    <a:lnTo>
                      <a:pt x="209" y="27"/>
                    </a:lnTo>
                    <a:lnTo>
                      <a:pt x="203" y="27"/>
                    </a:lnTo>
                    <a:lnTo>
                      <a:pt x="197" y="26"/>
                    </a:lnTo>
                    <a:lnTo>
                      <a:pt x="197" y="26"/>
                    </a:lnTo>
                    <a:lnTo>
                      <a:pt x="191" y="26"/>
                    </a:lnTo>
                    <a:lnTo>
                      <a:pt x="187" y="27"/>
                    </a:lnTo>
                    <a:lnTo>
                      <a:pt x="187" y="27"/>
                    </a:lnTo>
                    <a:lnTo>
                      <a:pt x="182" y="29"/>
                    </a:lnTo>
                    <a:lnTo>
                      <a:pt x="178" y="30"/>
                    </a:lnTo>
                    <a:lnTo>
                      <a:pt x="178" y="30"/>
                    </a:lnTo>
                    <a:lnTo>
                      <a:pt x="172" y="29"/>
                    </a:lnTo>
                    <a:lnTo>
                      <a:pt x="169" y="27"/>
                    </a:lnTo>
                    <a:lnTo>
                      <a:pt x="168" y="27"/>
                    </a:lnTo>
                    <a:lnTo>
                      <a:pt x="168" y="27"/>
                    </a:lnTo>
                    <a:lnTo>
                      <a:pt x="166" y="27"/>
                    </a:lnTo>
                    <a:lnTo>
                      <a:pt x="165" y="26"/>
                    </a:lnTo>
                    <a:lnTo>
                      <a:pt x="160" y="21"/>
                    </a:lnTo>
                    <a:lnTo>
                      <a:pt x="160" y="21"/>
                    </a:lnTo>
                    <a:lnTo>
                      <a:pt x="159" y="20"/>
                    </a:lnTo>
                    <a:lnTo>
                      <a:pt x="159" y="17"/>
                    </a:lnTo>
                    <a:lnTo>
                      <a:pt x="159" y="13"/>
                    </a:lnTo>
                    <a:lnTo>
                      <a:pt x="159" y="13"/>
                    </a:lnTo>
                    <a:lnTo>
                      <a:pt x="158" y="11"/>
                    </a:lnTo>
                    <a:lnTo>
                      <a:pt x="153" y="10"/>
                    </a:lnTo>
                    <a:lnTo>
                      <a:pt x="147" y="8"/>
                    </a:lnTo>
                    <a:lnTo>
                      <a:pt x="147" y="8"/>
                    </a:lnTo>
                    <a:lnTo>
                      <a:pt x="143" y="7"/>
                    </a:lnTo>
                    <a:lnTo>
                      <a:pt x="139" y="5"/>
                    </a:lnTo>
                    <a:lnTo>
                      <a:pt x="139" y="5"/>
                    </a:lnTo>
                    <a:lnTo>
                      <a:pt x="134" y="4"/>
                    </a:lnTo>
                    <a:lnTo>
                      <a:pt x="131" y="4"/>
                    </a:lnTo>
                    <a:lnTo>
                      <a:pt x="131" y="4"/>
                    </a:lnTo>
                    <a:lnTo>
                      <a:pt x="123" y="0"/>
                    </a:lnTo>
                    <a:lnTo>
                      <a:pt x="123" y="0"/>
                    </a:lnTo>
                    <a:lnTo>
                      <a:pt x="121" y="0"/>
                    </a:lnTo>
                    <a:lnTo>
                      <a:pt x="121" y="1"/>
                    </a:lnTo>
                    <a:lnTo>
                      <a:pt x="118" y="4"/>
                    </a:lnTo>
                    <a:lnTo>
                      <a:pt x="118" y="4"/>
                    </a:lnTo>
                    <a:lnTo>
                      <a:pt x="115" y="5"/>
                    </a:lnTo>
                    <a:lnTo>
                      <a:pt x="114" y="7"/>
                    </a:lnTo>
                    <a:lnTo>
                      <a:pt x="112" y="8"/>
                    </a:lnTo>
                    <a:lnTo>
                      <a:pt x="112" y="8"/>
                    </a:lnTo>
                    <a:lnTo>
                      <a:pt x="111" y="10"/>
                    </a:lnTo>
                    <a:lnTo>
                      <a:pt x="110" y="11"/>
                    </a:lnTo>
                    <a:lnTo>
                      <a:pt x="108" y="13"/>
                    </a:lnTo>
                    <a:lnTo>
                      <a:pt x="108" y="14"/>
                    </a:lnTo>
                    <a:lnTo>
                      <a:pt x="108" y="14"/>
                    </a:lnTo>
                    <a:lnTo>
                      <a:pt x="110" y="19"/>
                    </a:lnTo>
                    <a:lnTo>
                      <a:pt x="112" y="23"/>
                    </a:lnTo>
                    <a:lnTo>
                      <a:pt x="112" y="23"/>
                    </a:lnTo>
                    <a:lnTo>
                      <a:pt x="112" y="24"/>
                    </a:lnTo>
                    <a:lnTo>
                      <a:pt x="112" y="27"/>
                    </a:lnTo>
                    <a:lnTo>
                      <a:pt x="111" y="30"/>
                    </a:lnTo>
                    <a:lnTo>
                      <a:pt x="111" y="30"/>
                    </a:lnTo>
                    <a:lnTo>
                      <a:pt x="107" y="33"/>
                    </a:lnTo>
                    <a:lnTo>
                      <a:pt x="104" y="33"/>
                    </a:lnTo>
                    <a:lnTo>
                      <a:pt x="102" y="35"/>
                    </a:lnTo>
                    <a:lnTo>
                      <a:pt x="102" y="35"/>
                    </a:lnTo>
                    <a:lnTo>
                      <a:pt x="101" y="36"/>
                    </a:lnTo>
                    <a:lnTo>
                      <a:pt x="98" y="36"/>
                    </a:lnTo>
                    <a:lnTo>
                      <a:pt x="93" y="33"/>
                    </a:lnTo>
                    <a:lnTo>
                      <a:pt x="93" y="33"/>
                    </a:lnTo>
                    <a:lnTo>
                      <a:pt x="91" y="32"/>
                    </a:lnTo>
                    <a:lnTo>
                      <a:pt x="88" y="32"/>
                    </a:lnTo>
                    <a:lnTo>
                      <a:pt x="85" y="33"/>
                    </a:lnTo>
                    <a:lnTo>
                      <a:pt x="85" y="33"/>
                    </a:lnTo>
                    <a:lnTo>
                      <a:pt x="82" y="33"/>
                    </a:lnTo>
                    <a:lnTo>
                      <a:pt x="79" y="32"/>
                    </a:lnTo>
                    <a:lnTo>
                      <a:pt x="75" y="30"/>
                    </a:lnTo>
                    <a:lnTo>
                      <a:pt x="75" y="30"/>
                    </a:lnTo>
                    <a:lnTo>
                      <a:pt x="73" y="29"/>
                    </a:lnTo>
                    <a:lnTo>
                      <a:pt x="73" y="26"/>
                    </a:lnTo>
                    <a:lnTo>
                      <a:pt x="72" y="24"/>
                    </a:lnTo>
                    <a:lnTo>
                      <a:pt x="70" y="23"/>
                    </a:lnTo>
                    <a:lnTo>
                      <a:pt x="70" y="23"/>
                    </a:lnTo>
                    <a:lnTo>
                      <a:pt x="63" y="21"/>
                    </a:lnTo>
                    <a:lnTo>
                      <a:pt x="54" y="20"/>
                    </a:lnTo>
                    <a:lnTo>
                      <a:pt x="54" y="20"/>
                    </a:lnTo>
                    <a:lnTo>
                      <a:pt x="50" y="20"/>
                    </a:lnTo>
                    <a:lnTo>
                      <a:pt x="47" y="20"/>
                    </a:lnTo>
                    <a:lnTo>
                      <a:pt x="45" y="21"/>
                    </a:lnTo>
                    <a:lnTo>
                      <a:pt x="45" y="21"/>
                    </a:lnTo>
                    <a:lnTo>
                      <a:pt x="44" y="23"/>
                    </a:lnTo>
                    <a:lnTo>
                      <a:pt x="43" y="23"/>
                    </a:lnTo>
                    <a:lnTo>
                      <a:pt x="40" y="24"/>
                    </a:lnTo>
                    <a:lnTo>
                      <a:pt x="38" y="26"/>
                    </a:lnTo>
                    <a:lnTo>
                      <a:pt x="38" y="26"/>
                    </a:lnTo>
                    <a:lnTo>
                      <a:pt x="35" y="27"/>
                    </a:lnTo>
                    <a:lnTo>
                      <a:pt x="31" y="30"/>
                    </a:lnTo>
                    <a:lnTo>
                      <a:pt x="31" y="30"/>
                    </a:lnTo>
                    <a:lnTo>
                      <a:pt x="26" y="33"/>
                    </a:lnTo>
                    <a:lnTo>
                      <a:pt x="24" y="33"/>
                    </a:lnTo>
                    <a:lnTo>
                      <a:pt x="22" y="36"/>
                    </a:lnTo>
                    <a:lnTo>
                      <a:pt x="22" y="36"/>
                    </a:lnTo>
                    <a:lnTo>
                      <a:pt x="19" y="37"/>
                    </a:lnTo>
                    <a:lnTo>
                      <a:pt x="16" y="39"/>
                    </a:lnTo>
                    <a:lnTo>
                      <a:pt x="10" y="40"/>
                    </a:lnTo>
                    <a:lnTo>
                      <a:pt x="10" y="40"/>
                    </a:lnTo>
                    <a:lnTo>
                      <a:pt x="6" y="42"/>
                    </a:lnTo>
                    <a:lnTo>
                      <a:pt x="3" y="42"/>
                    </a:lnTo>
                    <a:lnTo>
                      <a:pt x="3" y="43"/>
                    </a:lnTo>
                    <a:lnTo>
                      <a:pt x="3" y="43"/>
                    </a:lnTo>
                    <a:lnTo>
                      <a:pt x="2" y="45"/>
                    </a:lnTo>
                    <a:lnTo>
                      <a:pt x="0" y="45"/>
                    </a:lnTo>
                    <a:lnTo>
                      <a:pt x="0" y="45"/>
                    </a:lnTo>
                    <a:lnTo>
                      <a:pt x="2" y="46"/>
                    </a:lnTo>
                    <a:lnTo>
                      <a:pt x="2" y="46"/>
                    </a:lnTo>
                    <a:lnTo>
                      <a:pt x="3" y="51"/>
                    </a:lnTo>
                    <a:lnTo>
                      <a:pt x="5" y="54"/>
                    </a:lnTo>
                    <a:lnTo>
                      <a:pt x="9" y="56"/>
                    </a:lnTo>
                    <a:lnTo>
                      <a:pt x="9" y="56"/>
                    </a:lnTo>
                    <a:lnTo>
                      <a:pt x="15" y="61"/>
                    </a:lnTo>
                    <a:lnTo>
                      <a:pt x="21" y="62"/>
                    </a:lnTo>
                    <a:lnTo>
                      <a:pt x="21" y="62"/>
                    </a:lnTo>
                    <a:lnTo>
                      <a:pt x="24" y="64"/>
                    </a:lnTo>
                    <a:lnTo>
                      <a:pt x="26" y="65"/>
                    </a:lnTo>
                    <a:lnTo>
                      <a:pt x="29" y="68"/>
                    </a:lnTo>
                    <a:lnTo>
                      <a:pt x="29" y="71"/>
                    </a:lnTo>
                    <a:lnTo>
                      <a:pt x="29" y="71"/>
                    </a:lnTo>
                    <a:lnTo>
                      <a:pt x="32" y="75"/>
                    </a:lnTo>
                    <a:lnTo>
                      <a:pt x="37" y="80"/>
                    </a:lnTo>
                    <a:lnTo>
                      <a:pt x="37" y="80"/>
                    </a:lnTo>
                    <a:lnTo>
                      <a:pt x="37" y="81"/>
                    </a:lnTo>
                    <a:lnTo>
                      <a:pt x="37" y="84"/>
                    </a:lnTo>
                    <a:lnTo>
                      <a:pt x="35" y="91"/>
                    </a:lnTo>
                    <a:lnTo>
                      <a:pt x="35" y="91"/>
                    </a:lnTo>
                    <a:lnTo>
                      <a:pt x="35" y="94"/>
                    </a:lnTo>
                    <a:lnTo>
                      <a:pt x="34" y="96"/>
                    </a:lnTo>
                    <a:lnTo>
                      <a:pt x="32" y="97"/>
                    </a:lnTo>
                    <a:lnTo>
                      <a:pt x="32" y="100"/>
                    </a:lnTo>
                    <a:lnTo>
                      <a:pt x="32" y="100"/>
                    </a:lnTo>
                    <a:lnTo>
                      <a:pt x="38" y="103"/>
                    </a:lnTo>
                    <a:lnTo>
                      <a:pt x="45" y="106"/>
                    </a:lnTo>
                    <a:lnTo>
                      <a:pt x="60" y="108"/>
                    </a:lnTo>
                    <a:lnTo>
                      <a:pt x="60" y="108"/>
                    </a:lnTo>
                    <a:lnTo>
                      <a:pt x="63" y="108"/>
                    </a:lnTo>
                    <a:lnTo>
                      <a:pt x="66" y="110"/>
                    </a:lnTo>
                    <a:lnTo>
                      <a:pt x="69" y="112"/>
                    </a:lnTo>
                    <a:lnTo>
                      <a:pt x="69" y="112"/>
                    </a:lnTo>
                    <a:lnTo>
                      <a:pt x="70" y="113"/>
                    </a:lnTo>
                    <a:lnTo>
                      <a:pt x="72" y="115"/>
                    </a:lnTo>
                    <a:lnTo>
                      <a:pt x="73" y="116"/>
                    </a:lnTo>
                    <a:lnTo>
                      <a:pt x="76" y="118"/>
                    </a:lnTo>
                    <a:lnTo>
                      <a:pt x="76" y="118"/>
                    </a:lnTo>
                    <a:lnTo>
                      <a:pt x="79" y="119"/>
                    </a:lnTo>
                    <a:lnTo>
                      <a:pt x="80" y="121"/>
                    </a:lnTo>
                    <a:lnTo>
                      <a:pt x="83" y="124"/>
                    </a:lnTo>
                    <a:lnTo>
                      <a:pt x="85" y="128"/>
                    </a:lnTo>
                    <a:lnTo>
                      <a:pt x="85" y="128"/>
                    </a:lnTo>
                    <a:lnTo>
                      <a:pt x="86" y="132"/>
                    </a:lnTo>
                    <a:lnTo>
                      <a:pt x="88" y="135"/>
                    </a:lnTo>
                    <a:lnTo>
                      <a:pt x="92" y="140"/>
                    </a:lnTo>
                    <a:lnTo>
                      <a:pt x="92" y="140"/>
                    </a:lnTo>
                    <a:lnTo>
                      <a:pt x="93" y="141"/>
                    </a:lnTo>
                    <a:lnTo>
                      <a:pt x="96" y="141"/>
                    </a:lnTo>
                    <a:lnTo>
                      <a:pt x="107" y="141"/>
                    </a:lnTo>
                    <a:lnTo>
                      <a:pt x="107" y="141"/>
                    </a:lnTo>
                    <a:lnTo>
                      <a:pt x="121" y="141"/>
                    </a:lnTo>
                    <a:lnTo>
                      <a:pt x="134" y="143"/>
                    </a:lnTo>
                    <a:lnTo>
                      <a:pt x="134" y="143"/>
                    </a:lnTo>
                    <a:lnTo>
                      <a:pt x="144" y="143"/>
                    </a:lnTo>
                    <a:lnTo>
                      <a:pt x="150" y="144"/>
                    </a:lnTo>
                    <a:lnTo>
                      <a:pt x="156" y="147"/>
                    </a:lnTo>
                    <a:lnTo>
                      <a:pt x="156" y="147"/>
                    </a:lnTo>
                    <a:lnTo>
                      <a:pt x="159" y="148"/>
                    </a:lnTo>
                    <a:lnTo>
                      <a:pt x="163" y="148"/>
                    </a:lnTo>
                    <a:lnTo>
                      <a:pt x="166" y="148"/>
                    </a:lnTo>
                    <a:lnTo>
                      <a:pt x="168" y="150"/>
                    </a:lnTo>
                    <a:lnTo>
                      <a:pt x="168" y="150"/>
                    </a:lnTo>
                    <a:lnTo>
                      <a:pt x="174" y="153"/>
                    </a:lnTo>
                    <a:lnTo>
                      <a:pt x="181" y="153"/>
                    </a:lnTo>
                    <a:lnTo>
                      <a:pt x="181" y="153"/>
                    </a:lnTo>
                    <a:lnTo>
                      <a:pt x="184" y="153"/>
                    </a:lnTo>
                    <a:lnTo>
                      <a:pt x="185" y="154"/>
                    </a:lnTo>
                    <a:lnTo>
                      <a:pt x="187" y="156"/>
                    </a:lnTo>
                    <a:lnTo>
                      <a:pt x="190" y="157"/>
                    </a:lnTo>
                    <a:lnTo>
                      <a:pt x="190" y="157"/>
                    </a:lnTo>
                    <a:lnTo>
                      <a:pt x="193" y="156"/>
                    </a:lnTo>
                    <a:lnTo>
                      <a:pt x="197" y="154"/>
                    </a:lnTo>
                    <a:lnTo>
                      <a:pt x="210" y="147"/>
                    </a:lnTo>
                    <a:lnTo>
                      <a:pt x="210" y="147"/>
                    </a:lnTo>
                    <a:lnTo>
                      <a:pt x="217" y="144"/>
                    </a:lnTo>
                    <a:lnTo>
                      <a:pt x="225" y="144"/>
                    </a:lnTo>
                    <a:lnTo>
                      <a:pt x="236" y="145"/>
                    </a:lnTo>
                    <a:lnTo>
                      <a:pt x="236" y="145"/>
                    </a:lnTo>
                    <a:lnTo>
                      <a:pt x="241" y="145"/>
                    </a:lnTo>
                    <a:lnTo>
                      <a:pt x="246" y="144"/>
                    </a:lnTo>
                    <a:lnTo>
                      <a:pt x="252" y="141"/>
                    </a:lnTo>
                    <a:lnTo>
                      <a:pt x="258" y="137"/>
                    </a:lnTo>
                    <a:lnTo>
                      <a:pt x="258" y="137"/>
                    </a:lnTo>
                    <a:lnTo>
                      <a:pt x="262" y="132"/>
                    </a:lnTo>
                    <a:lnTo>
                      <a:pt x="267" y="131"/>
                    </a:lnTo>
                    <a:lnTo>
                      <a:pt x="270" y="129"/>
                    </a:lnTo>
                    <a:lnTo>
                      <a:pt x="271" y="125"/>
                    </a:lnTo>
                    <a:lnTo>
                      <a:pt x="271" y="125"/>
                    </a:lnTo>
                    <a:lnTo>
                      <a:pt x="271" y="122"/>
                    </a:lnTo>
                    <a:lnTo>
                      <a:pt x="270" y="118"/>
                    </a:lnTo>
                    <a:lnTo>
                      <a:pt x="268" y="115"/>
                    </a:lnTo>
                    <a:lnTo>
                      <a:pt x="268" y="112"/>
                    </a:lnTo>
                    <a:lnTo>
                      <a:pt x="268" y="112"/>
                    </a:lnTo>
                    <a:lnTo>
                      <a:pt x="271" y="109"/>
                    </a:lnTo>
                    <a:lnTo>
                      <a:pt x="274" y="108"/>
                    </a:lnTo>
                    <a:lnTo>
                      <a:pt x="277" y="108"/>
                    </a:lnTo>
                    <a:lnTo>
                      <a:pt x="280" y="109"/>
                    </a:lnTo>
                    <a:lnTo>
                      <a:pt x="280" y="109"/>
                    </a:lnTo>
                    <a:lnTo>
                      <a:pt x="283" y="110"/>
                    </a:lnTo>
                    <a:lnTo>
                      <a:pt x="287" y="110"/>
                    </a:lnTo>
                    <a:lnTo>
                      <a:pt x="293" y="110"/>
                    </a:lnTo>
                    <a:lnTo>
                      <a:pt x="299" y="108"/>
                    </a:lnTo>
                    <a:lnTo>
                      <a:pt x="299" y="108"/>
                    </a:lnTo>
                    <a:lnTo>
                      <a:pt x="303" y="105"/>
                    </a:lnTo>
                    <a:lnTo>
                      <a:pt x="308" y="103"/>
                    </a:lnTo>
                    <a:lnTo>
                      <a:pt x="316" y="102"/>
                    </a:lnTo>
                    <a:lnTo>
                      <a:pt x="316" y="102"/>
                    </a:lnTo>
                    <a:lnTo>
                      <a:pt x="321" y="100"/>
                    </a:lnTo>
                    <a:lnTo>
                      <a:pt x="322" y="99"/>
                    </a:lnTo>
                    <a:lnTo>
                      <a:pt x="327" y="91"/>
                    </a:lnTo>
                    <a:lnTo>
                      <a:pt x="327" y="91"/>
                    </a:lnTo>
                    <a:lnTo>
                      <a:pt x="331" y="89"/>
                    </a:lnTo>
                    <a:lnTo>
                      <a:pt x="334" y="87"/>
                    </a:lnTo>
                    <a:lnTo>
                      <a:pt x="341" y="86"/>
                    </a:lnTo>
                    <a:lnTo>
                      <a:pt x="341" y="86"/>
                    </a:lnTo>
                    <a:lnTo>
                      <a:pt x="345" y="86"/>
                    </a:lnTo>
                    <a:lnTo>
                      <a:pt x="348" y="84"/>
                    </a:lnTo>
                    <a:lnTo>
                      <a:pt x="353" y="83"/>
                    </a:lnTo>
                    <a:lnTo>
                      <a:pt x="356" y="83"/>
                    </a:lnTo>
                    <a:lnTo>
                      <a:pt x="356" y="83"/>
                    </a:lnTo>
                    <a:lnTo>
                      <a:pt x="364" y="84"/>
                    </a:lnTo>
                    <a:lnTo>
                      <a:pt x="367" y="84"/>
                    </a:lnTo>
                    <a:lnTo>
                      <a:pt x="369" y="81"/>
                    </a:lnTo>
                    <a:lnTo>
                      <a:pt x="369" y="81"/>
                    </a:lnTo>
                    <a:lnTo>
                      <a:pt x="367" y="78"/>
                    </a:lnTo>
                    <a:lnTo>
                      <a:pt x="363" y="74"/>
                    </a:lnTo>
                    <a:lnTo>
                      <a:pt x="353" y="65"/>
                    </a:lnTo>
                    <a:lnTo>
                      <a:pt x="353" y="65"/>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 name="Freeform 52">
                <a:extLst>
                  <a:ext uri="{FF2B5EF4-FFF2-40B4-BE49-F238E27FC236}">
                    <a16:creationId xmlns:a16="http://schemas.microsoft.com/office/drawing/2014/main" id="{1C7006E1-939A-BFD9-DFFC-5C7F3F0C3EA8}"/>
                  </a:ext>
                </a:extLst>
              </p:cNvPr>
              <p:cNvSpPr>
                <a:spLocks/>
              </p:cNvSpPr>
              <p:nvPr/>
            </p:nvSpPr>
            <p:spPr bwMode="auto">
              <a:xfrm>
                <a:off x="4152900" y="4371976"/>
                <a:ext cx="9525" cy="25400"/>
              </a:xfrm>
              <a:custGeom>
                <a:avLst/>
                <a:gdLst>
                  <a:gd name="T0" fmla="*/ 3 w 6"/>
                  <a:gd name="T1" fmla="*/ 0 h 16"/>
                  <a:gd name="T2" fmla="*/ 3 w 6"/>
                  <a:gd name="T3" fmla="*/ 0 h 16"/>
                  <a:gd name="T4" fmla="*/ 1 w 6"/>
                  <a:gd name="T5" fmla="*/ 1 h 16"/>
                  <a:gd name="T6" fmla="*/ 1 w 6"/>
                  <a:gd name="T7" fmla="*/ 4 h 16"/>
                  <a:gd name="T8" fmla="*/ 0 w 6"/>
                  <a:gd name="T9" fmla="*/ 8 h 16"/>
                  <a:gd name="T10" fmla="*/ 0 w 6"/>
                  <a:gd name="T11" fmla="*/ 8 h 16"/>
                  <a:gd name="T12" fmla="*/ 1 w 6"/>
                  <a:gd name="T13" fmla="*/ 11 h 16"/>
                  <a:gd name="T14" fmla="*/ 4 w 6"/>
                  <a:gd name="T15" fmla="*/ 16 h 16"/>
                  <a:gd name="T16" fmla="*/ 4 w 6"/>
                  <a:gd name="T17" fmla="*/ 16 h 16"/>
                  <a:gd name="T18" fmla="*/ 6 w 6"/>
                  <a:gd name="T19" fmla="*/ 3 h 16"/>
                  <a:gd name="T20" fmla="*/ 6 w 6"/>
                  <a:gd name="T21" fmla="*/ 3 h 16"/>
                  <a:gd name="T22" fmla="*/ 6 w 6"/>
                  <a:gd name="T23" fmla="*/ 0 h 16"/>
                  <a:gd name="T24" fmla="*/ 6 w 6"/>
                  <a:gd name="T25" fmla="*/ 0 h 16"/>
                  <a:gd name="T26" fmla="*/ 3 w 6"/>
                  <a:gd name="T27" fmla="*/ 0 h 16"/>
                  <a:gd name="T28" fmla="*/ 3 w 6"/>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16">
                    <a:moveTo>
                      <a:pt x="3" y="0"/>
                    </a:moveTo>
                    <a:lnTo>
                      <a:pt x="3" y="0"/>
                    </a:lnTo>
                    <a:lnTo>
                      <a:pt x="1" y="1"/>
                    </a:lnTo>
                    <a:lnTo>
                      <a:pt x="1" y="4"/>
                    </a:lnTo>
                    <a:lnTo>
                      <a:pt x="0" y="8"/>
                    </a:lnTo>
                    <a:lnTo>
                      <a:pt x="0" y="8"/>
                    </a:lnTo>
                    <a:lnTo>
                      <a:pt x="1" y="11"/>
                    </a:lnTo>
                    <a:lnTo>
                      <a:pt x="4" y="16"/>
                    </a:lnTo>
                    <a:lnTo>
                      <a:pt x="4" y="16"/>
                    </a:lnTo>
                    <a:lnTo>
                      <a:pt x="6" y="3"/>
                    </a:lnTo>
                    <a:lnTo>
                      <a:pt x="6" y="3"/>
                    </a:lnTo>
                    <a:lnTo>
                      <a:pt x="6" y="0"/>
                    </a:lnTo>
                    <a:lnTo>
                      <a:pt x="6" y="0"/>
                    </a:lnTo>
                    <a:lnTo>
                      <a:pt x="3" y="0"/>
                    </a:lnTo>
                    <a:lnTo>
                      <a:pt x="3" y="0"/>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4" name="Freeform 53">
                <a:extLst>
                  <a:ext uri="{FF2B5EF4-FFF2-40B4-BE49-F238E27FC236}">
                    <a16:creationId xmlns:a16="http://schemas.microsoft.com/office/drawing/2014/main" id="{03E10EF1-4E98-FF39-6F44-C56FC5DBEB1E}"/>
                  </a:ext>
                </a:extLst>
              </p:cNvPr>
              <p:cNvSpPr>
                <a:spLocks/>
              </p:cNvSpPr>
              <p:nvPr/>
            </p:nvSpPr>
            <p:spPr bwMode="auto">
              <a:xfrm>
                <a:off x="4137025" y="4356101"/>
                <a:ext cx="26988" cy="77788"/>
              </a:xfrm>
              <a:custGeom>
                <a:avLst/>
                <a:gdLst>
                  <a:gd name="T0" fmla="*/ 8 w 17"/>
                  <a:gd name="T1" fmla="*/ 48 h 49"/>
                  <a:gd name="T2" fmla="*/ 8 w 17"/>
                  <a:gd name="T3" fmla="*/ 48 h 49"/>
                  <a:gd name="T4" fmla="*/ 10 w 17"/>
                  <a:gd name="T5" fmla="*/ 49 h 49"/>
                  <a:gd name="T6" fmla="*/ 10 w 17"/>
                  <a:gd name="T7" fmla="*/ 49 h 49"/>
                  <a:gd name="T8" fmla="*/ 11 w 17"/>
                  <a:gd name="T9" fmla="*/ 39 h 49"/>
                  <a:gd name="T10" fmla="*/ 13 w 17"/>
                  <a:gd name="T11" fmla="*/ 32 h 49"/>
                  <a:gd name="T12" fmla="*/ 13 w 17"/>
                  <a:gd name="T13" fmla="*/ 32 h 49"/>
                  <a:gd name="T14" fmla="*/ 14 w 17"/>
                  <a:gd name="T15" fmla="*/ 26 h 49"/>
                  <a:gd name="T16" fmla="*/ 14 w 17"/>
                  <a:gd name="T17" fmla="*/ 26 h 49"/>
                  <a:gd name="T18" fmla="*/ 11 w 17"/>
                  <a:gd name="T19" fmla="*/ 21 h 49"/>
                  <a:gd name="T20" fmla="*/ 10 w 17"/>
                  <a:gd name="T21" fmla="*/ 18 h 49"/>
                  <a:gd name="T22" fmla="*/ 10 w 17"/>
                  <a:gd name="T23" fmla="*/ 18 h 49"/>
                  <a:gd name="T24" fmla="*/ 11 w 17"/>
                  <a:gd name="T25" fmla="*/ 14 h 49"/>
                  <a:gd name="T26" fmla="*/ 11 w 17"/>
                  <a:gd name="T27" fmla="*/ 11 h 49"/>
                  <a:gd name="T28" fmla="*/ 13 w 17"/>
                  <a:gd name="T29" fmla="*/ 10 h 49"/>
                  <a:gd name="T30" fmla="*/ 13 w 17"/>
                  <a:gd name="T31" fmla="*/ 10 h 49"/>
                  <a:gd name="T32" fmla="*/ 16 w 17"/>
                  <a:gd name="T33" fmla="*/ 10 h 49"/>
                  <a:gd name="T34" fmla="*/ 16 w 17"/>
                  <a:gd name="T35" fmla="*/ 10 h 49"/>
                  <a:gd name="T36" fmla="*/ 17 w 17"/>
                  <a:gd name="T37" fmla="*/ 2 h 49"/>
                  <a:gd name="T38" fmla="*/ 11 w 17"/>
                  <a:gd name="T39" fmla="*/ 0 h 49"/>
                  <a:gd name="T40" fmla="*/ 11 w 17"/>
                  <a:gd name="T41" fmla="*/ 0 h 49"/>
                  <a:gd name="T42" fmla="*/ 10 w 17"/>
                  <a:gd name="T43" fmla="*/ 5 h 49"/>
                  <a:gd name="T44" fmla="*/ 10 w 17"/>
                  <a:gd name="T45" fmla="*/ 5 h 49"/>
                  <a:gd name="T46" fmla="*/ 5 w 17"/>
                  <a:gd name="T47" fmla="*/ 17 h 49"/>
                  <a:gd name="T48" fmla="*/ 0 w 17"/>
                  <a:gd name="T49" fmla="*/ 26 h 49"/>
                  <a:gd name="T50" fmla="*/ 8 w 17"/>
                  <a:gd name="T51" fmla="*/ 46 h 49"/>
                  <a:gd name="T52" fmla="*/ 8 w 17"/>
                  <a:gd name="T53"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49">
                    <a:moveTo>
                      <a:pt x="8" y="48"/>
                    </a:moveTo>
                    <a:lnTo>
                      <a:pt x="8" y="48"/>
                    </a:lnTo>
                    <a:lnTo>
                      <a:pt x="10" y="49"/>
                    </a:lnTo>
                    <a:lnTo>
                      <a:pt x="10" y="49"/>
                    </a:lnTo>
                    <a:lnTo>
                      <a:pt x="11" y="39"/>
                    </a:lnTo>
                    <a:lnTo>
                      <a:pt x="13" y="32"/>
                    </a:lnTo>
                    <a:lnTo>
                      <a:pt x="13" y="32"/>
                    </a:lnTo>
                    <a:lnTo>
                      <a:pt x="14" y="26"/>
                    </a:lnTo>
                    <a:lnTo>
                      <a:pt x="14" y="26"/>
                    </a:lnTo>
                    <a:lnTo>
                      <a:pt x="11" y="21"/>
                    </a:lnTo>
                    <a:lnTo>
                      <a:pt x="10" y="18"/>
                    </a:lnTo>
                    <a:lnTo>
                      <a:pt x="10" y="18"/>
                    </a:lnTo>
                    <a:lnTo>
                      <a:pt x="11" y="14"/>
                    </a:lnTo>
                    <a:lnTo>
                      <a:pt x="11" y="11"/>
                    </a:lnTo>
                    <a:lnTo>
                      <a:pt x="13" y="10"/>
                    </a:lnTo>
                    <a:lnTo>
                      <a:pt x="13" y="10"/>
                    </a:lnTo>
                    <a:lnTo>
                      <a:pt x="16" y="10"/>
                    </a:lnTo>
                    <a:lnTo>
                      <a:pt x="16" y="10"/>
                    </a:lnTo>
                    <a:lnTo>
                      <a:pt x="17" y="2"/>
                    </a:lnTo>
                    <a:lnTo>
                      <a:pt x="11" y="0"/>
                    </a:lnTo>
                    <a:lnTo>
                      <a:pt x="11" y="0"/>
                    </a:lnTo>
                    <a:lnTo>
                      <a:pt x="10" y="5"/>
                    </a:lnTo>
                    <a:lnTo>
                      <a:pt x="10" y="5"/>
                    </a:lnTo>
                    <a:lnTo>
                      <a:pt x="5" y="17"/>
                    </a:lnTo>
                    <a:lnTo>
                      <a:pt x="0" y="26"/>
                    </a:lnTo>
                    <a:lnTo>
                      <a:pt x="8" y="46"/>
                    </a:lnTo>
                    <a:lnTo>
                      <a:pt x="8" y="48"/>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 name="Freeform 54">
                <a:extLst>
                  <a:ext uri="{FF2B5EF4-FFF2-40B4-BE49-F238E27FC236}">
                    <a16:creationId xmlns:a16="http://schemas.microsoft.com/office/drawing/2014/main" id="{5F874848-7931-0728-804F-BD8ADD139159}"/>
                  </a:ext>
                </a:extLst>
              </p:cNvPr>
              <p:cNvSpPr>
                <a:spLocks/>
              </p:cNvSpPr>
              <p:nvPr/>
            </p:nvSpPr>
            <p:spPr bwMode="auto">
              <a:xfrm>
                <a:off x="4152900" y="4356101"/>
                <a:ext cx="76200" cy="84138"/>
              </a:xfrm>
              <a:custGeom>
                <a:avLst/>
                <a:gdLst>
                  <a:gd name="T0" fmla="*/ 45 w 48"/>
                  <a:gd name="T1" fmla="*/ 0 h 53"/>
                  <a:gd name="T2" fmla="*/ 45 w 48"/>
                  <a:gd name="T3" fmla="*/ 0 h 53"/>
                  <a:gd name="T4" fmla="*/ 30 w 48"/>
                  <a:gd name="T5" fmla="*/ 7 h 53"/>
                  <a:gd name="T6" fmla="*/ 30 w 48"/>
                  <a:gd name="T7" fmla="*/ 7 h 53"/>
                  <a:gd name="T8" fmla="*/ 23 w 48"/>
                  <a:gd name="T9" fmla="*/ 10 h 53"/>
                  <a:gd name="T10" fmla="*/ 19 w 48"/>
                  <a:gd name="T11" fmla="*/ 13 h 53"/>
                  <a:gd name="T12" fmla="*/ 9 w 48"/>
                  <a:gd name="T13" fmla="*/ 7 h 53"/>
                  <a:gd name="T14" fmla="*/ 7 w 48"/>
                  <a:gd name="T15" fmla="*/ 2 h 53"/>
                  <a:gd name="T16" fmla="*/ 7 w 48"/>
                  <a:gd name="T17" fmla="*/ 2 h 53"/>
                  <a:gd name="T18" fmla="*/ 7 w 48"/>
                  <a:gd name="T19" fmla="*/ 2 h 53"/>
                  <a:gd name="T20" fmla="*/ 6 w 48"/>
                  <a:gd name="T21" fmla="*/ 13 h 53"/>
                  <a:gd name="T22" fmla="*/ 6 w 48"/>
                  <a:gd name="T23" fmla="*/ 13 h 53"/>
                  <a:gd name="T24" fmla="*/ 4 w 48"/>
                  <a:gd name="T25" fmla="*/ 23 h 53"/>
                  <a:gd name="T26" fmla="*/ 4 w 48"/>
                  <a:gd name="T27" fmla="*/ 29 h 53"/>
                  <a:gd name="T28" fmla="*/ 3 w 48"/>
                  <a:gd name="T29" fmla="*/ 32 h 53"/>
                  <a:gd name="T30" fmla="*/ 3 w 48"/>
                  <a:gd name="T31" fmla="*/ 32 h 53"/>
                  <a:gd name="T32" fmla="*/ 1 w 48"/>
                  <a:gd name="T33" fmla="*/ 39 h 53"/>
                  <a:gd name="T34" fmla="*/ 0 w 48"/>
                  <a:gd name="T35" fmla="*/ 49 h 53"/>
                  <a:gd name="T36" fmla="*/ 0 w 48"/>
                  <a:gd name="T37" fmla="*/ 49 h 53"/>
                  <a:gd name="T38" fmla="*/ 6 w 48"/>
                  <a:gd name="T39" fmla="*/ 52 h 53"/>
                  <a:gd name="T40" fmla="*/ 10 w 48"/>
                  <a:gd name="T41" fmla="*/ 53 h 53"/>
                  <a:gd name="T42" fmla="*/ 10 w 48"/>
                  <a:gd name="T43" fmla="*/ 53 h 53"/>
                  <a:gd name="T44" fmla="*/ 13 w 48"/>
                  <a:gd name="T45" fmla="*/ 53 h 53"/>
                  <a:gd name="T46" fmla="*/ 16 w 48"/>
                  <a:gd name="T47" fmla="*/ 51 h 53"/>
                  <a:gd name="T48" fmla="*/ 17 w 48"/>
                  <a:gd name="T49" fmla="*/ 49 h 53"/>
                  <a:gd name="T50" fmla="*/ 19 w 48"/>
                  <a:gd name="T51" fmla="*/ 46 h 53"/>
                  <a:gd name="T52" fmla="*/ 19 w 48"/>
                  <a:gd name="T53" fmla="*/ 46 h 53"/>
                  <a:gd name="T54" fmla="*/ 19 w 48"/>
                  <a:gd name="T55" fmla="*/ 45 h 53"/>
                  <a:gd name="T56" fmla="*/ 22 w 48"/>
                  <a:gd name="T57" fmla="*/ 43 h 53"/>
                  <a:gd name="T58" fmla="*/ 26 w 48"/>
                  <a:gd name="T59" fmla="*/ 43 h 53"/>
                  <a:gd name="T60" fmla="*/ 26 w 48"/>
                  <a:gd name="T61" fmla="*/ 43 h 53"/>
                  <a:gd name="T62" fmla="*/ 29 w 48"/>
                  <a:gd name="T63" fmla="*/ 43 h 53"/>
                  <a:gd name="T64" fmla="*/ 30 w 48"/>
                  <a:gd name="T65" fmla="*/ 40 h 53"/>
                  <a:gd name="T66" fmla="*/ 33 w 48"/>
                  <a:gd name="T67" fmla="*/ 37 h 53"/>
                  <a:gd name="T68" fmla="*/ 33 w 48"/>
                  <a:gd name="T69" fmla="*/ 37 h 53"/>
                  <a:gd name="T70" fmla="*/ 33 w 48"/>
                  <a:gd name="T71" fmla="*/ 37 h 53"/>
                  <a:gd name="T72" fmla="*/ 33 w 48"/>
                  <a:gd name="T73" fmla="*/ 36 h 53"/>
                  <a:gd name="T74" fmla="*/ 30 w 48"/>
                  <a:gd name="T75" fmla="*/ 33 h 53"/>
                  <a:gd name="T76" fmla="*/ 25 w 48"/>
                  <a:gd name="T77" fmla="*/ 27 h 53"/>
                  <a:gd name="T78" fmla="*/ 25 w 48"/>
                  <a:gd name="T79" fmla="*/ 27 h 53"/>
                  <a:gd name="T80" fmla="*/ 23 w 48"/>
                  <a:gd name="T81" fmla="*/ 26 h 53"/>
                  <a:gd name="T82" fmla="*/ 26 w 48"/>
                  <a:gd name="T83" fmla="*/ 24 h 53"/>
                  <a:gd name="T84" fmla="*/ 30 w 48"/>
                  <a:gd name="T85" fmla="*/ 21 h 53"/>
                  <a:gd name="T86" fmla="*/ 36 w 48"/>
                  <a:gd name="T87" fmla="*/ 20 h 53"/>
                  <a:gd name="T88" fmla="*/ 36 w 48"/>
                  <a:gd name="T89" fmla="*/ 20 h 53"/>
                  <a:gd name="T90" fmla="*/ 41 w 48"/>
                  <a:gd name="T91" fmla="*/ 20 h 53"/>
                  <a:gd name="T92" fmla="*/ 43 w 48"/>
                  <a:gd name="T93" fmla="*/ 18 h 53"/>
                  <a:gd name="T94" fmla="*/ 45 w 48"/>
                  <a:gd name="T95" fmla="*/ 17 h 53"/>
                  <a:gd name="T96" fmla="*/ 48 w 48"/>
                  <a:gd name="T97" fmla="*/ 17 h 53"/>
                  <a:gd name="T98" fmla="*/ 48 w 48"/>
                  <a:gd name="T99" fmla="*/ 17 h 53"/>
                  <a:gd name="T100" fmla="*/ 48 w 48"/>
                  <a:gd name="T101" fmla="*/ 17 h 53"/>
                  <a:gd name="T102" fmla="*/ 48 w 48"/>
                  <a:gd name="T103" fmla="*/ 17 h 53"/>
                  <a:gd name="T104" fmla="*/ 46 w 48"/>
                  <a:gd name="T105" fmla="*/ 5 h 53"/>
                  <a:gd name="T106" fmla="*/ 46 w 48"/>
                  <a:gd name="T107" fmla="*/ 5 h 53"/>
                  <a:gd name="T108" fmla="*/ 45 w 48"/>
                  <a:gd name="T109" fmla="*/ 0 h 53"/>
                  <a:gd name="T110" fmla="*/ 45 w 48"/>
                  <a:gd name="T11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 h="53">
                    <a:moveTo>
                      <a:pt x="45" y="0"/>
                    </a:moveTo>
                    <a:lnTo>
                      <a:pt x="45" y="0"/>
                    </a:lnTo>
                    <a:lnTo>
                      <a:pt x="30" y="7"/>
                    </a:lnTo>
                    <a:lnTo>
                      <a:pt x="30" y="7"/>
                    </a:lnTo>
                    <a:lnTo>
                      <a:pt x="23" y="10"/>
                    </a:lnTo>
                    <a:lnTo>
                      <a:pt x="19" y="13"/>
                    </a:lnTo>
                    <a:lnTo>
                      <a:pt x="9" y="7"/>
                    </a:lnTo>
                    <a:lnTo>
                      <a:pt x="7" y="2"/>
                    </a:lnTo>
                    <a:lnTo>
                      <a:pt x="7" y="2"/>
                    </a:lnTo>
                    <a:lnTo>
                      <a:pt x="7" y="2"/>
                    </a:lnTo>
                    <a:lnTo>
                      <a:pt x="6" y="13"/>
                    </a:lnTo>
                    <a:lnTo>
                      <a:pt x="6" y="13"/>
                    </a:lnTo>
                    <a:lnTo>
                      <a:pt x="4" y="23"/>
                    </a:lnTo>
                    <a:lnTo>
                      <a:pt x="4" y="29"/>
                    </a:lnTo>
                    <a:lnTo>
                      <a:pt x="3" y="32"/>
                    </a:lnTo>
                    <a:lnTo>
                      <a:pt x="3" y="32"/>
                    </a:lnTo>
                    <a:lnTo>
                      <a:pt x="1" y="39"/>
                    </a:lnTo>
                    <a:lnTo>
                      <a:pt x="0" y="49"/>
                    </a:lnTo>
                    <a:lnTo>
                      <a:pt x="0" y="49"/>
                    </a:lnTo>
                    <a:lnTo>
                      <a:pt x="6" y="52"/>
                    </a:lnTo>
                    <a:lnTo>
                      <a:pt x="10" y="53"/>
                    </a:lnTo>
                    <a:lnTo>
                      <a:pt x="10" y="53"/>
                    </a:lnTo>
                    <a:lnTo>
                      <a:pt x="13" y="53"/>
                    </a:lnTo>
                    <a:lnTo>
                      <a:pt x="16" y="51"/>
                    </a:lnTo>
                    <a:lnTo>
                      <a:pt x="17" y="49"/>
                    </a:lnTo>
                    <a:lnTo>
                      <a:pt x="19" y="46"/>
                    </a:lnTo>
                    <a:lnTo>
                      <a:pt x="19" y="46"/>
                    </a:lnTo>
                    <a:lnTo>
                      <a:pt x="19" y="45"/>
                    </a:lnTo>
                    <a:lnTo>
                      <a:pt x="22" y="43"/>
                    </a:lnTo>
                    <a:lnTo>
                      <a:pt x="26" y="43"/>
                    </a:lnTo>
                    <a:lnTo>
                      <a:pt x="26" y="43"/>
                    </a:lnTo>
                    <a:lnTo>
                      <a:pt x="29" y="43"/>
                    </a:lnTo>
                    <a:lnTo>
                      <a:pt x="30" y="40"/>
                    </a:lnTo>
                    <a:lnTo>
                      <a:pt x="33" y="37"/>
                    </a:lnTo>
                    <a:lnTo>
                      <a:pt x="33" y="37"/>
                    </a:lnTo>
                    <a:lnTo>
                      <a:pt x="33" y="37"/>
                    </a:lnTo>
                    <a:lnTo>
                      <a:pt x="33" y="36"/>
                    </a:lnTo>
                    <a:lnTo>
                      <a:pt x="30" y="33"/>
                    </a:lnTo>
                    <a:lnTo>
                      <a:pt x="25" y="27"/>
                    </a:lnTo>
                    <a:lnTo>
                      <a:pt x="25" y="27"/>
                    </a:lnTo>
                    <a:lnTo>
                      <a:pt x="23" y="26"/>
                    </a:lnTo>
                    <a:lnTo>
                      <a:pt x="26" y="24"/>
                    </a:lnTo>
                    <a:lnTo>
                      <a:pt x="30" y="21"/>
                    </a:lnTo>
                    <a:lnTo>
                      <a:pt x="36" y="20"/>
                    </a:lnTo>
                    <a:lnTo>
                      <a:pt x="36" y="20"/>
                    </a:lnTo>
                    <a:lnTo>
                      <a:pt x="41" y="20"/>
                    </a:lnTo>
                    <a:lnTo>
                      <a:pt x="43" y="18"/>
                    </a:lnTo>
                    <a:lnTo>
                      <a:pt x="45" y="17"/>
                    </a:lnTo>
                    <a:lnTo>
                      <a:pt x="48" y="17"/>
                    </a:lnTo>
                    <a:lnTo>
                      <a:pt x="48" y="17"/>
                    </a:lnTo>
                    <a:lnTo>
                      <a:pt x="48" y="17"/>
                    </a:lnTo>
                    <a:lnTo>
                      <a:pt x="48" y="17"/>
                    </a:lnTo>
                    <a:lnTo>
                      <a:pt x="46" y="5"/>
                    </a:lnTo>
                    <a:lnTo>
                      <a:pt x="46" y="5"/>
                    </a:lnTo>
                    <a:lnTo>
                      <a:pt x="45" y="0"/>
                    </a:lnTo>
                    <a:lnTo>
                      <a:pt x="45" y="0"/>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 name="Freeform 55">
                <a:extLst>
                  <a:ext uri="{FF2B5EF4-FFF2-40B4-BE49-F238E27FC236}">
                    <a16:creationId xmlns:a16="http://schemas.microsoft.com/office/drawing/2014/main" id="{88FA21CE-47BD-D2E7-1080-CE1E8EAEE40B}"/>
                  </a:ext>
                </a:extLst>
              </p:cNvPr>
              <p:cNvSpPr>
                <a:spLocks/>
              </p:cNvSpPr>
              <p:nvPr/>
            </p:nvSpPr>
            <p:spPr bwMode="auto">
              <a:xfrm>
                <a:off x="4802188" y="4141788"/>
                <a:ext cx="201613" cy="85725"/>
              </a:xfrm>
              <a:custGeom>
                <a:avLst/>
                <a:gdLst>
                  <a:gd name="T0" fmla="*/ 115 w 127"/>
                  <a:gd name="T1" fmla="*/ 8 h 54"/>
                  <a:gd name="T2" fmla="*/ 106 w 127"/>
                  <a:gd name="T3" fmla="*/ 8 h 54"/>
                  <a:gd name="T4" fmla="*/ 82 w 127"/>
                  <a:gd name="T5" fmla="*/ 5 h 54"/>
                  <a:gd name="T6" fmla="*/ 73 w 127"/>
                  <a:gd name="T7" fmla="*/ 6 h 54"/>
                  <a:gd name="T8" fmla="*/ 61 w 127"/>
                  <a:gd name="T9" fmla="*/ 2 h 54"/>
                  <a:gd name="T10" fmla="*/ 50 w 127"/>
                  <a:gd name="T11" fmla="*/ 3 h 54"/>
                  <a:gd name="T12" fmla="*/ 48 w 127"/>
                  <a:gd name="T13" fmla="*/ 9 h 54"/>
                  <a:gd name="T14" fmla="*/ 38 w 127"/>
                  <a:gd name="T15" fmla="*/ 8 h 54"/>
                  <a:gd name="T16" fmla="*/ 28 w 127"/>
                  <a:gd name="T17" fmla="*/ 6 h 54"/>
                  <a:gd name="T18" fmla="*/ 22 w 127"/>
                  <a:gd name="T19" fmla="*/ 9 h 54"/>
                  <a:gd name="T20" fmla="*/ 15 w 127"/>
                  <a:gd name="T21" fmla="*/ 16 h 54"/>
                  <a:gd name="T22" fmla="*/ 12 w 127"/>
                  <a:gd name="T23" fmla="*/ 22 h 54"/>
                  <a:gd name="T24" fmla="*/ 16 w 127"/>
                  <a:gd name="T25" fmla="*/ 27 h 54"/>
                  <a:gd name="T26" fmla="*/ 20 w 127"/>
                  <a:gd name="T27" fmla="*/ 28 h 54"/>
                  <a:gd name="T28" fmla="*/ 25 w 127"/>
                  <a:gd name="T29" fmla="*/ 27 h 54"/>
                  <a:gd name="T30" fmla="*/ 32 w 127"/>
                  <a:gd name="T31" fmla="*/ 27 h 54"/>
                  <a:gd name="T32" fmla="*/ 44 w 127"/>
                  <a:gd name="T33" fmla="*/ 35 h 54"/>
                  <a:gd name="T34" fmla="*/ 36 w 127"/>
                  <a:gd name="T35" fmla="*/ 40 h 54"/>
                  <a:gd name="T36" fmla="*/ 31 w 127"/>
                  <a:gd name="T37" fmla="*/ 41 h 54"/>
                  <a:gd name="T38" fmla="*/ 25 w 127"/>
                  <a:gd name="T39" fmla="*/ 41 h 54"/>
                  <a:gd name="T40" fmla="*/ 7 w 127"/>
                  <a:gd name="T41" fmla="*/ 44 h 54"/>
                  <a:gd name="T42" fmla="*/ 3 w 127"/>
                  <a:gd name="T43" fmla="*/ 47 h 54"/>
                  <a:gd name="T44" fmla="*/ 0 w 127"/>
                  <a:gd name="T45" fmla="*/ 51 h 54"/>
                  <a:gd name="T46" fmla="*/ 12 w 127"/>
                  <a:gd name="T47" fmla="*/ 51 h 54"/>
                  <a:gd name="T48" fmla="*/ 19 w 127"/>
                  <a:gd name="T49" fmla="*/ 53 h 54"/>
                  <a:gd name="T50" fmla="*/ 26 w 127"/>
                  <a:gd name="T51" fmla="*/ 53 h 54"/>
                  <a:gd name="T52" fmla="*/ 32 w 127"/>
                  <a:gd name="T53" fmla="*/ 54 h 54"/>
                  <a:gd name="T54" fmla="*/ 45 w 127"/>
                  <a:gd name="T55" fmla="*/ 54 h 54"/>
                  <a:gd name="T56" fmla="*/ 54 w 127"/>
                  <a:gd name="T57" fmla="*/ 51 h 54"/>
                  <a:gd name="T58" fmla="*/ 54 w 127"/>
                  <a:gd name="T59" fmla="*/ 46 h 54"/>
                  <a:gd name="T60" fmla="*/ 58 w 127"/>
                  <a:gd name="T61" fmla="*/ 44 h 54"/>
                  <a:gd name="T62" fmla="*/ 66 w 127"/>
                  <a:gd name="T63" fmla="*/ 41 h 54"/>
                  <a:gd name="T64" fmla="*/ 73 w 127"/>
                  <a:gd name="T65" fmla="*/ 38 h 54"/>
                  <a:gd name="T66" fmla="*/ 77 w 127"/>
                  <a:gd name="T67" fmla="*/ 41 h 54"/>
                  <a:gd name="T68" fmla="*/ 83 w 127"/>
                  <a:gd name="T69" fmla="*/ 40 h 54"/>
                  <a:gd name="T70" fmla="*/ 89 w 127"/>
                  <a:gd name="T71" fmla="*/ 34 h 54"/>
                  <a:gd name="T72" fmla="*/ 98 w 127"/>
                  <a:gd name="T73" fmla="*/ 32 h 54"/>
                  <a:gd name="T74" fmla="*/ 106 w 127"/>
                  <a:gd name="T75" fmla="*/ 28 h 54"/>
                  <a:gd name="T76" fmla="*/ 111 w 127"/>
                  <a:gd name="T77" fmla="*/ 25 h 54"/>
                  <a:gd name="T78" fmla="*/ 121 w 127"/>
                  <a:gd name="T79" fmla="*/ 19 h 54"/>
                  <a:gd name="T80" fmla="*/ 127 w 127"/>
                  <a:gd name="T81" fmla="*/ 16 h 54"/>
                  <a:gd name="T82" fmla="*/ 124 w 127"/>
                  <a:gd name="T83" fmla="*/ 13 h 54"/>
                  <a:gd name="T84" fmla="*/ 118 w 127"/>
                  <a:gd name="T85"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7" h="54">
                    <a:moveTo>
                      <a:pt x="118" y="11"/>
                    </a:moveTo>
                    <a:lnTo>
                      <a:pt x="118" y="11"/>
                    </a:lnTo>
                    <a:lnTo>
                      <a:pt x="115" y="8"/>
                    </a:lnTo>
                    <a:lnTo>
                      <a:pt x="112" y="8"/>
                    </a:lnTo>
                    <a:lnTo>
                      <a:pt x="109" y="8"/>
                    </a:lnTo>
                    <a:lnTo>
                      <a:pt x="106" y="8"/>
                    </a:lnTo>
                    <a:lnTo>
                      <a:pt x="106" y="8"/>
                    </a:lnTo>
                    <a:lnTo>
                      <a:pt x="90" y="6"/>
                    </a:lnTo>
                    <a:lnTo>
                      <a:pt x="82" y="5"/>
                    </a:lnTo>
                    <a:lnTo>
                      <a:pt x="76" y="6"/>
                    </a:lnTo>
                    <a:lnTo>
                      <a:pt x="76" y="6"/>
                    </a:lnTo>
                    <a:lnTo>
                      <a:pt x="73" y="6"/>
                    </a:lnTo>
                    <a:lnTo>
                      <a:pt x="69" y="5"/>
                    </a:lnTo>
                    <a:lnTo>
                      <a:pt x="61" y="2"/>
                    </a:lnTo>
                    <a:lnTo>
                      <a:pt x="61" y="2"/>
                    </a:lnTo>
                    <a:lnTo>
                      <a:pt x="58" y="0"/>
                    </a:lnTo>
                    <a:lnTo>
                      <a:pt x="54" y="2"/>
                    </a:lnTo>
                    <a:lnTo>
                      <a:pt x="50" y="3"/>
                    </a:lnTo>
                    <a:lnTo>
                      <a:pt x="48" y="6"/>
                    </a:lnTo>
                    <a:lnTo>
                      <a:pt x="48" y="6"/>
                    </a:lnTo>
                    <a:lnTo>
                      <a:pt x="48" y="9"/>
                    </a:lnTo>
                    <a:lnTo>
                      <a:pt x="45" y="11"/>
                    </a:lnTo>
                    <a:lnTo>
                      <a:pt x="42" y="9"/>
                    </a:lnTo>
                    <a:lnTo>
                      <a:pt x="38" y="8"/>
                    </a:lnTo>
                    <a:lnTo>
                      <a:pt x="38" y="8"/>
                    </a:lnTo>
                    <a:lnTo>
                      <a:pt x="34" y="6"/>
                    </a:lnTo>
                    <a:lnTo>
                      <a:pt x="28" y="6"/>
                    </a:lnTo>
                    <a:lnTo>
                      <a:pt x="23" y="6"/>
                    </a:lnTo>
                    <a:lnTo>
                      <a:pt x="22" y="9"/>
                    </a:lnTo>
                    <a:lnTo>
                      <a:pt x="22" y="9"/>
                    </a:lnTo>
                    <a:lnTo>
                      <a:pt x="22" y="11"/>
                    </a:lnTo>
                    <a:lnTo>
                      <a:pt x="19" y="13"/>
                    </a:lnTo>
                    <a:lnTo>
                      <a:pt x="15" y="16"/>
                    </a:lnTo>
                    <a:lnTo>
                      <a:pt x="15" y="16"/>
                    </a:lnTo>
                    <a:lnTo>
                      <a:pt x="13" y="18"/>
                    </a:lnTo>
                    <a:lnTo>
                      <a:pt x="12" y="22"/>
                    </a:lnTo>
                    <a:lnTo>
                      <a:pt x="12" y="22"/>
                    </a:lnTo>
                    <a:lnTo>
                      <a:pt x="13" y="25"/>
                    </a:lnTo>
                    <a:lnTo>
                      <a:pt x="16" y="27"/>
                    </a:lnTo>
                    <a:lnTo>
                      <a:pt x="16" y="27"/>
                    </a:lnTo>
                    <a:lnTo>
                      <a:pt x="18" y="28"/>
                    </a:lnTo>
                    <a:lnTo>
                      <a:pt x="20" y="28"/>
                    </a:lnTo>
                    <a:lnTo>
                      <a:pt x="23" y="28"/>
                    </a:lnTo>
                    <a:lnTo>
                      <a:pt x="25" y="27"/>
                    </a:lnTo>
                    <a:lnTo>
                      <a:pt x="25" y="27"/>
                    </a:lnTo>
                    <a:lnTo>
                      <a:pt x="26" y="25"/>
                    </a:lnTo>
                    <a:lnTo>
                      <a:pt x="28" y="25"/>
                    </a:lnTo>
                    <a:lnTo>
                      <a:pt x="32" y="27"/>
                    </a:lnTo>
                    <a:lnTo>
                      <a:pt x="41" y="34"/>
                    </a:lnTo>
                    <a:lnTo>
                      <a:pt x="41" y="34"/>
                    </a:lnTo>
                    <a:lnTo>
                      <a:pt x="44" y="35"/>
                    </a:lnTo>
                    <a:lnTo>
                      <a:pt x="42" y="37"/>
                    </a:lnTo>
                    <a:lnTo>
                      <a:pt x="39" y="37"/>
                    </a:lnTo>
                    <a:lnTo>
                      <a:pt x="36" y="40"/>
                    </a:lnTo>
                    <a:lnTo>
                      <a:pt x="36" y="40"/>
                    </a:lnTo>
                    <a:lnTo>
                      <a:pt x="34" y="41"/>
                    </a:lnTo>
                    <a:lnTo>
                      <a:pt x="31" y="41"/>
                    </a:lnTo>
                    <a:lnTo>
                      <a:pt x="28" y="41"/>
                    </a:lnTo>
                    <a:lnTo>
                      <a:pt x="25" y="41"/>
                    </a:lnTo>
                    <a:lnTo>
                      <a:pt x="25" y="41"/>
                    </a:lnTo>
                    <a:lnTo>
                      <a:pt x="22" y="43"/>
                    </a:lnTo>
                    <a:lnTo>
                      <a:pt x="18" y="44"/>
                    </a:lnTo>
                    <a:lnTo>
                      <a:pt x="7" y="44"/>
                    </a:lnTo>
                    <a:lnTo>
                      <a:pt x="7" y="44"/>
                    </a:lnTo>
                    <a:lnTo>
                      <a:pt x="6" y="44"/>
                    </a:lnTo>
                    <a:lnTo>
                      <a:pt x="3" y="47"/>
                    </a:lnTo>
                    <a:lnTo>
                      <a:pt x="0" y="48"/>
                    </a:lnTo>
                    <a:lnTo>
                      <a:pt x="0" y="51"/>
                    </a:lnTo>
                    <a:lnTo>
                      <a:pt x="0" y="51"/>
                    </a:lnTo>
                    <a:lnTo>
                      <a:pt x="2" y="51"/>
                    </a:lnTo>
                    <a:lnTo>
                      <a:pt x="6" y="51"/>
                    </a:lnTo>
                    <a:lnTo>
                      <a:pt x="12" y="51"/>
                    </a:lnTo>
                    <a:lnTo>
                      <a:pt x="16" y="53"/>
                    </a:lnTo>
                    <a:lnTo>
                      <a:pt x="16" y="53"/>
                    </a:lnTo>
                    <a:lnTo>
                      <a:pt x="19" y="53"/>
                    </a:lnTo>
                    <a:lnTo>
                      <a:pt x="22" y="53"/>
                    </a:lnTo>
                    <a:lnTo>
                      <a:pt x="25" y="51"/>
                    </a:lnTo>
                    <a:lnTo>
                      <a:pt x="26" y="53"/>
                    </a:lnTo>
                    <a:lnTo>
                      <a:pt x="26" y="53"/>
                    </a:lnTo>
                    <a:lnTo>
                      <a:pt x="29" y="54"/>
                    </a:lnTo>
                    <a:lnTo>
                      <a:pt x="32" y="54"/>
                    </a:lnTo>
                    <a:lnTo>
                      <a:pt x="36" y="54"/>
                    </a:lnTo>
                    <a:lnTo>
                      <a:pt x="36" y="54"/>
                    </a:lnTo>
                    <a:lnTo>
                      <a:pt x="45" y="54"/>
                    </a:lnTo>
                    <a:lnTo>
                      <a:pt x="53" y="54"/>
                    </a:lnTo>
                    <a:lnTo>
                      <a:pt x="53" y="54"/>
                    </a:lnTo>
                    <a:lnTo>
                      <a:pt x="54" y="51"/>
                    </a:lnTo>
                    <a:lnTo>
                      <a:pt x="54" y="48"/>
                    </a:lnTo>
                    <a:lnTo>
                      <a:pt x="54" y="48"/>
                    </a:lnTo>
                    <a:lnTo>
                      <a:pt x="54" y="46"/>
                    </a:lnTo>
                    <a:lnTo>
                      <a:pt x="55" y="46"/>
                    </a:lnTo>
                    <a:lnTo>
                      <a:pt x="58" y="44"/>
                    </a:lnTo>
                    <a:lnTo>
                      <a:pt x="58" y="44"/>
                    </a:lnTo>
                    <a:lnTo>
                      <a:pt x="63" y="43"/>
                    </a:lnTo>
                    <a:lnTo>
                      <a:pt x="66" y="41"/>
                    </a:lnTo>
                    <a:lnTo>
                      <a:pt x="66" y="41"/>
                    </a:lnTo>
                    <a:lnTo>
                      <a:pt x="69" y="40"/>
                    </a:lnTo>
                    <a:lnTo>
                      <a:pt x="71" y="38"/>
                    </a:lnTo>
                    <a:lnTo>
                      <a:pt x="73" y="38"/>
                    </a:lnTo>
                    <a:lnTo>
                      <a:pt x="73" y="38"/>
                    </a:lnTo>
                    <a:lnTo>
                      <a:pt x="76" y="41"/>
                    </a:lnTo>
                    <a:lnTo>
                      <a:pt x="77" y="41"/>
                    </a:lnTo>
                    <a:lnTo>
                      <a:pt x="80" y="41"/>
                    </a:lnTo>
                    <a:lnTo>
                      <a:pt x="80" y="41"/>
                    </a:lnTo>
                    <a:lnTo>
                      <a:pt x="83" y="40"/>
                    </a:lnTo>
                    <a:lnTo>
                      <a:pt x="87" y="35"/>
                    </a:lnTo>
                    <a:lnTo>
                      <a:pt x="87" y="35"/>
                    </a:lnTo>
                    <a:lnTo>
                      <a:pt x="89" y="34"/>
                    </a:lnTo>
                    <a:lnTo>
                      <a:pt x="92" y="32"/>
                    </a:lnTo>
                    <a:lnTo>
                      <a:pt x="98" y="32"/>
                    </a:lnTo>
                    <a:lnTo>
                      <a:pt x="98" y="32"/>
                    </a:lnTo>
                    <a:lnTo>
                      <a:pt x="101" y="32"/>
                    </a:lnTo>
                    <a:lnTo>
                      <a:pt x="103" y="31"/>
                    </a:lnTo>
                    <a:lnTo>
                      <a:pt x="106" y="28"/>
                    </a:lnTo>
                    <a:lnTo>
                      <a:pt x="106" y="28"/>
                    </a:lnTo>
                    <a:lnTo>
                      <a:pt x="108" y="25"/>
                    </a:lnTo>
                    <a:lnTo>
                      <a:pt x="111" y="25"/>
                    </a:lnTo>
                    <a:lnTo>
                      <a:pt x="115" y="22"/>
                    </a:lnTo>
                    <a:lnTo>
                      <a:pt x="115" y="22"/>
                    </a:lnTo>
                    <a:lnTo>
                      <a:pt x="121" y="19"/>
                    </a:lnTo>
                    <a:lnTo>
                      <a:pt x="127" y="18"/>
                    </a:lnTo>
                    <a:lnTo>
                      <a:pt x="127" y="18"/>
                    </a:lnTo>
                    <a:lnTo>
                      <a:pt x="127" y="16"/>
                    </a:lnTo>
                    <a:lnTo>
                      <a:pt x="127" y="15"/>
                    </a:lnTo>
                    <a:lnTo>
                      <a:pt x="127" y="15"/>
                    </a:lnTo>
                    <a:lnTo>
                      <a:pt x="124" y="13"/>
                    </a:lnTo>
                    <a:lnTo>
                      <a:pt x="122" y="13"/>
                    </a:lnTo>
                    <a:lnTo>
                      <a:pt x="120" y="13"/>
                    </a:lnTo>
                    <a:lnTo>
                      <a:pt x="118" y="11"/>
                    </a:lnTo>
                    <a:lnTo>
                      <a:pt x="118" y="11"/>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 name="Freeform 56">
                <a:extLst>
                  <a:ext uri="{FF2B5EF4-FFF2-40B4-BE49-F238E27FC236}">
                    <a16:creationId xmlns:a16="http://schemas.microsoft.com/office/drawing/2014/main" id="{9BE59684-60DF-B683-40D8-E9084058622A}"/>
                  </a:ext>
                </a:extLst>
              </p:cNvPr>
              <p:cNvSpPr>
                <a:spLocks/>
              </p:cNvSpPr>
              <p:nvPr/>
            </p:nvSpPr>
            <p:spPr bwMode="auto">
              <a:xfrm>
                <a:off x="4243388" y="4132263"/>
                <a:ext cx="127000" cy="55563"/>
              </a:xfrm>
              <a:custGeom>
                <a:avLst/>
                <a:gdLst>
                  <a:gd name="T0" fmla="*/ 33 w 80"/>
                  <a:gd name="T1" fmla="*/ 28 h 35"/>
                  <a:gd name="T2" fmla="*/ 37 w 80"/>
                  <a:gd name="T3" fmla="*/ 30 h 35"/>
                  <a:gd name="T4" fmla="*/ 40 w 80"/>
                  <a:gd name="T5" fmla="*/ 34 h 35"/>
                  <a:gd name="T6" fmla="*/ 42 w 80"/>
                  <a:gd name="T7" fmla="*/ 35 h 35"/>
                  <a:gd name="T8" fmla="*/ 53 w 80"/>
                  <a:gd name="T9" fmla="*/ 33 h 35"/>
                  <a:gd name="T10" fmla="*/ 64 w 80"/>
                  <a:gd name="T11" fmla="*/ 34 h 35"/>
                  <a:gd name="T12" fmla="*/ 62 w 80"/>
                  <a:gd name="T13" fmla="*/ 31 h 35"/>
                  <a:gd name="T14" fmla="*/ 64 w 80"/>
                  <a:gd name="T15" fmla="*/ 31 h 35"/>
                  <a:gd name="T16" fmla="*/ 71 w 80"/>
                  <a:gd name="T17" fmla="*/ 34 h 35"/>
                  <a:gd name="T18" fmla="*/ 75 w 80"/>
                  <a:gd name="T19" fmla="*/ 35 h 35"/>
                  <a:gd name="T20" fmla="*/ 80 w 80"/>
                  <a:gd name="T21" fmla="*/ 34 h 35"/>
                  <a:gd name="T22" fmla="*/ 80 w 80"/>
                  <a:gd name="T23" fmla="*/ 33 h 35"/>
                  <a:gd name="T24" fmla="*/ 75 w 80"/>
                  <a:gd name="T25" fmla="*/ 30 h 35"/>
                  <a:gd name="T26" fmla="*/ 77 w 80"/>
                  <a:gd name="T27" fmla="*/ 27 h 35"/>
                  <a:gd name="T28" fmla="*/ 78 w 80"/>
                  <a:gd name="T29" fmla="*/ 25 h 35"/>
                  <a:gd name="T30" fmla="*/ 71 w 80"/>
                  <a:gd name="T31" fmla="*/ 21 h 35"/>
                  <a:gd name="T32" fmla="*/ 71 w 80"/>
                  <a:gd name="T33" fmla="*/ 21 h 35"/>
                  <a:gd name="T34" fmla="*/ 70 w 80"/>
                  <a:gd name="T35" fmla="*/ 15 h 35"/>
                  <a:gd name="T36" fmla="*/ 68 w 80"/>
                  <a:gd name="T37" fmla="*/ 14 h 35"/>
                  <a:gd name="T38" fmla="*/ 64 w 80"/>
                  <a:gd name="T39" fmla="*/ 12 h 35"/>
                  <a:gd name="T40" fmla="*/ 58 w 80"/>
                  <a:gd name="T41" fmla="*/ 12 h 35"/>
                  <a:gd name="T42" fmla="*/ 52 w 80"/>
                  <a:gd name="T43" fmla="*/ 14 h 35"/>
                  <a:gd name="T44" fmla="*/ 48 w 80"/>
                  <a:gd name="T45" fmla="*/ 12 h 35"/>
                  <a:gd name="T46" fmla="*/ 45 w 80"/>
                  <a:gd name="T47" fmla="*/ 11 h 35"/>
                  <a:gd name="T48" fmla="*/ 40 w 80"/>
                  <a:gd name="T49" fmla="*/ 9 h 35"/>
                  <a:gd name="T50" fmla="*/ 37 w 80"/>
                  <a:gd name="T51" fmla="*/ 6 h 35"/>
                  <a:gd name="T52" fmla="*/ 29 w 80"/>
                  <a:gd name="T53" fmla="*/ 5 h 35"/>
                  <a:gd name="T54" fmla="*/ 19 w 80"/>
                  <a:gd name="T55" fmla="*/ 5 h 35"/>
                  <a:gd name="T56" fmla="*/ 11 w 80"/>
                  <a:gd name="T57" fmla="*/ 0 h 35"/>
                  <a:gd name="T58" fmla="*/ 5 w 80"/>
                  <a:gd name="T59" fmla="*/ 0 h 35"/>
                  <a:gd name="T60" fmla="*/ 0 w 80"/>
                  <a:gd name="T61" fmla="*/ 2 h 35"/>
                  <a:gd name="T62" fmla="*/ 11 w 80"/>
                  <a:gd name="T63" fmla="*/ 6 h 35"/>
                  <a:gd name="T64" fmla="*/ 17 w 80"/>
                  <a:gd name="T65" fmla="*/ 9 h 35"/>
                  <a:gd name="T66" fmla="*/ 19 w 80"/>
                  <a:gd name="T67" fmla="*/ 12 h 35"/>
                  <a:gd name="T68" fmla="*/ 21 w 80"/>
                  <a:gd name="T69" fmla="*/ 18 h 35"/>
                  <a:gd name="T70" fmla="*/ 23 w 80"/>
                  <a:gd name="T71" fmla="*/ 24 h 35"/>
                  <a:gd name="T72" fmla="*/ 20 w 80"/>
                  <a:gd name="T73" fmla="*/ 28 h 35"/>
                  <a:gd name="T74" fmla="*/ 27 w 80"/>
                  <a:gd name="T75" fmla="*/ 28 h 35"/>
                  <a:gd name="T76" fmla="*/ 33 w 80"/>
                  <a:gd name="T77"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35">
                    <a:moveTo>
                      <a:pt x="33" y="28"/>
                    </a:moveTo>
                    <a:lnTo>
                      <a:pt x="33" y="28"/>
                    </a:lnTo>
                    <a:lnTo>
                      <a:pt x="35" y="28"/>
                    </a:lnTo>
                    <a:lnTo>
                      <a:pt x="37" y="30"/>
                    </a:lnTo>
                    <a:lnTo>
                      <a:pt x="40" y="34"/>
                    </a:lnTo>
                    <a:lnTo>
                      <a:pt x="40" y="34"/>
                    </a:lnTo>
                    <a:lnTo>
                      <a:pt x="42" y="35"/>
                    </a:lnTo>
                    <a:lnTo>
                      <a:pt x="42" y="35"/>
                    </a:lnTo>
                    <a:lnTo>
                      <a:pt x="53" y="33"/>
                    </a:lnTo>
                    <a:lnTo>
                      <a:pt x="53" y="33"/>
                    </a:lnTo>
                    <a:lnTo>
                      <a:pt x="58" y="33"/>
                    </a:lnTo>
                    <a:lnTo>
                      <a:pt x="64" y="34"/>
                    </a:lnTo>
                    <a:lnTo>
                      <a:pt x="64" y="34"/>
                    </a:lnTo>
                    <a:lnTo>
                      <a:pt x="62" y="31"/>
                    </a:lnTo>
                    <a:lnTo>
                      <a:pt x="62" y="31"/>
                    </a:lnTo>
                    <a:lnTo>
                      <a:pt x="64" y="31"/>
                    </a:lnTo>
                    <a:lnTo>
                      <a:pt x="67" y="31"/>
                    </a:lnTo>
                    <a:lnTo>
                      <a:pt x="71" y="34"/>
                    </a:lnTo>
                    <a:lnTo>
                      <a:pt x="71" y="34"/>
                    </a:lnTo>
                    <a:lnTo>
                      <a:pt x="75" y="35"/>
                    </a:lnTo>
                    <a:lnTo>
                      <a:pt x="78" y="35"/>
                    </a:lnTo>
                    <a:lnTo>
                      <a:pt x="80" y="34"/>
                    </a:lnTo>
                    <a:lnTo>
                      <a:pt x="80" y="34"/>
                    </a:lnTo>
                    <a:lnTo>
                      <a:pt x="80" y="33"/>
                    </a:lnTo>
                    <a:lnTo>
                      <a:pt x="80" y="33"/>
                    </a:lnTo>
                    <a:lnTo>
                      <a:pt x="75" y="30"/>
                    </a:lnTo>
                    <a:lnTo>
                      <a:pt x="75" y="30"/>
                    </a:lnTo>
                    <a:lnTo>
                      <a:pt x="77" y="27"/>
                    </a:lnTo>
                    <a:lnTo>
                      <a:pt x="78" y="25"/>
                    </a:lnTo>
                    <a:lnTo>
                      <a:pt x="78" y="25"/>
                    </a:lnTo>
                    <a:lnTo>
                      <a:pt x="74" y="22"/>
                    </a:lnTo>
                    <a:lnTo>
                      <a:pt x="71" y="21"/>
                    </a:lnTo>
                    <a:lnTo>
                      <a:pt x="71" y="21"/>
                    </a:lnTo>
                    <a:lnTo>
                      <a:pt x="71" y="21"/>
                    </a:lnTo>
                    <a:lnTo>
                      <a:pt x="70" y="18"/>
                    </a:lnTo>
                    <a:lnTo>
                      <a:pt x="70" y="15"/>
                    </a:lnTo>
                    <a:lnTo>
                      <a:pt x="68" y="14"/>
                    </a:lnTo>
                    <a:lnTo>
                      <a:pt x="68" y="14"/>
                    </a:lnTo>
                    <a:lnTo>
                      <a:pt x="65" y="14"/>
                    </a:lnTo>
                    <a:lnTo>
                      <a:pt x="64" y="12"/>
                    </a:lnTo>
                    <a:lnTo>
                      <a:pt x="64" y="12"/>
                    </a:lnTo>
                    <a:lnTo>
                      <a:pt x="58" y="12"/>
                    </a:lnTo>
                    <a:lnTo>
                      <a:pt x="52" y="14"/>
                    </a:lnTo>
                    <a:lnTo>
                      <a:pt x="52" y="14"/>
                    </a:lnTo>
                    <a:lnTo>
                      <a:pt x="49" y="14"/>
                    </a:lnTo>
                    <a:lnTo>
                      <a:pt x="48" y="12"/>
                    </a:lnTo>
                    <a:lnTo>
                      <a:pt x="46" y="11"/>
                    </a:lnTo>
                    <a:lnTo>
                      <a:pt x="45" y="11"/>
                    </a:lnTo>
                    <a:lnTo>
                      <a:pt x="45" y="11"/>
                    </a:lnTo>
                    <a:lnTo>
                      <a:pt x="40" y="9"/>
                    </a:lnTo>
                    <a:lnTo>
                      <a:pt x="37" y="6"/>
                    </a:lnTo>
                    <a:lnTo>
                      <a:pt x="37" y="6"/>
                    </a:lnTo>
                    <a:lnTo>
                      <a:pt x="35" y="5"/>
                    </a:lnTo>
                    <a:lnTo>
                      <a:pt x="29" y="5"/>
                    </a:lnTo>
                    <a:lnTo>
                      <a:pt x="23" y="5"/>
                    </a:lnTo>
                    <a:lnTo>
                      <a:pt x="19" y="5"/>
                    </a:lnTo>
                    <a:lnTo>
                      <a:pt x="19" y="5"/>
                    </a:lnTo>
                    <a:lnTo>
                      <a:pt x="11" y="0"/>
                    </a:lnTo>
                    <a:lnTo>
                      <a:pt x="5" y="0"/>
                    </a:lnTo>
                    <a:lnTo>
                      <a:pt x="5" y="0"/>
                    </a:lnTo>
                    <a:lnTo>
                      <a:pt x="0" y="2"/>
                    </a:lnTo>
                    <a:lnTo>
                      <a:pt x="0" y="2"/>
                    </a:lnTo>
                    <a:lnTo>
                      <a:pt x="5" y="5"/>
                    </a:lnTo>
                    <a:lnTo>
                      <a:pt x="11" y="6"/>
                    </a:lnTo>
                    <a:lnTo>
                      <a:pt x="16" y="8"/>
                    </a:lnTo>
                    <a:lnTo>
                      <a:pt x="17" y="9"/>
                    </a:lnTo>
                    <a:lnTo>
                      <a:pt x="19" y="12"/>
                    </a:lnTo>
                    <a:lnTo>
                      <a:pt x="19" y="12"/>
                    </a:lnTo>
                    <a:lnTo>
                      <a:pt x="20" y="17"/>
                    </a:lnTo>
                    <a:lnTo>
                      <a:pt x="21" y="18"/>
                    </a:lnTo>
                    <a:lnTo>
                      <a:pt x="23" y="21"/>
                    </a:lnTo>
                    <a:lnTo>
                      <a:pt x="23" y="24"/>
                    </a:lnTo>
                    <a:lnTo>
                      <a:pt x="23" y="24"/>
                    </a:lnTo>
                    <a:lnTo>
                      <a:pt x="20" y="28"/>
                    </a:lnTo>
                    <a:lnTo>
                      <a:pt x="20" y="28"/>
                    </a:lnTo>
                    <a:lnTo>
                      <a:pt x="27" y="28"/>
                    </a:lnTo>
                    <a:lnTo>
                      <a:pt x="33" y="28"/>
                    </a:lnTo>
                    <a:lnTo>
                      <a:pt x="33" y="28"/>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 name="Freeform 57">
                <a:extLst>
                  <a:ext uri="{FF2B5EF4-FFF2-40B4-BE49-F238E27FC236}">
                    <a16:creationId xmlns:a16="http://schemas.microsoft.com/office/drawing/2014/main" id="{D4C61F0A-2368-E4B2-5FA0-69238916CD7A}"/>
                  </a:ext>
                </a:extLst>
              </p:cNvPr>
              <p:cNvSpPr>
                <a:spLocks noEditPoints="1"/>
              </p:cNvSpPr>
              <p:nvPr/>
            </p:nvSpPr>
            <p:spPr bwMode="auto">
              <a:xfrm>
                <a:off x="3987800" y="4165601"/>
                <a:ext cx="347663" cy="136525"/>
              </a:xfrm>
              <a:custGeom>
                <a:avLst/>
                <a:gdLst>
                  <a:gd name="T0" fmla="*/ 213 w 219"/>
                  <a:gd name="T1" fmla="*/ 54 h 86"/>
                  <a:gd name="T2" fmla="*/ 212 w 219"/>
                  <a:gd name="T3" fmla="*/ 39 h 86"/>
                  <a:gd name="T4" fmla="*/ 214 w 219"/>
                  <a:gd name="T5" fmla="*/ 35 h 86"/>
                  <a:gd name="T6" fmla="*/ 214 w 219"/>
                  <a:gd name="T7" fmla="*/ 28 h 86"/>
                  <a:gd name="T8" fmla="*/ 207 w 219"/>
                  <a:gd name="T9" fmla="*/ 26 h 86"/>
                  <a:gd name="T10" fmla="*/ 203 w 219"/>
                  <a:gd name="T11" fmla="*/ 16 h 86"/>
                  <a:gd name="T12" fmla="*/ 196 w 219"/>
                  <a:gd name="T13" fmla="*/ 7 h 86"/>
                  <a:gd name="T14" fmla="*/ 181 w 219"/>
                  <a:gd name="T15" fmla="*/ 7 h 86"/>
                  <a:gd name="T16" fmla="*/ 164 w 219"/>
                  <a:gd name="T17" fmla="*/ 14 h 86"/>
                  <a:gd name="T18" fmla="*/ 150 w 219"/>
                  <a:gd name="T19" fmla="*/ 14 h 86"/>
                  <a:gd name="T20" fmla="*/ 131 w 219"/>
                  <a:gd name="T21" fmla="*/ 13 h 86"/>
                  <a:gd name="T22" fmla="*/ 123 w 219"/>
                  <a:gd name="T23" fmla="*/ 10 h 86"/>
                  <a:gd name="T24" fmla="*/ 115 w 219"/>
                  <a:gd name="T25" fmla="*/ 6 h 86"/>
                  <a:gd name="T26" fmla="*/ 98 w 219"/>
                  <a:gd name="T27" fmla="*/ 1 h 86"/>
                  <a:gd name="T28" fmla="*/ 75 w 219"/>
                  <a:gd name="T29" fmla="*/ 4 h 86"/>
                  <a:gd name="T30" fmla="*/ 59 w 219"/>
                  <a:gd name="T31" fmla="*/ 13 h 86"/>
                  <a:gd name="T32" fmla="*/ 37 w 219"/>
                  <a:gd name="T33" fmla="*/ 13 h 86"/>
                  <a:gd name="T34" fmla="*/ 34 w 219"/>
                  <a:gd name="T35" fmla="*/ 20 h 86"/>
                  <a:gd name="T36" fmla="*/ 18 w 219"/>
                  <a:gd name="T37" fmla="*/ 23 h 86"/>
                  <a:gd name="T38" fmla="*/ 3 w 219"/>
                  <a:gd name="T39" fmla="*/ 26 h 86"/>
                  <a:gd name="T40" fmla="*/ 3 w 219"/>
                  <a:gd name="T41" fmla="*/ 33 h 86"/>
                  <a:gd name="T42" fmla="*/ 8 w 219"/>
                  <a:gd name="T43" fmla="*/ 36 h 86"/>
                  <a:gd name="T44" fmla="*/ 9 w 219"/>
                  <a:gd name="T45" fmla="*/ 45 h 86"/>
                  <a:gd name="T46" fmla="*/ 8 w 219"/>
                  <a:gd name="T47" fmla="*/ 51 h 86"/>
                  <a:gd name="T48" fmla="*/ 12 w 219"/>
                  <a:gd name="T49" fmla="*/ 57 h 86"/>
                  <a:gd name="T50" fmla="*/ 9 w 219"/>
                  <a:gd name="T51" fmla="*/ 60 h 86"/>
                  <a:gd name="T52" fmla="*/ 15 w 219"/>
                  <a:gd name="T53" fmla="*/ 66 h 86"/>
                  <a:gd name="T54" fmla="*/ 22 w 219"/>
                  <a:gd name="T55" fmla="*/ 68 h 86"/>
                  <a:gd name="T56" fmla="*/ 25 w 219"/>
                  <a:gd name="T57" fmla="*/ 73 h 86"/>
                  <a:gd name="T58" fmla="*/ 32 w 219"/>
                  <a:gd name="T59" fmla="*/ 74 h 86"/>
                  <a:gd name="T60" fmla="*/ 44 w 219"/>
                  <a:gd name="T61" fmla="*/ 82 h 86"/>
                  <a:gd name="T62" fmla="*/ 51 w 219"/>
                  <a:gd name="T63" fmla="*/ 77 h 86"/>
                  <a:gd name="T64" fmla="*/ 60 w 219"/>
                  <a:gd name="T65" fmla="*/ 73 h 86"/>
                  <a:gd name="T66" fmla="*/ 76 w 219"/>
                  <a:gd name="T67" fmla="*/ 82 h 86"/>
                  <a:gd name="T68" fmla="*/ 89 w 219"/>
                  <a:gd name="T69" fmla="*/ 80 h 86"/>
                  <a:gd name="T70" fmla="*/ 99 w 219"/>
                  <a:gd name="T71" fmla="*/ 73 h 86"/>
                  <a:gd name="T72" fmla="*/ 108 w 219"/>
                  <a:gd name="T73" fmla="*/ 76 h 86"/>
                  <a:gd name="T74" fmla="*/ 118 w 219"/>
                  <a:gd name="T75" fmla="*/ 73 h 86"/>
                  <a:gd name="T76" fmla="*/ 114 w 219"/>
                  <a:gd name="T77" fmla="*/ 80 h 86"/>
                  <a:gd name="T78" fmla="*/ 115 w 219"/>
                  <a:gd name="T79" fmla="*/ 86 h 86"/>
                  <a:gd name="T80" fmla="*/ 121 w 219"/>
                  <a:gd name="T81" fmla="*/ 79 h 86"/>
                  <a:gd name="T82" fmla="*/ 127 w 219"/>
                  <a:gd name="T83" fmla="*/ 76 h 86"/>
                  <a:gd name="T84" fmla="*/ 137 w 219"/>
                  <a:gd name="T85" fmla="*/ 76 h 86"/>
                  <a:gd name="T86" fmla="*/ 145 w 219"/>
                  <a:gd name="T87" fmla="*/ 74 h 86"/>
                  <a:gd name="T88" fmla="*/ 158 w 219"/>
                  <a:gd name="T89" fmla="*/ 74 h 86"/>
                  <a:gd name="T90" fmla="*/ 174 w 219"/>
                  <a:gd name="T91" fmla="*/ 70 h 86"/>
                  <a:gd name="T92" fmla="*/ 191 w 219"/>
                  <a:gd name="T93" fmla="*/ 68 h 86"/>
                  <a:gd name="T94" fmla="*/ 196 w 219"/>
                  <a:gd name="T95" fmla="*/ 66 h 86"/>
                  <a:gd name="T96" fmla="*/ 207 w 219"/>
                  <a:gd name="T97" fmla="*/ 67 h 86"/>
                  <a:gd name="T98" fmla="*/ 217 w 219"/>
                  <a:gd name="T99" fmla="*/ 71 h 86"/>
                  <a:gd name="T100" fmla="*/ 217 w 219"/>
                  <a:gd name="T101" fmla="*/ 64 h 86"/>
                  <a:gd name="T102" fmla="*/ 18 w 219"/>
                  <a:gd name="T103" fmla="*/ 16 h 86"/>
                  <a:gd name="T104" fmla="*/ 34 w 219"/>
                  <a:gd name="T105" fmla="*/ 13 h 86"/>
                  <a:gd name="T106" fmla="*/ 25 w 219"/>
                  <a:gd name="T107" fmla="*/ 7 h 86"/>
                  <a:gd name="T108" fmla="*/ 22 w 219"/>
                  <a:gd name="T109" fmla="*/ 0 h 86"/>
                  <a:gd name="T110" fmla="*/ 15 w 219"/>
                  <a:gd name="T111" fmla="*/ 0 h 86"/>
                  <a:gd name="T112" fmla="*/ 5 w 219"/>
                  <a:gd name="T113" fmla="*/ 3 h 86"/>
                  <a:gd name="T114" fmla="*/ 6 w 219"/>
                  <a:gd name="T115" fmla="*/ 12 h 86"/>
                  <a:gd name="T116" fmla="*/ 2 w 219"/>
                  <a:gd name="T117" fmla="*/ 16 h 86"/>
                  <a:gd name="T118" fmla="*/ 8 w 219"/>
                  <a:gd name="T119" fmla="*/ 22 h 86"/>
                  <a:gd name="T120" fmla="*/ 15 w 219"/>
                  <a:gd name="T121"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 h="86">
                    <a:moveTo>
                      <a:pt x="213" y="60"/>
                    </a:moveTo>
                    <a:lnTo>
                      <a:pt x="213" y="60"/>
                    </a:lnTo>
                    <a:lnTo>
                      <a:pt x="213" y="58"/>
                    </a:lnTo>
                    <a:lnTo>
                      <a:pt x="213" y="54"/>
                    </a:lnTo>
                    <a:lnTo>
                      <a:pt x="213" y="48"/>
                    </a:lnTo>
                    <a:lnTo>
                      <a:pt x="213" y="48"/>
                    </a:lnTo>
                    <a:lnTo>
                      <a:pt x="212" y="42"/>
                    </a:lnTo>
                    <a:lnTo>
                      <a:pt x="212" y="39"/>
                    </a:lnTo>
                    <a:lnTo>
                      <a:pt x="213" y="38"/>
                    </a:lnTo>
                    <a:lnTo>
                      <a:pt x="213" y="38"/>
                    </a:lnTo>
                    <a:lnTo>
                      <a:pt x="214" y="36"/>
                    </a:lnTo>
                    <a:lnTo>
                      <a:pt x="214" y="35"/>
                    </a:lnTo>
                    <a:lnTo>
                      <a:pt x="214" y="33"/>
                    </a:lnTo>
                    <a:lnTo>
                      <a:pt x="216" y="32"/>
                    </a:lnTo>
                    <a:lnTo>
                      <a:pt x="216" y="32"/>
                    </a:lnTo>
                    <a:lnTo>
                      <a:pt x="214" y="28"/>
                    </a:lnTo>
                    <a:lnTo>
                      <a:pt x="214" y="28"/>
                    </a:lnTo>
                    <a:lnTo>
                      <a:pt x="212" y="28"/>
                    </a:lnTo>
                    <a:lnTo>
                      <a:pt x="210" y="28"/>
                    </a:lnTo>
                    <a:lnTo>
                      <a:pt x="207" y="26"/>
                    </a:lnTo>
                    <a:lnTo>
                      <a:pt x="204" y="23"/>
                    </a:lnTo>
                    <a:lnTo>
                      <a:pt x="204" y="23"/>
                    </a:lnTo>
                    <a:lnTo>
                      <a:pt x="204" y="17"/>
                    </a:lnTo>
                    <a:lnTo>
                      <a:pt x="203" y="16"/>
                    </a:lnTo>
                    <a:lnTo>
                      <a:pt x="201" y="13"/>
                    </a:lnTo>
                    <a:lnTo>
                      <a:pt x="201" y="13"/>
                    </a:lnTo>
                    <a:lnTo>
                      <a:pt x="198" y="9"/>
                    </a:lnTo>
                    <a:lnTo>
                      <a:pt x="196" y="7"/>
                    </a:lnTo>
                    <a:lnTo>
                      <a:pt x="194" y="7"/>
                    </a:lnTo>
                    <a:lnTo>
                      <a:pt x="194" y="7"/>
                    </a:lnTo>
                    <a:lnTo>
                      <a:pt x="188" y="7"/>
                    </a:lnTo>
                    <a:lnTo>
                      <a:pt x="181" y="7"/>
                    </a:lnTo>
                    <a:lnTo>
                      <a:pt x="181" y="7"/>
                    </a:lnTo>
                    <a:lnTo>
                      <a:pt x="177" y="10"/>
                    </a:lnTo>
                    <a:lnTo>
                      <a:pt x="169" y="13"/>
                    </a:lnTo>
                    <a:lnTo>
                      <a:pt x="164" y="14"/>
                    </a:lnTo>
                    <a:lnTo>
                      <a:pt x="159" y="14"/>
                    </a:lnTo>
                    <a:lnTo>
                      <a:pt x="159" y="14"/>
                    </a:lnTo>
                    <a:lnTo>
                      <a:pt x="155" y="14"/>
                    </a:lnTo>
                    <a:lnTo>
                      <a:pt x="150" y="14"/>
                    </a:lnTo>
                    <a:lnTo>
                      <a:pt x="139" y="14"/>
                    </a:lnTo>
                    <a:lnTo>
                      <a:pt x="139" y="14"/>
                    </a:lnTo>
                    <a:lnTo>
                      <a:pt x="134" y="14"/>
                    </a:lnTo>
                    <a:lnTo>
                      <a:pt x="131" y="13"/>
                    </a:lnTo>
                    <a:lnTo>
                      <a:pt x="129" y="12"/>
                    </a:lnTo>
                    <a:lnTo>
                      <a:pt x="126" y="10"/>
                    </a:lnTo>
                    <a:lnTo>
                      <a:pt x="126" y="10"/>
                    </a:lnTo>
                    <a:lnTo>
                      <a:pt x="123" y="10"/>
                    </a:lnTo>
                    <a:lnTo>
                      <a:pt x="120" y="9"/>
                    </a:lnTo>
                    <a:lnTo>
                      <a:pt x="118" y="7"/>
                    </a:lnTo>
                    <a:lnTo>
                      <a:pt x="115" y="6"/>
                    </a:lnTo>
                    <a:lnTo>
                      <a:pt x="115" y="6"/>
                    </a:lnTo>
                    <a:lnTo>
                      <a:pt x="113" y="6"/>
                    </a:lnTo>
                    <a:lnTo>
                      <a:pt x="110" y="4"/>
                    </a:lnTo>
                    <a:lnTo>
                      <a:pt x="107" y="3"/>
                    </a:lnTo>
                    <a:lnTo>
                      <a:pt x="98" y="1"/>
                    </a:lnTo>
                    <a:lnTo>
                      <a:pt x="98" y="1"/>
                    </a:lnTo>
                    <a:lnTo>
                      <a:pt x="91" y="1"/>
                    </a:lnTo>
                    <a:lnTo>
                      <a:pt x="86" y="1"/>
                    </a:lnTo>
                    <a:lnTo>
                      <a:pt x="75" y="4"/>
                    </a:lnTo>
                    <a:lnTo>
                      <a:pt x="67" y="9"/>
                    </a:lnTo>
                    <a:lnTo>
                      <a:pt x="62" y="12"/>
                    </a:lnTo>
                    <a:lnTo>
                      <a:pt x="62" y="12"/>
                    </a:lnTo>
                    <a:lnTo>
                      <a:pt x="59" y="13"/>
                    </a:lnTo>
                    <a:lnTo>
                      <a:pt x="56" y="14"/>
                    </a:lnTo>
                    <a:lnTo>
                      <a:pt x="47" y="14"/>
                    </a:lnTo>
                    <a:lnTo>
                      <a:pt x="40" y="13"/>
                    </a:lnTo>
                    <a:lnTo>
                      <a:pt x="37" y="13"/>
                    </a:lnTo>
                    <a:lnTo>
                      <a:pt x="37" y="13"/>
                    </a:lnTo>
                    <a:lnTo>
                      <a:pt x="35" y="14"/>
                    </a:lnTo>
                    <a:lnTo>
                      <a:pt x="35" y="17"/>
                    </a:lnTo>
                    <a:lnTo>
                      <a:pt x="34" y="20"/>
                    </a:lnTo>
                    <a:lnTo>
                      <a:pt x="31" y="23"/>
                    </a:lnTo>
                    <a:lnTo>
                      <a:pt x="31" y="23"/>
                    </a:lnTo>
                    <a:lnTo>
                      <a:pt x="25" y="23"/>
                    </a:lnTo>
                    <a:lnTo>
                      <a:pt x="18" y="23"/>
                    </a:lnTo>
                    <a:lnTo>
                      <a:pt x="11" y="23"/>
                    </a:lnTo>
                    <a:lnTo>
                      <a:pt x="6" y="25"/>
                    </a:lnTo>
                    <a:lnTo>
                      <a:pt x="6" y="25"/>
                    </a:lnTo>
                    <a:lnTo>
                      <a:pt x="3" y="26"/>
                    </a:lnTo>
                    <a:lnTo>
                      <a:pt x="2" y="31"/>
                    </a:lnTo>
                    <a:lnTo>
                      <a:pt x="2" y="32"/>
                    </a:lnTo>
                    <a:lnTo>
                      <a:pt x="3" y="33"/>
                    </a:lnTo>
                    <a:lnTo>
                      <a:pt x="3" y="33"/>
                    </a:lnTo>
                    <a:lnTo>
                      <a:pt x="8" y="33"/>
                    </a:lnTo>
                    <a:lnTo>
                      <a:pt x="9" y="35"/>
                    </a:lnTo>
                    <a:lnTo>
                      <a:pt x="8" y="36"/>
                    </a:lnTo>
                    <a:lnTo>
                      <a:pt x="8" y="36"/>
                    </a:lnTo>
                    <a:lnTo>
                      <a:pt x="8" y="38"/>
                    </a:lnTo>
                    <a:lnTo>
                      <a:pt x="9" y="41"/>
                    </a:lnTo>
                    <a:lnTo>
                      <a:pt x="9" y="44"/>
                    </a:lnTo>
                    <a:lnTo>
                      <a:pt x="9" y="45"/>
                    </a:lnTo>
                    <a:lnTo>
                      <a:pt x="9" y="45"/>
                    </a:lnTo>
                    <a:lnTo>
                      <a:pt x="8" y="47"/>
                    </a:lnTo>
                    <a:lnTo>
                      <a:pt x="8" y="49"/>
                    </a:lnTo>
                    <a:lnTo>
                      <a:pt x="8" y="51"/>
                    </a:lnTo>
                    <a:lnTo>
                      <a:pt x="9" y="54"/>
                    </a:lnTo>
                    <a:lnTo>
                      <a:pt x="9" y="54"/>
                    </a:lnTo>
                    <a:lnTo>
                      <a:pt x="11" y="55"/>
                    </a:lnTo>
                    <a:lnTo>
                      <a:pt x="12" y="57"/>
                    </a:lnTo>
                    <a:lnTo>
                      <a:pt x="11" y="58"/>
                    </a:lnTo>
                    <a:lnTo>
                      <a:pt x="9" y="60"/>
                    </a:lnTo>
                    <a:lnTo>
                      <a:pt x="9" y="60"/>
                    </a:lnTo>
                    <a:lnTo>
                      <a:pt x="9" y="60"/>
                    </a:lnTo>
                    <a:lnTo>
                      <a:pt x="9" y="61"/>
                    </a:lnTo>
                    <a:lnTo>
                      <a:pt x="11" y="63"/>
                    </a:lnTo>
                    <a:lnTo>
                      <a:pt x="13" y="64"/>
                    </a:lnTo>
                    <a:lnTo>
                      <a:pt x="15" y="66"/>
                    </a:lnTo>
                    <a:lnTo>
                      <a:pt x="15" y="66"/>
                    </a:lnTo>
                    <a:lnTo>
                      <a:pt x="16" y="67"/>
                    </a:lnTo>
                    <a:lnTo>
                      <a:pt x="19" y="68"/>
                    </a:lnTo>
                    <a:lnTo>
                      <a:pt x="22" y="68"/>
                    </a:lnTo>
                    <a:lnTo>
                      <a:pt x="24" y="70"/>
                    </a:lnTo>
                    <a:lnTo>
                      <a:pt x="24" y="70"/>
                    </a:lnTo>
                    <a:lnTo>
                      <a:pt x="24" y="71"/>
                    </a:lnTo>
                    <a:lnTo>
                      <a:pt x="25" y="73"/>
                    </a:lnTo>
                    <a:lnTo>
                      <a:pt x="30" y="73"/>
                    </a:lnTo>
                    <a:lnTo>
                      <a:pt x="30" y="73"/>
                    </a:lnTo>
                    <a:lnTo>
                      <a:pt x="31" y="73"/>
                    </a:lnTo>
                    <a:lnTo>
                      <a:pt x="32" y="74"/>
                    </a:lnTo>
                    <a:lnTo>
                      <a:pt x="37" y="80"/>
                    </a:lnTo>
                    <a:lnTo>
                      <a:pt x="37" y="80"/>
                    </a:lnTo>
                    <a:lnTo>
                      <a:pt x="40" y="82"/>
                    </a:lnTo>
                    <a:lnTo>
                      <a:pt x="44" y="82"/>
                    </a:lnTo>
                    <a:lnTo>
                      <a:pt x="50" y="80"/>
                    </a:lnTo>
                    <a:lnTo>
                      <a:pt x="51" y="79"/>
                    </a:lnTo>
                    <a:lnTo>
                      <a:pt x="51" y="77"/>
                    </a:lnTo>
                    <a:lnTo>
                      <a:pt x="51" y="77"/>
                    </a:lnTo>
                    <a:lnTo>
                      <a:pt x="51" y="74"/>
                    </a:lnTo>
                    <a:lnTo>
                      <a:pt x="54" y="73"/>
                    </a:lnTo>
                    <a:lnTo>
                      <a:pt x="60" y="73"/>
                    </a:lnTo>
                    <a:lnTo>
                      <a:pt x="60" y="73"/>
                    </a:lnTo>
                    <a:lnTo>
                      <a:pt x="66" y="74"/>
                    </a:lnTo>
                    <a:lnTo>
                      <a:pt x="70" y="77"/>
                    </a:lnTo>
                    <a:lnTo>
                      <a:pt x="76" y="82"/>
                    </a:lnTo>
                    <a:lnTo>
                      <a:pt x="76" y="82"/>
                    </a:lnTo>
                    <a:lnTo>
                      <a:pt x="79" y="82"/>
                    </a:lnTo>
                    <a:lnTo>
                      <a:pt x="82" y="82"/>
                    </a:lnTo>
                    <a:lnTo>
                      <a:pt x="89" y="80"/>
                    </a:lnTo>
                    <a:lnTo>
                      <a:pt x="89" y="80"/>
                    </a:lnTo>
                    <a:lnTo>
                      <a:pt x="92" y="79"/>
                    </a:lnTo>
                    <a:lnTo>
                      <a:pt x="95" y="77"/>
                    </a:lnTo>
                    <a:lnTo>
                      <a:pt x="99" y="73"/>
                    </a:lnTo>
                    <a:lnTo>
                      <a:pt x="99" y="73"/>
                    </a:lnTo>
                    <a:lnTo>
                      <a:pt x="101" y="73"/>
                    </a:lnTo>
                    <a:lnTo>
                      <a:pt x="104" y="74"/>
                    </a:lnTo>
                    <a:lnTo>
                      <a:pt x="107" y="76"/>
                    </a:lnTo>
                    <a:lnTo>
                      <a:pt x="108" y="76"/>
                    </a:lnTo>
                    <a:lnTo>
                      <a:pt x="108" y="76"/>
                    </a:lnTo>
                    <a:lnTo>
                      <a:pt x="114" y="73"/>
                    </a:lnTo>
                    <a:lnTo>
                      <a:pt x="115" y="73"/>
                    </a:lnTo>
                    <a:lnTo>
                      <a:pt x="118" y="73"/>
                    </a:lnTo>
                    <a:lnTo>
                      <a:pt x="118" y="73"/>
                    </a:lnTo>
                    <a:lnTo>
                      <a:pt x="118" y="74"/>
                    </a:lnTo>
                    <a:lnTo>
                      <a:pt x="117" y="77"/>
                    </a:lnTo>
                    <a:lnTo>
                      <a:pt x="114" y="80"/>
                    </a:lnTo>
                    <a:lnTo>
                      <a:pt x="114" y="82"/>
                    </a:lnTo>
                    <a:lnTo>
                      <a:pt x="114" y="82"/>
                    </a:lnTo>
                    <a:lnTo>
                      <a:pt x="115" y="85"/>
                    </a:lnTo>
                    <a:lnTo>
                      <a:pt x="115" y="86"/>
                    </a:lnTo>
                    <a:lnTo>
                      <a:pt x="115" y="86"/>
                    </a:lnTo>
                    <a:lnTo>
                      <a:pt x="118" y="85"/>
                    </a:lnTo>
                    <a:lnTo>
                      <a:pt x="121" y="83"/>
                    </a:lnTo>
                    <a:lnTo>
                      <a:pt x="121" y="79"/>
                    </a:lnTo>
                    <a:lnTo>
                      <a:pt x="121" y="79"/>
                    </a:lnTo>
                    <a:lnTo>
                      <a:pt x="123" y="76"/>
                    </a:lnTo>
                    <a:lnTo>
                      <a:pt x="124" y="74"/>
                    </a:lnTo>
                    <a:lnTo>
                      <a:pt x="127" y="76"/>
                    </a:lnTo>
                    <a:lnTo>
                      <a:pt x="127" y="76"/>
                    </a:lnTo>
                    <a:lnTo>
                      <a:pt x="130" y="77"/>
                    </a:lnTo>
                    <a:lnTo>
                      <a:pt x="137" y="76"/>
                    </a:lnTo>
                    <a:lnTo>
                      <a:pt x="137" y="76"/>
                    </a:lnTo>
                    <a:lnTo>
                      <a:pt x="142" y="73"/>
                    </a:lnTo>
                    <a:lnTo>
                      <a:pt x="143" y="73"/>
                    </a:lnTo>
                    <a:lnTo>
                      <a:pt x="145" y="74"/>
                    </a:lnTo>
                    <a:lnTo>
                      <a:pt x="145" y="74"/>
                    </a:lnTo>
                    <a:lnTo>
                      <a:pt x="146" y="74"/>
                    </a:lnTo>
                    <a:lnTo>
                      <a:pt x="149" y="74"/>
                    </a:lnTo>
                    <a:lnTo>
                      <a:pt x="158" y="74"/>
                    </a:lnTo>
                    <a:lnTo>
                      <a:pt x="158" y="74"/>
                    </a:lnTo>
                    <a:lnTo>
                      <a:pt x="162" y="73"/>
                    </a:lnTo>
                    <a:lnTo>
                      <a:pt x="166" y="71"/>
                    </a:lnTo>
                    <a:lnTo>
                      <a:pt x="169" y="70"/>
                    </a:lnTo>
                    <a:lnTo>
                      <a:pt x="174" y="70"/>
                    </a:lnTo>
                    <a:lnTo>
                      <a:pt x="174" y="70"/>
                    </a:lnTo>
                    <a:lnTo>
                      <a:pt x="182" y="68"/>
                    </a:lnTo>
                    <a:lnTo>
                      <a:pt x="187" y="68"/>
                    </a:lnTo>
                    <a:lnTo>
                      <a:pt x="191" y="68"/>
                    </a:lnTo>
                    <a:lnTo>
                      <a:pt x="191" y="68"/>
                    </a:lnTo>
                    <a:lnTo>
                      <a:pt x="193" y="67"/>
                    </a:lnTo>
                    <a:lnTo>
                      <a:pt x="196" y="66"/>
                    </a:lnTo>
                    <a:lnTo>
                      <a:pt x="196" y="66"/>
                    </a:lnTo>
                    <a:lnTo>
                      <a:pt x="200" y="66"/>
                    </a:lnTo>
                    <a:lnTo>
                      <a:pt x="203" y="67"/>
                    </a:lnTo>
                    <a:lnTo>
                      <a:pt x="204" y="67"/>
                    </a:lnTo>
                    <a:lnTo>
                      <a:pt x="207" y="67"/>
                    </a:lnTo>
                    <a:lnTo>
                      <a:pt x="207" y="67"/>
                    </a:lnTo>
                    <a:lnTo>
                      <a:pt x="210" y="68"/>
                    </a:lnTo>
                    <a:lnTo>
                      <a:pt x="213" y="70"/>
                    </a:lnTo>
                    <a:lnTo>
                      <a:pt x="217" y="71"/>
                    </a:lnTo>
                    <a:lnTo>
                      <a:pt x="219" y="71"/>
                    </a:lnTo>
                    <a:lnTo>
                      <a:pt x="219" y="70"/>
                    </a:lnTo>
                    <a:lnTo>
                      <a:pt x="219" y="70"/>
                    </a:lnTo>
                    <a:lnTo>
                      <a:pt x="217" y="64"/>
                    </a:lnTo>
                    <a:lnTo>
                      <a:pt x="213" y="60"/>
                    </a:lnTo>
                    <a:lnTo>
                      <a:pt x="213" y="60"/>
                    </a:lnTo>
                    <a:close/>
                    <a:moveTo>
                      <a:pt x="18" y="16"/>
                    </a:moveTo>
                    <a:lnTo>
                      <a:pt x="18" y="16"/>
                    </a:lnTo>
                    <a:lnTo>
                      <a:pt x="22" y="14"/>
                    </a:lnTo>
                    <a:lnTo>
                      <a:pt x="27" y="14"/>
                    </a:lnTo>
                    <a:lnTo>
                      <a:pt x="31" y="14"/>
                    </a:lnTo>
                    <a:lnTo>
                      <a:pt x="34" y="13"/>
                    </a:lnTo>
                    <a:lnTo>
                      <a:pt x="34" y="13"/>
                    </a:lnTo>
                    <a:lnTo>
                      <a:pt x="34" y="12"/>
                    </a:lnTo>
                    <a:lnTo>
                      <a:pt x="31" y="10"/>
                    </a:lnTo>
                    <a:lnTo>
                      <a:pt x="25" y="7"/>
                    </a:lnTo>
                    <a:lnTo>
                      <a:pt x="25" y="7"/>
                    </a:lnTo>
                    <a:lnTo>
                      <a:pt x="24" y="4"/>
                    </a:lnTo>
                    <a:lnTo>
                      <a:pt x="22" y="0"/>
                    </a:lnTo>
                    <a:lnTo>
                      <a:pt x="22" y="0"/>
                    </a:lnTo>
                    <a:lnTo>
                      <a:pt x="21" y="1"/>
                    </a:lnTo>
                    <a:lnTo>
                      <a:pt x="18" y="1"/>
                    </a:lnTo>
                    <a:lnTo>
                      <a:pt x="18" y="1"/>
                    </a:lnTo>
                    <a:lnTo>
                      <a:pt x="15" y="0"/>
                    </a:lnTo>
                    <a:lnTo>
                      <a:pt x="11" y="0"/>
                    </a:lnTo>
                    <a:lnTo>
                      <a:pt x="6" y="1"/>
                    </a:lnTo>
                    <a:lnTo>
                      <a:pt x="6" y="1"/>
                    </a:lnTo>
                    <a:lnTo>
                      <a:pt x="5" y="3"/>
                    </a:lnTo>
                    <a:lnTo>
                      <a:pt x="6" y="4"/>
                    </a:lnTo>
                    <a:lnTo>
                      <a:pt x="6" y="9"/>
                    </a:lnTo>
                    <a:lnTo>
                      <a:pt x="6" y="9"/>
                    </a:lnTo>
                    <a:lnTo>
                      <a:pt x="6" y="12"/>
                    </a:lnTo>
                    <a:lnTo>
                      <a:pt x="5" y="12"/>
                    </a:lnTo>
                    <a:lnTo>
                      <a:pt x="3" y="14"/>
                    </a:lnTo>
                    <a:lnTo>
                      <a:pt x="3" y="14"/>
                    </a:lnTo>
                    <a:lnTo>
                      <a:pt x="2" y="16"/>
                    </a:lnTo>
                    <a:lnTo>
                      <a:pt x="0" y="19"/>
                    </a:lnTo>
                    <a:lnTo>
                      <a:pt x="0" y="19"/>
                    </a:lnTo>
                    <a:lnTo>
                      <a:pt x="3" y="20"/>
                    </a:lnTo>
                    <a:lnTo>
                      <a:pt x="8" y="22"/>
                    </a:lnTo>
                    <a:lnTo>
                      <a:pt x="8" y="22"/>
                    </a:lnTo>
                    <a:lnTo>
                      <a:pt x="11" y="22"/>
                    </a:lnTo>
                    <a:lnTo>
                      <a:pt x="13" y="19"/>
                    </a:lnTo>
                    <a:lnTo>
                      <a:pt x="15" y="17"/>
                    </a:lnTo>
                    <a:lnTo>
                      <a:pt x="18" y="16"/>
                    </a:lnTo>
                    <a:lnTo>
                      <a:pt x="18" y="16"/>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 name="Freeform 58">
                <a:extLst>
                  <a:ext uri="{FF2B5EF4-FFF2-40B4-BE49-F238E27FC236}">
                    <a16:creationId xmlns:a16="http://schemas.microsoft.com/office/drawing/2014/main" id="{E1E55654-99C3-D8DC-8F48-4B9DAE4035C2}"/>
                  </a:ext>
                </a:extLst>
              </p:cNvPr>
              <p:cNvSpPr>
                <a:spLocks/>
              </p:cNvSpPr>
              <p:nvPr/>
            </p:nvSpPr>
            <p:spPr bwMode="auto">
              <a:xfrm>
                <a:off x="4962525" y="4303713"/>
                <a:ext cx="42863" cy="42863"/>
              </a:xfrm>
              <a:custGeom>
                <a:avLst/>
                <a:gdLst>
                  <a:gd name="T0" fmla="*/ 13 w 27"/>
                  <a:gd name="T1" fmla="*/ 0 h 27"/>
                  <a:gd name="T2" fmla="*/ 13 w 27"/>
                  <a:gd name="T3" fmla="*/ 0 h 27"/>
                  <a:gd name="T4" fmla="*/ 10 w 27"/>
                  <a:gd name="T5" fmla="*/ 0 h 27"/>
                  <a:gd name="T6" fmla="*/ 5 w 27"/>
                  <a:gd name="T7" fmla="*/ 3 h 27"/>
                  <a:gd name="T8" fmla="*/ 1 w 27"/>
                  <a:gd name="T9" fmla="*/ 5 h 27"/>
                  <a:gd name="T10" fmla="*/ 0 w 27"/>
                  <a:gd name="T11" fmla="*/ 8 h 27"/>
                  <a:gd name="T12" fmla="*/ 0 w 27"/>
                  <a:gd name="T13" fmla="*/ 8 h 27"/>
                  <a:gd name="T14" fmla="*/ 1 w 27"/>
                  <a:gd name="T15" fmla="*/ 12 h 27"/>
                  <a:gd name="T16" fmla="*/ 1 w 27"/>
                  <a:gd name="T17" fmla="*/ 12 h 27"/>
                  <a:gd name="T18" fmla="*/ 4 w 27"/>
                  <a:gd name="T19" fmla="*/ 16 h 27"/>
                  <a:gd name="T20" fmla="*/ 8 w 27"/>
                  <a:gd name="T21" fmla="*/ 19 h 27"/>
                  <a:gd name="T22" fmla="*/ 8 w 27"/>
                  <a:gd name="T23" fmla="*/ 19 h 27"/>
                  <a:gd name="T24" fmla="*/ 10 w 27"/>
                  <a:gd name="T25" fmla="*/ 21 h 27"/>
                  <a:gd name="T26" fmla="*/ 10 w 27"/>
                  <a:gd name="T27" fmla="*/ 22 h 27"/>
                  <a:gd name="T28" fmla="*/ 10 w 27"/>
                  <a:gd name="T29" fmla="*/ 27 h 27"/>
                  <a:gd name="T30" fmla="*/ 10 w 27"/>
                  <a:gd name="T31" fmla="*/ 27 h 27"/>
                  <a:gd name="T32" fmla="*/ 14 w 27"/>
                  <a:gd name="T33" fmla="*/ 25 h 27"/>
                  <a:gd name="T34" fmla="*/ 14 w 27"/>
                  <a:gd name="T35" fmla="*/ 25 h 27"/>
                  <a:gd name="T36" fmla="*/ 19 w 27"/>
                  <a:gd name="T37" fmla="*/ 24 h 27"/>
                  <a:gd name="T38" fmla="*/ 21 w 27"/>
                  <a:gd name="T39" fmla="*/ 19 h 27"/>
                  <a:gd name="T40" fmla="*/ 27 w 27"/>
                  <a:gd name="T41" fmla="*/ 12 h 27"/>
                  <a:gd name="T42" fmla="*/ 27 w 27"/>
                  <a:gd name="T43" fmla="*/ 12 h 27"/>
                  <a:gd name="T44" fmla="*/ 26 w 27"/>
                  <a:gd name="T45" fmla="*/ 9 h 27"/>
                  <a:gd name="T46" fmla="*/ 21 w 27"/>
                  <a:gd name="T47" fmla="*/ 5 h 27"/>
                  <a:gd name="T48" fmla="*/ 17 w 27"/>
                  <a:gd name="T49" fmla="*/ 2 h 27"/>
                  <a:gd name="T50" fmla="*/ 13 w 27"/>
                  <a:gd name="T51" fmla="*/ 0 h 27"/>
                  <a:gd name="T52" fmla="*/ 13 w 27"/>
                  <a:gd name="T5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27">
                    <a:moveTo>
                      <a:pt x="13" y="0"/>
                    </a:moveTo>
                    <a:lnTo>
                      <a:pt x="13" y="0"/>
                    </a:lnTo>
                    <a:lnTo>
                      <a:pt x="10" y="0"/>
                    </a:lnTo>
                    <a:lnTo>
                      <a:pt x="5" y="3"/>
                    </a:lnTo>
                    <a:lnTo>
                      <a:pt x="1" y="5"/>
                    </a:lnTo>
                    <a:lnTo>
                      <a:pt x="0" y="8"/>
                    </a:lnTo>
                    <a:lnTo>
                      <a:pt x="0" y="8"/>
                    </a:lnTo>
                    <a:lnTo>
                      <a:pt x="1" y="12"/>
                    </a:lnTo>
                    <a:lnTo>
                      <a:pt x="1" y="12"/>
                    </a:lnTo>
                    <a:lnTo>
                      <a:pt x="4" y="16"/>
                    </a:lnTo>
                    <a:lnTo>
                      <a:pt x="8" y="19"/>
                    </a:lnTo>
                    <a:lnTo>
                      <a:pt x="8" y="19"/>
                    </a:lnTo>
                    <a:lnTo>
                      <a:pt x="10" y="21"/>
                    </a:lnTo>
                    <a:lnTo>
                      <a:pt x="10" y="22"/>
                    </a:lnTo>
                    <a:lnTo>
                      <a:pt x="10" y="27"/>
                    </a:lnTo>
                    <a:lnTo>
                      <a:pt x="10" y="27"/>
                    </a:lnTo>
                    <a:lnTo>
                      <a:pt x="14" y="25"/>
                    </a:lnTo>
                    <a:lnTo>
                      <a:pt x="14" y="25"/>
                    </a:lnTo>
                    <a:lnTo>
                      <a:pt x="19" y="24"/>
                    </a:lnTo>
                    <a:lnTo>
                      <a:pt x="21" y="19"/>
                    </a:lnTo>
                    <a:lnTo>
                      <a:pt x="27" y="12"/>
                    </a:lnTo>
                    <a:lnTo>
                      <a:pt x="27" y="12"/>
                    </a:lnTo>
                    <a:lnTo>
                      <a:pt x="26" y="9"/>
                    </a:lnTo>
                    <a:lnTo>
                      <a:pt x="21" y="5"/>
                    </a:lnTo>
                    <a:lnTo>
                      <a:pt x="17" y="2"/>
                    </a:lnTo>
                    <a:lnTo>
                      <a:pt x="13" y="0"/>
                    </a:lnTo>
                    <a:lnTo>
                      <a:pt x="13" y="0"/>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 name="Freeform 59">
                <a:extLst>
                  <a:ext uri="{FF2B5EF4-FFF2-40B4-BE49-F238E27FC236}">
                    <a16:creationId xmlns:a16="http://schemas.microsoft.com/office/drawing/2014/main" id="{AEB17888-A18E-3FFD-AE24-6711180C1BBB}"/>
                  </a:ext>
                </a:extLst>
              </p:cNvPr>
              <p:cNvSpPr>
                <a:spLocks/>
              </p:cNvSpPr>
              <p:nvPr/>
            </p:nvSpPr>
            <p:spPr bwMode="auto">
              <a:xfrm>
                <a:off x="5800725" y="4149726"/>
                <a:ext cx="130175" cy="117475"/>
              </a:xfrm>
              <a:custGeom>
                <a:avLst/>
                <a:gdLst>
                  <a:gd name="T0" fmla="*/ 77 w 82"/>
                  <a:gd name="T1" fmla="*/ 4 h 74"/>
                  <a:gd name="T2" fmla="*/ 73 w 82"/>
                  <a:gd name="T3" fmla="*/ 3 h 74"/>
                  <a:gd name="T4" fmla="*/ 69 w 82"/>
                  <a:gd name="T5" fmla="*/ 0 h 74"/>
                  <a:gd name="T6" fmla="*/ 66 w 82"/>
                  <a:gd name="T7" fmla="*/ 1 h 74"/>
                  <a:gd name="T8" fmla="*/ 63 w 82"/>
                  <a:gd name="T9" fmla="*/ 7 h 74"/>
                  <a:gd name="T10" fmla="*/ 61 w 82"/>
                  <a:gd name="T11" fmla="*/ 8 h 74"/>
                  <a:gd name="T12" fmla="*/ 57 w 82"/>
                  <a:gd name="T13" fmla="*/ 11 h 74"/>
                  <a:gd name="T14" fmla="*/ 53 w 82"/>
                  <a:gd name="T15" fmla="*/ 14 h 74"/>
                  <a:gd name="T16" fmla="*/ 48 w 82"/>
                  <a:gd name="T17" fmla="*/ 16 h 74"/>
                  <a:gd name="T18" fmla="*/ 48 w 82"/>
                  <a:gd name="T19" fmla="*/ 19 h 74"/>
                  <a:gd name="T20" fmla="*/ 48 w 82"/>
                  <a:gd name="T21" fmla="*/ 22 h 74"/>
                  <a:gd name="T22" fmla="*/ 41 w 82"/>
                  <a:gd name="T23" fmla="*/ 22 h 74"/>
                  <a:gd name="T24" fmla="*/ 38 w 82"/>
                  <a:gd name="T25" fmla="*/ 22 h 74"/>
                  <a:gd name="T26" fmla="*/ 35 w 82"/>
                  <a:gd name="T27" fmla="*/ 19 h 74"/>
                  <a:gd name="T28" fmla="*/ 34 w 82"/>
                  <a:gd name="T29" fmla="*/ 19 h 74"/>
                  <a:gd name="T30" fmla="*/ 29 w 82"/>
                  <a:gd name="T31" fmla="*/ 22 h 74"/>
                  <a:gd name="T32" fmla="*/ 27 w 82"/>
                  <a:gd name="T33" fmla="*/ 27 h 74"/>
                  <a:gd name="T34" fmla="*/ 16 w 82"/>
                  <a:gd name="T35" fmla="*/ 33 h 74"/>
                  <a:gd name="T36" fmla="*/ 5 w 82"/>
                  <a:gd name="T37" fmla="*/ 39 h 74"/>
                  <a:gd name="T38" fmla="*/ 0 w 82"/>
                  <a:gd name="T39" fmla="*/ 43 h 74"/>
                  <a:gd name="T40" fmla="*/ 9 w 82"/>
                  <a:gd name="T41" fmla="*/ 46 h 74"/>
                  <a:gd name="T42" fmla="*/ 13 w 82"/>
                  <a:gd name="T43" fmla="*/ 51 h 74"/>
                  <a:gd name="T44" fmla="*/ 13 w 82"/>
                  <a:gd name="T45" fmla="*/ 57 h 74"/>
                  <a:gd name="T46" fmla="*/ 8 w 82"/>
                  <a:gd name="T47" fmla="*/ 64 h 74"/>
                  <a:gd name="T48" fmla="*/ 8 w 82"/>
                  <a:gd name="T49" fmla="*/ 67 h 74"/>
                  <a:gd name="T50" fmla="*/ 9 w 82"/>
                  <a:gd name="T51" fmla="*/ 71 h 74"/>
                  <a:gd name="T52" fmla="*/ 10 w 82"/>
                  <a:gd name="T53" fmla="*/ 73 h 74"/>
                  <a:gd name="T54" fmla="*/ 13 w 82"/>
                  <a:gd name="T55" fmla="*/ 74 h 74"/>
                  <a:gd name="T56" fmla="*/ 15 w 82"/>
                  <a:gd name="T57" fmla="*/ 74 h 74"/>
                  <a:gd name="T58" fmla="*/ 18 w 82"/>
                  <a:gd name="T59" fmla="*/ 71 h 74"/>
                  <a:gd name="T60" fmla="*/ 24 w 82"/>
                  <a:gd name="T61" fmla="*/ 71 h 74"/>
                  <a:gd name="T62" fmla="*/ 27 w 82"/>
                  <a:gd name="T63" fmla="*/ 73 h 74"/>
                  <a:gd name="T64" fmla="*/ 34 w 82"/>
                  <a:gd name="T65" fmla="*/ 68 h 74"/>
                  <a:gd name="T66" fmla="*/ 38 w 82"/>
                  <a:gd name="T67" fmla="*/ 67 h 74"/>
                  <a:gd name="T68" fmla="*/ 44 w 82"/>
                  <a:gd name="T69" fmla="*/ 65 h 74"/>
                  <a:gd name="T70" fmla="*/ 51 w 82"/>
                  <a:gd name="T71" fmla="*/ 64 h 74"/>
                  <a:gd name="T72" fmla="*/ 40 w 82"/>
                  <a:gd name="T73" fmla="*/ 54 h 74"/>
                  <a:gd name="T74" fmla="*/ 38 w 82"/>
                  <a:gd name="T75" fmla="*/ 51 h 74"/>
                  <a:gd name="T76" fmla="*/ 41 w 82"/>
                  <a:gd name="T77" fmla="*/ 45 h 74"/>
                  <a:gd name="T78" fmla="*/ 44 w 82"/>
                  <a:gd name="T79" fmla="*/ 43 h 74"/>
                  <a:gd name="T80" fmla="*/ 54 w 82"/>
                  <a:gd name="T81" fmla="*/ 38 h 74"/>
                  <a:gd name="T82" fmla="*/ 64 w 82"/>
                  <a:gd name="T83" fmla="*/ 30 h 74"/>
                  <a:gd name="T84" fmla="*/ 66 w 82"/>
                  <a:gd name="T85" fmla="*/ 24 h 74"/>
                  <a:gd name="T86" fmla="*/ 69 w 82"/>
                  <a:gd name="T87" fmla="*/ 17 h 74"/>
                  <a:gd name="T88" fmla="*/ 73 w 82"/>
                  <a:gd name="T89" fmla="*/ 11 h 74"/>
                  <a:gd name="T90" fmla="*/ 82 w 82"/>
                  <a:gd name="T91" fmla="*/ 4 h 74"/>
                  <a:gd name="T92" fmla="*/ 77 w 82"/>
                  <a:gd name="T93" fmla="*/ 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2" h="74">
                    <a:moveTo>
                      <a:pt x="77" y="4"/>
                    </a:moveTo>
                    <a:lnTo>
                      <a:pt x="77" y="4"/>
                    </a:lnTo>
                    <a:lnTo>
                      <a:pt x="75" y="4"/>
                    </a:lnTo>
                    <a:lnTo>
                      <a:pt x="73" y="3"/>
                    </a:lnTo>
                    <a:lnTo>
                      <a:pt x="70" y="1"/>
                    </a:lnTo>
                    <a:lnTo>
                      <a:pt x="69" y="0"/>
                    </a:lnTo>
                    <a:lnTo>
                      <a:pt x="69" y="0"/>
                    </a:lnTo>
                    <a:lnTo>
                      <a:pt x="66" y="1"/>
                    </a:lnTo>
                    <a:lnTo>
                      <a:pt x="64" y="4"/>
                    </a:lnTo>
                    <a:lnTo>
                      <a:pt x="63" y="7"/>
                    </a:lnTo>
                    <a:lnTo>
                      <a:pt x="61" y="8"/>
                    </a:lnTo>
                    <a:lnTo>
                      <a:pt x="61" y="8"/>
                    </a:lnTo>
                    <a:lnTo>
                      <a:pt x="59" y="10"/>
                    </a:lnTo>
                    <a:lnTo>
                      <a:pt x="57" y="11"/>
                    </a:lnTo>
                    <a:lnTo>
                      <a:pt x="56" y="13"/>
                    </a:lnTo>
                    <a:lnTo>
                      <a:pt x="53" y="14"/>
                    </a:lnTo>
                    <a:lnTo>
                      <a:pt x="53" y="14"/>
                    </a:lnTo>
                    <a:lnTo>
                      <a:pt x="48" y="16"/>
                    </a:lnTo>
                    <a:lnTo>
                      <a:pt x="47" y="17"/>
                    </a:lnTo>
                    <a:lnTo>
                      <a:pt x="48" y="19"/>
                    </a:lnTo>
                    <a:lnTo>
                      <a:pt x="48" y="19"/>
                    </a:lnTo>
                    <a:lnTo>
                      <a:pt x="48" y="22"/>
                    </a:lnTo>
                    <a:lnTo>
                      <a:pt x="47" y="22"/>
                    </a:lnTo>
                    <a:lnTo>
                      <a:pt x="41" y="22"/>
                    </a:lnTo>
                    <a:lnTo>
                      <a:pt x="41" y="22"/>
                    </a:lnTo>
                    <a:lnTo>
                      <a:pt x="38" y="22"/>
                    </a:lnTo>
                    <a:lnTo>
                      <a:pt x="37" y="20"/>
                    </a:lnTo>
                    <a:lnTo>
                      <a:pt x="35" y="19"/>
                    </a:lnTo>
                    <a:lnTo>
                      <a:pt x="34" y="19"/>
                    </a:lnTo>
                    <a:lnTo>
                      <a:pt x="34" y="19"/>
                    </a:lnTo>
                    <a:lnTo>
                      <a:pt x="31" y="20"/>
                    </a:lnTo>
                    <a:lnTo>
                      <a:pt x="29" y="22"/>
                    </a:lnTo>
                    <a:lnTo>
                      <a:pt x="27" y="27"/>
                    </a:lnTo>
                    <a:lnTo>
                      <a:pt x="27" y="27"/>
                    </a:lnTo>
                    <a:lnTo>
                      <a:pt x="22" y="30"/>
                    </a:lnTo>
                    <a:lnTo>
                      <a:pt x="16" y="33"/>
                    </a:lnTo>
                    <a:lnTo>
                      <a:pt x="5" y="39"/>
                    </a:lnTo>
                    <a:lnTo>
                      <a:pt x="5" y="39"/>
                    </a:lnTo>
                    <a:lnTo>
                      <a:pt x="2" y="41"/>
                    </a:lnTo>
                    <a:lnTo>
                      <a:pt x="0" y="43"/>
                    </a:lnTo>
                    <a:lnTo>
                      <a:pt x="0" y="43"/>
                    </a:lnTo>
                    <a:lnTo>
                      <a:pt x="9" y="46"/>
                    </a:lnTo>
                    <a:lnTo>
                      <a:pt x="13" y="51"/>
                    </a:lnTo>
                    <a:lnTo>
                      <a:pt x="13" y="51"/>
                    </a:lnTo>
                    <a:lnTo>
                      <a:pt x="15" y="54"/>
                    </a:lnTo>
                    <a:lnTo>
                      <a:pt x="13" y="57"/>
                    </a:lnTo>
                    <a:lnTo>
                      <a:pt x="8" y="64"/>
                    </a:lnTo>
                    <a:lnTo>
                      <a:pt x="8" y="64"/>
                    </a:lnTo>
                    <a:lnTo>
                      <a:pt x="6" y="65"/>
                    </a:lnTo>
                    <a:lnTo>
                      <a:pt x="8" y="67"/>
                    </a:lnTo>
                    <a:lnTo>
                      <a:pt x="9" y="68"/>
                    </a:lnTo>
                    <a:lnTo>
                      <a:pt x="9" y="71"/>
                    </a:lnTo>
                    <a:lnTo>
                      <a:pt x="9" y="71"/>
                    </a:lnTo>
                    <a:lnTo>
                      <a:pt x="10" y="73"/>
                    </a:lnTo>
                    <a:lnTo>
                      <a:pt x="12" y="74"/>
                    </a:lnTo>
                    <a:lnTo>
                      <a:pt x="13" y="74"/>
                    </a:lnTo>
                    <a:lnTo>
                      <a:pt x="15" y="74"/>
                    </a:lnTo>
                    <a:lnTo>
                      <a:pt x="15" y="74"/>
                    </a:lnTo>
                    <a:lnTo>
                      <a:pt x="16" y="73"/>
                    </a:lnTo>
                    <a:lnTo>
                      <a:pt x="18" y="71"/>
                    </a:lnTo>
                    <a:lnTo>
                      <a:pt x="24" y="71"/>
                    </a:lnTo>
                    <a:lnTo>
                      <a:pt x="24" y="71"/>
                    </a:lnTo>
                    <a:lnTo>
                      <a:pt x="27" y="73"/>
                    </a:lnTo>
                    <a:lnTo>
                      <a:pt x="27" y="73"/>
                    </a:lnTo>
                    <a:lnTo>
                      <a:pt x="27" y="73"/>
                    </a:lnTo>
                    <a:lnTo>
                      <a:pt x="34" y="68"/>
                    </a:lnTo>
                    <a:lnTo>
                      <a:pt x="34" y="68"/>
                    </a:lnTo>
                    <a:lnTo>
                      <a:pt x="38" y="67"/>
                    </a:lnTo>
                    <a:lnTo>
                      <a:pt x="44" y="65"/>
                    </a:lnTo>
                    <a:lnTo>
                      <a:pt x="44" y="65"/>
                    </a:lnTo>
                    <a:lnTo>
                      <a:pt x="48" y="65"/>
                    </a:lnTo>
                    <a:lnTo>
                      <a:pt x="51" y="64"/>
                    </a:lnTo>
                    <a:lnTo>
                      <a:pt x="51" y="64"/>
                    </a:lnTo>
                    <a:lnTo>
                      <a:pt x="40" y="54"/>
                    </a:lnTo>
                    <a:lnTo>
                      <a:pt x="40" y="54"/>
                    </a:lnTo>
                    <a:lnTo>
                      <a:pt x="38" y="51"/>
                    </a:lnTo>
                    <a:lnTo>
                      <a:pt x="38" y="48"/>
                    </a:lnTo>
                    <a:lnTo>
                      <a:pt x="41" y="45"/>
                    </a:lnTo>
                    <a:lnTo>
                      <a:pt x="44" y="43"/>
                    </a:lnTo>
                    <a:lnTo>
                      <a:pt x="44" y="43"/>
                    </a:lnTo>
                    <a:lnTo>
                      <a:pt x="48" y="41"/>
                    </a:lnTo>
                    <a:lnTo>
                      <a:pt x="54" y="38"/>
                    </a:lnTo>
                    <a:lnTo>
                      <a:pt x="64" y="30"/>
                    </a:lnTo>
                    <a:lnTo>
                      <a:pt x="64" y="30"/>
                    </a:lnTo>
                    <a:lnTo>
                      <a:pt x="66" y="29"/>
                    </a:lnTo>
                    <a:lnTo>
                      <a:pt x="66" y="24"/>
                    </a:lnTo>
                    <a:lnTo>
                      <a:pt x="67" y="20"/>
                    </a:lnTo>
                    <a:lnTo>
                      <a:pt x="69" y="17"/>
                    </a:lnTo>
                    <a:lnTo>
                      <a:pt x="69" y="17"/>
                    </a:lnTo>
                    <a:lnTo>
                      <a:pt x="73" y="11"/>
                    </a:lnTo>
                    <a:lnTo>
                      <a:pt x="82" y="4"/>
                    </a:lnTo>
                    <a:lnTo>
                      <a:pt x="82" y="4"/>
                    </a:lnTo>
                    <a:lnTo>
                      <a:pt x="77" y="4"/>
                    </a:lnTo>
                    <a:lnTo>
                      <a:pt x="77" y="4"/>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 name="Freeform 60">
                <a:extLst>
                  <a:ext uri="{FF2B5EF4-FFF2-40B4-BE49-F238E27FC236}">
                    <a16:creationId xmlns:a16="http://schemas.microsoft.com/office/drawing/2014/main" id="{8DBE3FB9-DDA7-D521-073C-E75A9C8127F3}"/>
                  </a:ext>
                </a:extLst>
              </p:cNvPr>
              <p:cNvSpPr>
                <a:spLocks/>
              </p:cNvSpPr>
              <p:nvPr/>
            </p:nvSpPr>
            <p:spPr bwMode="auto">
              <a:xfrm>
                <a:off x="5000625" y="4422776"/>
                <a:ext cx="141288" cy="77788"/>
              </a:xfrm>
              <a:custGeom>
                <a:avLst/>
                <a:gdLst>
                  <a:gd name="T0" fmla="*/ 89 w 89"/>
                  <a:gd name="T1" fmla="*/ 32 h 49"/>
                  <a:gd name="T2" fmla="*/ 86 w 89"/>
                  <a:gd name="T3" fmla="*/ 32 h 49"/>
                  <a:gd name="T4" fmla="*/ 78 w 89"/>
                  <a:gd name="T5" fmla="*/ 30 h 49"/>
                  <a:gd name="T6" fmla="*/ 70 w 89"/>
                  <a:gd name="T7" fmla="*/ 29 h 49"/>
                  <a:gd name="T8" fmla="*/ 66 w 89"/>
                  <a:gd name="T9" fmla="*/ 29 h 49"/>
                  <a:gd name="T10" fmla="*/ 53 w 89"/>
                  <a:gd name="T11" fmla="*/ 23 h 49"/>
                  <a:gd name="T12" fmla="*/ 48 w 89"/>
                  <a:gd name="T13" fmla="*/ 20 h 49"/>
                  <a:gd name="T14" fmla="*/ 24 w 89"/>
                  <a:gd name="T15" fmla="*/ 3 h 49"/>
                  <a:gd name="T16" fmla="*/ 21 w 89"/>
                  <a:gd name="T17" fmla="*/ 0 h 49"/>
                  <a:gd name="T18" fmla="*/ 16 w 89"/>
                  <a:gd name="T19" fmla="*/ 0 h 49"/>
                  <a:gd name="T20" fmla="*/ 15 w 89"/>
                  <a:gd name="T21" fmla="*/ 1 h 49"/>
                  <a:gd name="T22" fmla="*/ 8 w 89"/>
                  <a:gd name="T23" fmla="*/ 3 h 49"/>
                  <a:gd name="T24" fmla="*/ 5 w 89"/>
                  <a:gd name="T25" fmla="*/ 6 h 49"/>
                  <a:gd name="T26" fmla="*/ 2 w 89"/>
                  <a:gd name="T27" fmla="*/ 10 h 49"/>
                  <a:gd name="T28" fmla="*/ 0 w 89"/>
                  <a:gd name="T29" fmla="*/ 19 h 49"/>
                  <a:gd name="T30" fmla="*/ 2 w 89"/>
                  <a:gd name="T31" fmla="*/ 20 h 49"/>
                  <a:gd name="T32" fmla="*/ 6 w 89"/>
                  <a:gd name="T33" fmla="*/ 23 h 49"/>
                  <a:gd name="T34" fmla="*/ 12 w 89"/>
                  <a:gd name="T35" fmla="*/ 25 h 49"/>
                  <a:gd name="T36" fmla="*/ 16 w 89"/>
                  <a:gd name="T37" fmla="*/ 28 h 49"/>
                  <a:gd name="T38" fmla="*/ 19 w 89"/>
                  <a:gd name="T39" fmla="*/ 30 h 49"/>
                  <a:gd name="T40" fmla="*/ 25 w 89"/>
                  <a:gd name="T41" fmla="*/ 32 h 49"/>
                  <a:gd name="T42" fmla="*/ 34 w 89"/>
                  <a:gd name="T43" fmla="*/ 38 h 49"/>
                  <a:gd name="T44" fmla="*/ 37 w 89"/>
                  <a:gd name="T45" fmla="*/ 38 h 49"/>
                  <a:gd name="T46" fmla="*/ 45 w 89"/>
                  <a:gd name="T47" fmla="*/ 36 h 49"/>
                  <a:gd name="T48" fmla="*/ 47 w 89"/>
                  <a:gd name="T49" fmla="*/ 36 h 49"/>
                  <a:gd name="T50" fmla="*/ 51 w 89"/>
                  <a:gd name="T51" fmla="*/ 42 h 49"/>
                  <a:gd name="T52" fmla="*/ 54 w 89"/>
                  <a:gd name="T53" fmla="*/ 44 h 49"/>
                  <a:gd name="T54" fmla="*/ 63 w 89"/>
                  <a:gd name="T55" fmla="*/ 46 h 49"/>
                  <a:gd name="T56" fmla="*/ 67 w 89"/>
                  <a:gd name="T57" fmla="*/ 48 h 49"/>
                  <a:gd name="T58" fmla="*/ 78 w 89"/>
                  <a:gd name="T59" fmla="*/ 49 h 49"/>
                  <a:gd name="T60" fmla="*/ 88 w 89"/>
                  <a:gd name="T61" fmla="*/ 46 h 49"/>
                  <a:gd name="T62" fmla="*/ 89 w 89"/>
                  <a:gd name="T63" fmla="*/ 44 h 49"/>
                  <a:gd name="T64" fmla="*/ 88 w 89"/>
                  <a:gd name="T65" fmla="*/ 35 h 49"/>
                  <a:gd name="T66" fmla="*/ 89 w 89"/>
                  <a:gd name="T67" fmla="*/ 3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49">
                    <a:moveTo>
                      <a:pt x="89" y="32"/>
                    </a:moveTo>
                    <a:lnTo>
                      <a:pt x="89" y="32"/>
                    </a:lnTo>
                    <a:lnTo>
                      <a:pt x="86" y="32"/>
                    </a:lnTo>
                    <a:lnTo>
                      <a:pt x="86" y="32"/>
                    </a:lnTo>
                    <a:lnTo>
                      <a:pt x="82" y="32"/>
                    </a:lnTo>
                    <a:lnTo>
                      <a:pt x="78" y="30"/>
                    </a:lnTo>
                    <a:lnTo>
                      <a:pt x="75" y="29"/>
                    </a:lnTo>
                    <a:lnTo>
                      <a:pt x="70" y="29"/>
                    </a:lnTo>
                    <a:lnTo>
                      <a:pt x="70" y="29"/>
                    </a:lnTo>
                    <a:lnTo>
                      <a:pt x="66" y="29"/>
                    </a:lnTo>
                    <a:lnTo>
                      <a:pt x="60" y="26"/>
                    </a:lnTo>
                    <a:lnTo>
                      <a:pt x="53" y="23"/>
                    </a:lnTo>
                    <a:lnTo>
                      <a:pt x="48" y="20"/>
                    </a:lnTo>
                    <a:lnTo>
                      <a:pt x="48" y="20"/>
                    </a:lnTo>
                    <a:lnTo>
                      <a:pt x="35" y="11"/>
                    </a:lnTo>
                    <a:lnTo>
                      <a:pt x="24" y="3"/>
                    </a:lnTo>
                    <a:lnTo>
                      <a:pt x="24" y="3"/>
                    </a:lnTo>
                    <a:lnTo>
                      <a:pt x="21" y="0"/>
                    </a:lnTo>
                    <a:lnTo>
                      <a:pt x="18" y="0"/>
                    </a:lnTo>
                    <a:lnTo>
                      <a:pt x="16" y="0"/>
                    </a:lnTo>
                    <a:lnTo>
                      <a:pt x="15" y="1"/>
                    </a:lnTo>
                    <a:lnTo>
                      <a:pt x="15" y="1"/>
                    </a:lnTo>
                    <a:lnTo>
                      <a:pt x="12" y="3"/>
                    </a:lnTo>
                    <a:lnTo>
                      <a:pt x="8" y="3"/>
                    </a:lnTo>
                    <a:lnTo>
                      <a:pt x="8" y="3"/>
                    </a:lnTo>
                    <a:lnTo>
                      <a:pt x="5" y="6"/>
                    </a:lnTo>
                    <a:lnTo>
                      <a:pt x="3" y="7"/>
                    </a:lnTo>
                    <a:lnTo>
                      <a:pt x="2" y="10"/>
                    </a:lnTo>
                    <a:lnTo>
                      <a:pt x="2" y="10"/>
                    </a:lnTo>
                    <a:lnTo>
                      <a:pt x="0" y="19"/>
                    </a:lnTo>
                    <a:lnTo>
                      <a:pt x="0" y="19"/>
                    </a:lnTo>
                    <a:lnTo>
                      <a:pt x="2" y="20"/>
                    </a:lnTo>
                    <a:lnTo>
                      <a:pt x="3" y="20"/>
                    </a:lnTo>
                    <a:lnTo>
                      <a:pt x="6" y="23"/>
                    </a:lnTo>
                    <a:lnTo>
                      <a:pt x="6" y="23"/>
                    </a:lnTo>
                    <a:lnTo>
                      <a:pt x="12" y="25"/>
                    </a:lnTo>
                    <a:lnTo>
                      <a:pt x="15" y="26"/>
                    </a:lnTo>
                    <a:lnTo>
                      <a:pt x="16" y="28"/>
                    </a:lnTo>
                    <a:lnTo>
                      <a:pt x="16" y="28"/>
                    </a:lnTo>
                    <a:lnTo>
                      <a:pt x="19" y="30"/>
                    </a:lnTo>
                    <a:lnTo>
                      <a:pt x="25" y="32"/>
                    </a:lnTo>
                    <a:lnTo>
                      <a:pt x="25" y="32"/>
                    </a:lnTo>
                    <a:lnTo>
                      <a:pt x="29" y="35"/>
                    </a:lnTo>
                    <a:lnTo>
                      <a:pt x="34" y="38"/>
                    </a:lnTo>
                    <a:lnTo>
                      <a:pt x="34" y="38"/>
                    </a:lnTo>
                    <a:lnTo>
                      <a:pt x="37" y="38"/>
                    </a:lnTo>
                    <a:lnTo>
                      <a:pt x="40" y="38"/>
                    </a:lnTo>
                    <a:lnTo>
                      <a:pt x="45" y="36"/>
                    </a:lnTo>
                    <a:lnTo>
                      <a:pt x="45" y="36"/>
                    </a:lnTo>
                    <a:lnTo>
                      <a:pt x="47" y="36"/>
                    </a:lnTo>
                    <a:lnTo>
                      <a:pt x="50" y="38"/>
                    </a:lnTo>
                    <a:lnTo>
                      <a:pt x="51" y="42"/>
                    </a:lnTo>
                    <a:lnTo>
                      <a:pt x="51" y="42"/>
                    </a:lnTo>
                    <a:lnTo>
                      <a:pt x="54" y="44"/>
                    </a:lnTo>
                    <a:lnTo>
                      <a:pt x="59" y="45"/>
                    </a:lnTo>
                    <a:lnTo>
                      <a:pt x="63" y="46"/>
                    </a:lnTo>
                    <a:lnTo>
                      <a:pt x="67" y="48"/>
                    </a:lnTo>
                    <a:lnTo>
                      <a:pt x="67" y="48"/>
                    </a:lnTo>
                    <a:lnTo>
                      <a:pt x="70" y="49"/>
                    </a:lnTo>
                    <a:lnTo>
                      <a:pt x="78" y="49"/>
                    </a:lnTo>
                    <a:lnTo>
                      <a:pt x="83" y="48"/>
                    </a:lnTo>
                    <a:lnTo>
                      <a:pt x="88" y="46"/>
                    </a:lnTo>
                    <a:lnTo>
                      <a:pt x="88" y="46"/>
                    </a:lnTo>
                    <a:lnTo>
                      <a:pt x="89" y="44"/>
                    </a:lnTo>
                    <a:lnTo>
                      <a:pt x="89" y="41"/>
                    </a:lnTo>
                    <a:lnTo>
                      <a:pt x="88" y="35"/>
                    </a:lnTo>
                    <a:lnTo>
                      <a:pt x="88" y="35"/>
                    </a:lnTo>
                    <a:lnTo>
                      <a:pt x="89" y="32"/>
                    </a:lnTo>
                    <a:lnTo>
                      <a:pt x="89" y="32"/>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Freeform 61">
                <a:extLst>
                  <a:ext uri="{FF2B5EF4-FFF2-40B4-BE49-F238E27FC236}">
                    <a16:creationId xmlns:a16="http://schemas.microsoft.com/office/drawing/2014/main" id="{9599A208-4833-B6F8-96B7-FD0188391DA5}"/>
                  </a:ext>
                </a:extLst>
              </p:cNvPr>
              <p:cNvSpPr>
                <a:spLocks/>
              </p:cNvSpPr>
              <p:nvPr/>
            </p:nvSpPr>
            <p:spPr bwMode="auto">
              <a:xfrm>
                <a:off x="5208588" y="4459288"/>
                <a:ext cx="157163" cy="349250"/>
              </a:xfrm>
              <a:custGeom>
                <a:avLst/>
                <a:gdLst>
                  <a:gd name="T0" fmla="*/ 79 w 99"/>
                  <a:gd name="T1" fmla="*/ 196 h 220"/>
                  <a:gd name="T2" fmla="*/ 76 w 99"/>
                  <a:gd name="T3" fmla="*/ 185 h 220"/>
                  <a:gd name="T4" fmla="*/ 69 w 99"/>
                  <a:gd name="T5" fmla="*/ 175 h 220"/>
                  <a:gd name="T6" fmla="*/ 69 w 99"/>
                  <a:gd name="T7" fmla="*/ 165 h 220"/>
                  <a:gd name="T8" fmla="*/ 70 w 99"/>
                  <a:gd name="T9" fmla="*/ 158 h 220"/>
                  <a:gd name="T10" fmla="*/ 72 w 99"/>
                  <a:gd name="T11" fmla="*/ 153 h 220"/>
                  <a:gd name="T12" fmla="*/ 69 w 99"/>
                  <a:gd name="T13" fmla="*/ 147 h 220"/>
                  <a:gd name="T14" fmla="*/ 63 w 99"/>
                  <a:gd name="T15" fmla="*/ 139 h 220"/>
                  <a:gd name="T16" fmla="*/ 62 w 99"/>
                  <a:gd name="T17" fmla="*/ 114 h 220"/>
                  <a:gd name="T18" fmla="*/ 69 w 99"/>
                  <a:gd name="T19" fmla="*/ 111 h 220"/>
                  <a:gd name="T20" fmla="*/ 78 w 99"/>
                  <a:gd name="T21" fmla="*/ 108 h 220"/>
                  <a:gd name="T22" fmla="*/ 86 w 99"/>
                  <a:gd name="T23" fmla="*/ 104 h 220"/>
                  <a:gd name="T24" fmla="*/ 91 w 99"/>
                  <a:gd name="T25" fmla="*/ 99 h 220"/>
                  <a:gd name="T26" fmla="*/ 95 w 99"/>
                  <a:gd name="T27" fmla="*/ 94 h 220"/>
                  <a:gd name="T28" fmla="*/ 99 w 99"/>
                  <a:gd name="T29" fmla="*/ 88 h 220"/>
                  <a:gd name="T30" fmla="*/ 95 w 99"/>
                  <a:gd name="T31" fmla="*/ 88 h 220"/>
                  <a:gd name="T32" fmla="*/ 88 w 99"/>
                  <a:gd name="T33" fmla="*/ 85 h 220"/>
                  <a:gd name="T34" fmla="*/ 81 w 99"/>
                  <a:gd name="T35" fmla="*/ 82 h 220"/>
                  <a:gd name="T36" fmla="*/ 81 w 99"/>
                  <a:gd name="T37" fmla="*/ 73 h 220"/>
                  <a:gd name="T38" fmla="*/ 76 w 99"/>
                  <a:gd name="T39" fmla="*/ 69 h 220"/>
                  <a:gd name="T40" fmla="*/ 72 w 99"/>
                  <a:gd name="T41" fmla="*/ 61 h 220"/>
                  <a:gd name="T42" fmla="*/ 69 w 99"/>
                  <a:gd name="T43" fmla="*/ 56 h 220"/>
                  <a:gd name="T44" fmla="*/ 60 w 99"/>
                  <a:gd name="T45" fmla="*/ 57 h 220"/>
                  <a:gd name="T46" fmla="*/ 60 w 99"/>
                  <a:gd name="T47" fmla="*/ 48 h 220"/>
                  <a:gd name="T48" fmla="*/ 72 w 99"/>
                  <a:gd name="T49" fmla="*/ 31 h 220"/>
                  <a:gd name="T50" fmla="*/ 72 w 99"/>
                  <a:gd name="T51" fmla="*/ 13 h 220"/>
                  <a:gd name="T52" fmla="*/ 66 w 99"/>
                  <a:gd name="T53" fmla="*/ 10 h 220"/>
                  <a:gd name="T54" fmla="*/ 65 w 99"/>
                  <a:gd name="T55" fmla="*/ 3 h 220"/>
                  <a:gd name="T56" fmla="*/ 57 w 99"/>
                  <a:gd name="T57" fmla="*/ 2 h 220"/>
                  <a:gd name="T58" fmla="*/ 56 w 99"/>
                  <a:gd name="T59" fmla="*/ 3 h 220"/>
                  <a:gd name="T60" fmla="*/ 51 w 99"/>
                  <a:gd name="T61" fmla="*/ 9 h 220"/>
                  <a:gd name="T62" fmla="*/ 54 w 99"/>
                  <a:gd name="T63" fmla="*/ 18 h 220"/>
                  <a:gd name="T64" fmla="*/ 48 w 99"/>
                  <a:gd name="T65" fmla="*/ 16 h 220"/>
                  <a:gd name="T66" fmla="*/ 40 w 99"/>
                  <a:gd name="T67" fmla="*/ 21 h 220"/>
                  <a:gd name="T68" fmla="*/ 31 w 99"/>
                  <a:gd name="T69" fmla="*/ 29 h 220"/>
                  <a:gd name="T70" fmla="*/ 28 w 99"/>
                  <a:gd name="T71" fmla="*/ 44 h 220"/>
                  <a:gd name="T72" fmla="*/ 25 w 99"/>
                  <a:gd name="T73" fmla="*/ 56 h 220"/>
                  <a:gd name="T74" fmla="*/ 19 w 99"/>
                  <a:gd name="T75" fmla="*/ 59 h 220"/>
                  <a:gd name="T76" fmla="*/ 14 w 99"/>
                  <a:gd name="T77" fmla="*/ 63 h 220"/>
                  <a:gd name="T78" fmla="*/ 12 w 99"/>
                  <a:gd name="T79" fmla="*/ 73 h 220"/>
                  <a:gd name="T80" fmla="*/ 9 w 99"/>
                  <a:gd name="T81" fmla="*/ 82 h 220"/>
                  <a:gd name="T82" fmla="*/ 3 w 99"/>
                  <a:gd name="T83" fmla="*/ 91 h 220"/>
                  <a:gd name="T84" fmla="*/ 8 w 99"/>
                  <a:gd name="T85" fmla="*/ 104 h 220"/>
                  <a:gd name="T86" fmla="*/ 19 w 99"/>
                  <a:gd name="T87" fmla="*/ 115 h 220"/>
                  <a:gd name="T88" fmla="*/ 25 w 99"/>
                  <a:gd name="T89" fmla="*/ 140 h 220"/>
                  <a:gd name="T90" fmla="*/ 22 w 99"/>
                  <a:gd name="T91" fmla="*/ 150 h 220"/>
                  <a:gd name="T92" fmla="*/ 31 w 99"/>
                  <a:gd name="T93" fmla="*/ 156 h 220"/>
                  <a:gd name="T94" fmla="*/ 38 w 99"/>
                  <a:gd name="T95" fmla="*/ 153 h 220"/>
                  <a:gd name="T96" fmla="*/ 48 w 99"/>
                  <a:gd name="T97" fmla="*/ 142 h 220"/>
                  <a:gd name="T98" fmla="*/ 54 w 99"/>
                  <a:gd name="T99" fmla="*/ 146 h 220"/>
                  <a:gd name="T100" fmla="*/ 60 w 99"/>
                  <a:gd name="T101" fmla="*/ 172 h 220"/>
                  <a:gd name="T102" fmla="*/ 69 w 99"/>
                  <a:gd name="T103" fmla="*/ 190 h 220"/>
                  <a:gd name="T104" fmla="*/ 70 w 99"/>
                  <a:gd name="T105" fmla="*/ 203 h 220"/>
                  <a:gd name="T106" fmla="*/ 72 w 99"/>
                  <a:gd name="T107" fmla="*/ 218 h 220"/>
                  <a:gd name="T108" fmla="*/ 72 w 99"/>
                  <a:gd name="T109" fmla="*/ 220 h 220"/>
                  <a:gd name="T110" fmla="*/ 81 w 99"/>
                  <a:gd name="T111" fmla="*/ 20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9" h="220">
                    <a:moveTo>
                      <a:pt x="81" y="201"/>
                    </a:moveTo>
                    <a:lnTo>
                      <a:pt x="81" y="201"/>
                    </a:lnTo>
                    <a:lnTo>
                      <a:pt x="81" y="199"/>
                    </a:lnTo>
                    <a:lnTo>
                      <a:pt x="79" y="196"/>
                    </a:lnTo>
                    <a:lnTo>
                      <a:pt x="78" y="194"/>
                    </a:lnTo>
                    <a:lnTo>
                      <a:pt x="78" y="193"/>
                    </a:lnTo>
                    <a:lnTo>
                      <a:pt x="78" y="193"/>
                    </a:lnTo>
                    <a:lnTo>
                      <a:pt x="76" y="185"/>
                    </a:lnTo>
                    <a:lnTo>
                      <a:pt x="75" y="181"/>
                    </a:lnTo>
                    <a:lnTo>
                      <a:pt x="72" y="178"/>
                    </a:lnTo>
                    <a:lnTo>
                      <a:pt x="72" y="178"/>
                    </a:lnTo>
                    <a:lnTo>
                      <a:pt x="69" y="175"/>
                    </a:lnTo>
                    <a:lnTo>
                      <a:pt x="67" y="171"/>
                    </a:lnTo>
                    <a:lnTo>
                      <a:pt x="67" y="168"/>
                    </a:lnTo>
                    <a:lnTo>
                      <a:pt x="69" y="165"/>
                    </a:lnTo>
                    <a:lnTo>
                      <a:pt x="69" y="165"/>
                    </a:lnTo>
                    <a:lnTo>
                      <a:pt x="69" y="164"/>
                    </a:lnTo>
                    <a:lnTo>
                      <a:pt x="70" y="161"/>
                    </a:lnTo>
                    <a:lnTo>
                      <a:pt x="70" y="158"/>
                    </a:lnTo>
                    <a:lnTo>
                      <a:pt x="70" y="158"/>
                    </a:lnTo>
                    <a:lnTo>
                      <a:pt x="70" y="158"/>
                    </a:lnTo>
                    <a:lnTo>
                      <a:pt x="72" y="156"/>
                    </a:lnTo>
                    <a:lnTo>
                      <a:pt x="72" y="155"/>
                    </a:lnTo>
                    <a:lnTo>
                      <a:pt x="72" y="153"/>
                    </a:lnTo>
                    <a:lnTo>
                      <a:pt x="70" y="152"/>
                    </a:lnTo>
                    <a:lnTo>
                      <a:pt x="70" y="152"/>
                    </a:lnTo>
                    <a:lnTo>
                      <a:pt x="69" y="150"/>
                    </a:lnTo>
                    <a:lnTo>
                      <a:pt x="69" y="147"/>
                    </a:lnTo>
                    <a:lnTo>
                      <a:pt x="69" y="145"/>
                    </a:lnTo>
                    <a:lnTo>
                      <a:pt x="69" y="143"/>
                    </a:lnTo>
                    <a:lnTo>
                      <a:pt x="69" y="143"/>
                    </a:lnTo>
                    <a:lnTo>
                      <a:pt x="63" y="139"/>
                    </a:lnTo>
                    <a:lnTo>
                      <a:pt x="60" y="136"/>
                    </a:lnTo>
                    <a:lnTo>
                      <a:pt x="60" y="133"/>
                    </a:lnTo>
                    <a:lnTo>
                      <a:pt x="60" y="133"/>
                    </a:lnTo>
                    <a:lnTo>
                      <a:pt x="62" y="114"/>
                    </a:lnTo>
                    <a:lnTo>
                      <a:pt x="62" y="114"/>
                    </a:lnTo>
                    <a:lnTo>
                      <a:pt x="63" y="112"/>
                    </a:lnTo>
                    <a:lnTo>
                      <a:pt x="65" y="111"/>
                    </a:lnTo>
                    <a:lnTo>
                      <a:pt x="69" y="111"/>
                    </a:lnTo>
                    <a:lnTo>
                      <a:pt x="69" y="111"/>
                    </a:lnTo>
                    <a:lnTo>
                      <a:pt x="72" y="111"/>
                    </a:lnTo>
                    <a:lnTo>
                      <a:pt x="75" y="110"/>
                    </a:lnTo>
                    <a:lnTo>
                      <a:pt x="78" y="108"/>
                    </a:lnTo>
                    <a:lnTo>
                      <a:pt x="78" y="108"/>
                    </a:lnTo>
                    <a:lnTo>
                      <a:pt x="79" y="107"/>
                    </a:lnTo>
                    <a:lnTo>
                      <a:pt x="83" y="105"/>
                    </a:lnTo>
                    <a:lnTo>
                      <a:pt x="86" y="104"/>
                    </a:lnTo>
                    <a:lnTo>
                      <a:pt x="88" y="102"/>
                    </a:lnTo>
                    <a:lnTo>
                      <a:pt x="88" y="102"/>
                    </a:lnTo>
                    <a:lnTo>
                      <a:pt x="89" y="101"/>
                    </a:lnTo>
                    <a:lnTo>
                      <a:pt x="91" y="99"/>
                    </a:lnTo>
                    <a:lnTo>
                      <a:pt x="92" y="98"/>
                    </a:lnTo>
                    <a:lnTo>
                      <a:pt x="94" y="96"/>
                    </a:lnTo>
                    <a:lnTo>
                      <a:pt x="94" y="96"/>
                    </a:lnTo>
                    <a:lnTo>
                      <a:pt x="95" y="94"/>
                    </a:lnTo>
                    <a:lnTo>
                      <a:pt x="97" y="91"/>
                    </a:lnTo>
                    <a:lnTo>
                      <a:pt x="99" y="88"/>
                    </a:lnTo>
                    <a:lnTo>
                      <a:pt x="99" y="88"/>
                    </a:lnTo>
                    <a:lnTo>
                      <a:pt x="99" y="88"/>
                    </a:lnTo>
                    <a:lnTo>
                      <a:pt x="99" y="88"/>
                    </a:lnTo>
                    <a:lnTo>
                      <a:pt x="98" y="86"/>
                    </a:lnTo>
                    <a:lnTo>
                      <a:pt x="95" y="88"/>
                    </a:lnTo>
                    <a:lnTo>
                      <a:pt x="95" y="88"/>
                    </a:lnTo>
                    <a:lnTo>
                      <a:pt x="91" y="89"/>
                    </a:lnTo>
                    <a:lnTo>
                      <a:pt x="89" y="88"/>
                    </a:lnTo>
                    <a:lnTo>
                      <a:pt x="88" y="86"/>
                    </a:lnTo>
                    <a:lnTo>
                      <a:pt x="88" y="85"/>
                    </a:lnTo>
                    <a:lnTo>
                      <a:pt x="88" y="85"/>
                    </a:lnTo>
                    <a:lnTo>
                      <a:pt x="86" y="82"/>
                    </a:lnTo>
                    <a:lnTo>
                      <a:pt x="85" y="82"/>
                    </a:lnTo>
                    <a:lnTo>
                      <a:pt x="81" y="82"/>
                    </a:lnTo>
                    <a:lnTo>
                      <a:pt x="81" y="82"/>
                    </a:lnTo>
                    <a:lnTo>
                      <a:pt x="79" y="80"/>
                    </a:lnTo>
                    <a:lnTo>
                      <a:pt x="79" y="79"/>
                    </a:lnTo>
                    <a:lnTo>
                      <a:pt x="81" y="73"/>
                    </a:lnTo>
                    <a:lnTo>
                      <a:pt x="81" y="73"/>
                    </a:lnTo>
                    <a:lnTo>
                      <a:pt x="81" y="72"/>
                    </a:lnTo>
                    <a:lnTo>
                      <a:pt x="81" y="70"/>
                    </a:lnTo>
                    <a:lnTo>
                      <a:pt x="76" y="69"/>
                    </a:lnTo>
                    <a:lnTo>
                      <a:pt x="76" y="69"/>
                    </a:lnTo>
                    <a:lnTo>
                      <a:pt x="75" y="67"/>
                    </a:lnTo>
                    <a:lnTo>
                      <a:pt x="73" y="64"/>
                    </a:lnTo>
                    <a:lnTo>
                      <a:pt x="72" y="61"/>
                    </a:lnTo>
                    <a:lnTo>
                      <a:pt x="73" y="59"/>
                    </a:lnTo>
                    <a:lnTo>
                      <a:pt x="73" y="59"/>
                    </a:lnTo>
                    <a:lnTo>
                      <a:pt x="72" y="57"/>
                    </a:lnTo>
                    <a:lnTo>
                      <a:pt x="69" y="56"/>
                    </a:lnTo>
                    <a:lnTo>
                      <a:pt x="66" y="56"/>
                    </a:lnTo>
                    <a:lnTo>
                      <a:pt x="62" y="57"/>
                    </a:lnTo>
                    <a:lnTo>
                      <a:pt x="62" y="57"/>
                    </a:lnTo>
                    <a:lnTo>
                      <a:pt x="60" y="57"/>
                    </a:lnTo>
                    <a:lnTo>
                      <a:pt x="60" y="56"/>
                    </a:lnTo>
                    <a:lnTo>
                      <a:pt x="60" y="51"/>
                    </a:lnTo>
                    <a:lnTo>
                      <a:pt x="60" y="51"/>
                    </a:lnTo>
                    <a:lnTo>
                      <a:pt x="60" y="48"/>
                    </a:lnTo>
                    <a:lnTo>
                      <a:pt x="63" y="44"/>
                    </a:lnTo>
                    <a:lnTo>
                      <a:pt x="70" y="34"/>
                    </a:lnTo>
                    <a:lnTo>
                      <a:pt x="70" y="34"/>
                    </a:lnTo>
                    <a:lnTo>
                      <a:pt x="72" y="31"/>
                    </a:lnTo>
                    <a:lnTo>
                      <a:pt x="73" y="26"/>
                    </a:lnTo>
                    <a:lnTo>
                      <a:pt x="73" y="18"/>
                    </a:lnTo>
                    <a:lnTo>
                      <a:pt x="73" y="18"/>
                    </a:lnTo>
                    <a:lnTo>
                      <a:pt x="72" y="13"/>
                    </a:lnTo>
                    <a:lnTo>
                      <a:pt x="72" y="12"/>
                    </a:lnTo>
                    <a:lnTo>
                      <a:pt x="67" y="12"/>
                    </a:lnTo>
                    <a:lnTo>
                      <a:pt x="67" y="12"/>
                    </a:lnTo>
                    <a:lnTo>
                      <a:pt x="66" y="10"/>
                    </a:lnTo>
                    <a:lnTo>
                      <a:pt x="66" y="9"/>
                    </a:lnTo>
                    <a:lnTo>
                      <a:pt x="66" y="5"/>
                    </a:lnTo>
                    <a:lnTo>
                      <a:pt x="66" y="5"/>
                    </a:lnTo>
                    <a:lnTo>
                      <a:pt x="65" y="3"/>
                    </a:lnTo>
                    <a:lnTo>
                      <a:pt x="63" y="2"/>
                    </a:lnTo>
                    <a:lnTo>
                      <a:pt x="60" y="0"/>
                    </a:lnTo>
                    <a:lnTo>
                      <a:pt x="57" y="2"/>
                    </a:lnTo>
                    <a:lnTo>
                      <a:pt x="57" y="2"/>
                    </a:lnTo>
                    <a:lnTo>
                      <a:pt x="56" y="3"/>
                    </a:lnTo>
                    <a:lnTo>
                      <a:pt x="56" y="3"/>
                    </a:lnTo>
                    <a:lnTo>
                      <a:pt x="56" y="3"/>
                    </a:lnTo>
                    <a:lnTo>
                      <a:pt x="56" y="3"/>
                    </a:lnTo>
                    <a:lnTo>
                      <a:pt x="56" y="5"/>
                    </a:lnTo>
                    <a:lnTo>
                      <a:pt x="53" y="9"/>
                    </a:lnTo>
                    <a:lnTo>
                      <a:pt x="53" y="9"/>
                    </a:lnTo>
                    <a:lnTo>
                      <a:pt x="51" y="9"/>
                    </a:lnTo>
                    <a:lnTo>
                      <a:pt x="51" y="10"/>
                    </a:lnTo>
                    <a:lnTo>
                      <a:pt x="54" y="16"/>
                    </a:lnTo>
                    <a:lnTo>
                      <a:pt x="54" y="16"/>
                    </a:lnTo>
                    <a:lnTo>
                      <a:pt x="54" y="18"/>
                    </a:lnTo>
                    <a:lnTo>
                      <a:pt x="53" y="19"/>
                    </a:lnTo>
                    <a:lnTo>
                      <a:pt x="50" y="18"/>
                    </a:lnTo>
                    <a:lnTo>
                      <a:pt x="48" y="16"/>
                    </a:lnTo>
                    <a:lnTo>
                      <a:pt x="48" y="16"/>
                    </a:lnTo>
                    <a:lnTo>
                      <a:pt x="47" y="16"/>
                    </a:lnTo>
                    <a:lnTo>
                      <a:pt x="46" y="16"/>
                    </a:lnTo>
                    <a:lnTo>
                      <a:pt x="40" y="21"/>
                    </a:lnTo>
                    <a:lnTo>
                      <a:pt x="40" y="21"/>
                    </a:lnTo>
                    <a:lnTo>
                      <a:pt x="34" y="23"/>
                    </a:lnTo>
                    <a:lnTo>
                      <a:pt x="32" y="26"/>
                    </a:lnTo>
                    <a:lnTo>
                      <a:pt x="31" y="29"/>
                    </a:lnTo>
                    <a:lnTo>
                      <a:pt x="31" y="29"/>
                    </a:lnTo>
                    <a:lnTo>
                      <a:pt x="31" y="34"/>
                    </a:lnTo>
                    <a:lnTo>
                      <a:pt x="30" y="37"/>
                    </a:lnTo>
                    <a:lnTo>
                      <a:pt x="28" y="41"/>
                    </a:lnTo>
                    <a:lnTo>
                      <a:pt x="28" y="44"/>
                    </a:lnTo>
                    <a:lnTo>
                      <a:pt x="28" y="44"/>
                    </a:lnTo>
                    <a:lnTo>
                      <a:pt x="28" y="48"/>
                    </a:lnTo>
                    <a:lnTo>
                      <a:pt x="27" y="51"/>
                    </a:lnTo>
                    <a:lnTo>
                      <a:pt x="25" y="56"/>
                    </a:lnTo>
                    <a:lnTo>
                      <a:pt x="24" y="59"/>
                    </a:lnTo>
                    <a:lnTo>
                      <a:pt x="24" y="59"/>
                    </a:lnTo>
                    <a:lnTo>
                      <a:pt x="22" y="60"/>
                    </a:lnTo>
                    <a:lnTo>
                      <a:pt x="19" y="59"/>
                    </a:lnTo>
                    <a:lnTo>
                      <a:pt x="15" y="59"/>
                    </a:lnTo>
                    <a:lnTo>
                      <a:pt x="15" y="59"/>
                    </a:lnTo>
                    <a:lnTo>
                      <a:pt x="14" y="60"/>
                    </a:lnTo>
                    <a:lnTo>
                      <a:pt x="14" y="63"/>
                    </a:lnTo>
                    <a:lnTo>
                      <a:pt x="14" y="66"/>
                    </a:lnTo>
                    <a:lnTo>
                      <a:pt x="12" y="70"/>
                    </a:lnTo>
                    <a:lnTo>
                      <a:pt x="12" y="70"/>
                    </a:lnTo>
                    <a:lnTo>
                      <a:pt x="12" y="73"/>
                    </a:lnTo>
                    <a:lnTo>
                      <a:pt x="11" y="77"/>
                    </a:lnTo>
                    <a:lnTo>
                      <a:pt x="11" y="80"/>
                    </a:lnTo>
                    <a:lnTo>
                      <a:pt x="9" y="82"/>
                    </a:lnTo>
                    <a:lnTo>
                      <a:pt x="9" y="82"/>
                    </a:lnTo>
                    <a:lnTo>
                      <a:pt x="8" y="83"/>
                    </a:lnTo>
                    <a:lnTo>
                      <a:pt x="5" y="86"/>
                    </a:lnTo>
                    <a:lnTo>
                      <a:pt x="3" y="91"/>
                    </a:lnTo>
                    <a:lnTo>
                      <a:pt x="3" y="91"/>
                    </a:lnTo>
                    <a:lnTo>
                      <a:pt x="0" y="94"/>
                    </a:lnTo>
                    <a:lnTo>
                      <a:pt x="0" y="94"/>
                    </a:lnTo>
                    <a:lnTo>
                      <a:pt x="5" y="101"/>
                    </a:lnTo>
                    <a:lnTo>
                      <a:pt x="8" y="104"/>
                    </a:lnTo>
                    <a:lnTo>
                      <a:pt x="11" y="105"/>
                    </a:lnTo>
                    <a:lnTo>
                      <a:pt x="11" y="105"/>
                    </a:lnTo>
                    <a:lnTo>
                      <a:pt x="15" y="110"/>
                    </a:lnTo>
                    <a:lnTo>
                      <a:pt x="19" y="115"/>
                    </a:lnTo>
                    <a:lnTo>
                      <a:pt x="24" y="130"/>
                    </a:lnTo>
                    <a:lnTo>
                      <a:pt x="24" y="130"/>
                    </a:lnTo>
                    <a:lnTo>
                      <a:pt x="25" y="134"/>
                    </a:lnTo>
                    <a:lnTo>
                      <a:pt x="25" y="140"/>
                    </a:lnTo>
                    <a:lnTo>
                      <a:pt x="24" y="145"/>
                    </a:lnTo>
                    <a:lnTo>
                      <a:pt x="22" y="149"/>
                    </a:lnTo>
                    <a:lnTo>
                      <a:pt x="22" y="149"/>
                    </a:lnTo>
                    <a:lnTo>
                      <a:pt x="22" y="150"/>
                    </a:lnTo>
                    <a:lnTo>
                      <a:pt x="22" y="152"/>
                    </a:lnTo>
                    <a:lnTo>
                      <a:pt x="27" y="155"/>
                    </a:lnTo>
                    <a:lnTo>
                      <a:pt x="27" y="155"/>
                    </a:lnTo>
                    <a:lnTo>
                      <a:pt x="31" y="156"/>
                    </a:lnTo>
                    <a:lnTo>
                      <a:pt x="34" y="156"/>
                    </a:lnTo>
                    <a:lnTo>
                      <a:pt x="37" y="156"/>
                    </a:lnTo>
                    <a:lnTo>
                      <a:pt x="38" y="153"/>
                    </a:lnTo>
                    <a:lnTo>
                      <a:pt x="38" y="153"/>
                    </a:lnTo>
                    <a:lnTo>
                      <a:pt x="44" y="147"/>
                    </a:lnTo>
                    <a:lnTo>
                      <a:pt x="47" y="145"/>
                    </a:lnTo>
                    <a:lnTo>
                      <a:pt x="48" y="142"/>
                    </a:lnTo>
                    <a:lnTo>
                      <a:pt x="48" y="142"/>
                    </a:lnTo>
                    <a:lnTo>
                      <a:pt x="50" y="140"/>
                    </a:lnTo>
                    <a:lnTo>
                      <a:pt x="51" y="142"/>
                    </a:lnTo>
                    <a:lnTo>
                      <a:pt x="54" y="146"/>
                    </a:lnTo>
                    <a:lnTo>
                      <a:pt x="54" y="146"/>
                    </a:lnTo>
                    <a:lnTo>
                      <a:pt x="57" y="152"/>
                    </a:lnTo>
                    <a:lnTo>
                      <a:pt x="59" y="159"/>
                    </a:lnTo>
                    <a:lnTo>
                      <a:pt x="59" y="159"/>
                    </a:lnTo>
                    <a:lnTo>
                      <a:pt x="60" y="172"/>
                    </a:lnTo>
                    <a:lnTo>
                      <a:pt x="63" y="180"/>
                    </a:lnTo>
                    <a:lnTo>
                      <a:pt x="66" y="185"/>
                    </a:lnTo>
                    <a:lnTo>
                      <a:pt x="66" y="185"/>
                    </a:lnTo>
                    <a:lnTo>
                      <a:pt x="69" y="190"/>
                    </a:lnTo>
                    <a:lnTo>
                      <a:pt x="70" y="194"/>
                    </a:lnTo>
                    <a:lnTo>
                      <a:pt x="70" y="200"/>
                    </a:lnTo>
                    <a:lnTo>
                      <a:pt x="70" y="203"/>
                    </a:lnTo>
                    <a:lnTo>
                      <a:pt x="70" y="203"/>
                    </a:lnTo>
                    <a:lnTo>
                      <a:pt x="70" y="206"/>
                    </a:lnTo>
                    <a:lnTo>
                      <a:pt x="70" y="210"/>
                    </a:lnTo>
                    <a:lnTo>
                      <a:pt x="72" y="213"/>
                    </a:lnTo>
                    <a:lnTo>
                      <a:pt x="72" y="218"/>
                    </a:lnTo>
                    <a:lnTo>
                      <a:pt x="72" y="218"/>
                    </a:lnTo>
                    <a:lnTo>
                      <a:pt x="70" y="220"/>
                    </a:lnTo>
                    <a:lnTo>
                      <a:pt x="70" y="220"/>
                    </a:lnTo>
                    <a:lnTo>
                      <a:pt x="72" y="220"/>
                    </a:lnTo>
                    <a:lnTo>
                      <a:pt x="75" y="218"/>
                    </a:lnTo>
                    <a:lnTo>
                      <a:pt x="78" y="212"/>
                    </a:lnTo>
                    <a:lnTo>
                      <a:pt x="81" y="201"/>
                    </a:lnTo>
                    <a:lnTo>
                      <a:pt x="81" y="201"/>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 name="Freeform 62">
                <a:extLst>
                  <a:ext uri="{FF2B5EF4-FFF2-40B4-BE49-F238E27FC236}">
                    <a16:creationId xmlns:a16="http://schemas.microsoft.com/office/drawing/2014/main" id="{0EE9FCE9-DDC9-C063-3BB4-083B44FCD367}"/>
                  </a:ext>
                </a:extLst>
              </p:cNvPr>
              <p:cNvSpPr>
                <a:spLocks/>
              </p:cNvSpPr>
              <p:nvPr/>
            </p:nvSpPr>
            <p:spPr bwMode="auto">
              <a:xfrm>
                <a:off x="5153025" y="4467226"/>
                <a:ext cx="55563" cy="28575"/>
              </a:xfrm>
              <a:custGeom>
                <a:avLst/>
                <a:gdLst>
                  <a:gd name="T0" fmla="*/ 35 w 35"/>
                  <a:gd name="T1" fmla="*/ 5 h 18"/>
                  <a:gd name="T2" fmla="*/ 35 w 35"/>
                  <a:gd name="T3" fmla="*/ 5 h 18"/>
                  <a:gd name="T4" fmla="*/ 31 w 35"/>
                  <a:gd name="T5" fmla="*/ 2 h 18"/>
                  <a:gd name="T6" fmla="*/ 27 w 35"/>
                  <a:gd name="T7" fmla="*/ 2 h 18"/>
                  <a:gd name="T8" fmla="*/ 24 w 35"/>
                  <a:gd name="T9" fmla="*/ 2 h 18"/>
                  <a:gd name="T10" fmla="*/ 21 w 35"/>
                  <a:gd name="T11" fmla="*/ 1 h 18"/>
                  <a:gd name="T12" fmla="*/ 21 w 35"/>
                  <a:gd name="T13" fmla="*/ 1 h 18"/>
                  <a:gd name="T14" fmla="*/ 15 w 35"/>
                  <a:gd name="T15" fmla="*/ 0 h 18"/>
                  <a:gd name="T16" fmla="*/ 14 w 35"/>
                  <a:gd name="T17" fmla="*/ 0 h 18"/>
                  <a:gd name="T18" fmla="*/ 12 w 35"/>
                  <a:gd name="T19" fmla="*/ 0 h 18"/>
                  <a:gd name="T20" fmla="*/ 12 w 35"/>
                  <a:gd name="T21" fmla="*/ 0 h 18"/>
                  <a:gd name="T22" fmla="*/ 8 w 35"/>
                  <a:gd name="T23" fmla="*/ 2 h 18"/>
                  <a:gd name="T24" fmla="*/ 5 w 35"/>
                  <a:gd name="T25" fmla="*/ 4 h 18"/>
                  <a:gd name="T26" fmla="*/ 3 w 35"/>
                  <a:gd name="T27" fmla="*/ 7 h 18"/>
                  <a:gd name="T28" fmla="*/ 3 w 35"/>
                  <a:gd name="T29" fmla="*/ 7 h 18"/>
                  <a:gd name="T30" fmla="*/ 0 w 35"/>
                  <a:gd name="T31" fmla="*/ 13 h 18"/>
                  <a:gd name="T32" fmla="*/ 0 w 35"/>
                  <a:gd name="T33" fmla="*/ 13 h 18"/>
                  <a:gd name="T34" fmla="*/ 2 w 35"/>
                  <a:gd name="T35" fmla="*/ 14 h 18"/>
                  <a:gd name="T36" fmla="*/ 3 w 35"/>
                  <a:gd name="T37" fmla="*/ 16 h 18"/>
                  <a:gd name="T38" fmla="*/ 3 w 35"/>
                  <a:gd name="T39" fmla="*/ 16 h 18"/>
                  <a:gd name="T40" fmla="*/ 8 w 35"/>
                  <a:gd name="T41" fmla="*/ 16 h 18"/>
                  <a:gd name="T42" fmla="*/ 9 w 35"/>
                  <a:gd name="T43" fmla="*/ 17 h 18"/>
                  <a:gd name="T44" fmla="*/ 12 w 35"/>
                  <a:gd name="T45" fmla="*/ 17 h 18"/>
                  <a:gd name="T46" fmla="*/ 12 w 35"/>
                  <a:gd name="T47" fmla="*/ 17 h 18"/>
                  <a:gd name="T48" fmla="*/ 14 w 35"/>
                  <a:gd name="T49" fmla="*/ 17 h 18"/>
                  <a:gd name="T50" fmla="*/ 16 w 35"/>
                  <a:gd name="T51" fmla="*/ 17 h 18"/>
                  <a:gd name="T52" fmla="*/ 19 w 35"/>
                  <a:gd name="T53" fmla="*/ 18 h 18"/>
                  <a:gd name="T54" fmla="*/ 22 w 35"/>
                  <a:gd name="T55" fmla="*/ 17 h 18"/>
                  <a:gd name="T56" fmla="*/ 22 w 35"/>
                  <a:gd name="T57" fmla="*/ 17 h 18"/>
                  <a:gd name="T58" fmla="*/ 27 w 35"/>
                  <a:gd name="T59" fmla="*/ 17 h 18"/>
                  <a:gd name="T60" fmla="*/ 30 w 35"/>
                  <a:gd name="T61" fmla="*/ 17 h 18"/>
                  <a:gd name="T62" fmla="*/ 33 w 35"/>
                  <a:gd name="T63" fmla="*/ 17 h 18"/>
                  <a:gd name="T64" fmla="*/ 34 w 35"/>
                  <a:gd name="T65" fmla="*/ 17 h 18"/>
                  <a:gd name="T66" fmla="*/ 34 w 35"/>
                  <a:gd name="T67" fmla="*/ 17 h 18"/>
                  <a:gd name="T68" fmla="*/ 35 w 35"/>
                  <a:gd name="T69" fmla="*/ 13 h 18"/>
                  <a:gd name="T70" fmla="*/ 34 w 35"/>
                  <a:gd name="T71" fmla="*/ 10 h 18"/>
                  <a:gd name="T72" fmla="*/ 33 w 35"/>
                  <a:gd name="T73" fmla="*/ 7 h 18"/>
                  <a:gd name="T74" fmla="*/ 33 w 35"/>
                  <a:gd name="T75" fmla="*/ 7 h 18"/>
                  <a:gd name="T76" fmla="*/ 35 w 35"/>
                  <a:gd name="T77" fmla="*/ 5 h 18"/>
                  <a:gd name="T78" fmla="*/ 35 w 35"/>
                  <a:gd name="T7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18">
                    <a:moveTo>
                      <a:pt x="35" y="5"/>
                    </a:moveTo>
                    <a:lnTo>
                      <a:pt x="35" y="5"/>
                    </a:lnTo>
                    <a:lnTo>
                      <a:pt x="31" y="2"/>
                    </a:lnTo>
                    <a:lnTo>
                      <a:pt x="27" y="2"/>
                    </a:lnTo>
                    <a:lnTo>
                      <a:pt x="24" y="2"/>
                    </a:lnTo>
                    <a:lnTo>
                      <a:pt x="21" y="1"/>
                    </a:lnTo>
                    <a:lnTo>
                      <a:pt x="21" y="1"/>
                    </a:lnTo>
                    <a:lnTo>
                      <a:pt x="15" y="0"/>
                    </a:lnTo>
                    <a:lnTo>
                      <a:pt x="14" y="0"/>
                    </a:lnTo>
                    <a:lnTo>
                      <a:pt x="12" y="0"/>
                    </a:lnTo>
                    <a:lnTo>
                      <a:pt x="12" y="0"/>
                    </a:lnTo>
                    <a:lnTo>
                      <a:pt x="8" y="2"/>
                    </a:lnTo>
                    <a:lnTo>
                      <a:pt x="5" y="4"/>
                    </a:lnTo>
                    <a:lnTo>
                      <a:pt x="3" y="7"/>
                    </a:lnTo>
                    <a:lnTo>
                      <a:pt x="3" y="7"/>
                    </a:lnTo>
                    <a:lnTo>
                      <a:pt x="0" y="13"/>
                    </a:lnTo>
                    <a:lnTo>
                      <a:pt x="0" y="13"/>
                    </a:lnTo>
                    <a:lnTo>
                      <a:pt x="2" y="14"/>
                    </a:lnTo>
                    <a:lnTo>
                      <a:pt x="3" y="16"/>
                    </a:lnTo>
                    <a:lnTo>
                      <a:pt x="3" y="16"/>
                    </a:lnTo>
                    <a:lnTo>
                      <a:pt x="8" y="16"/>
                    </a:lnTo>
                    <a:lnTo>
                      <a:pt x="9" y="17"/>
                    </a:lnTo>
                    <a:lnTo>
                      <a:pt x="12" y="17"/>
                    </a:lnTo>
                    <a:lnTo>
                      <a:pt x="12" y="17"/>
                    </a:lnTo>
                    <a:lnTo>
                      <a:pt x="14" y="17"/>
                    </a:lnTo>
                    <a:lnTo>
                      <a:pt x="16" y="17"/>
                    </a:lnTo>
                    <a:lnTo>
                      <a:pt x="19" y="18"/>
                    </a:lnTo>
                    <a:lnTo>
                      <a:pt x="22" y="17"/>
                    </a:lnTo>
                    <a:lnTo>
                      <a:pt x="22" y="17"/>
                    </a:lnTo>
                    <a:lnTo>
                      <a:pt x="27" y="17"/>
                    </a:lnTo>
                    <a:lnTo>
                      <a:pt x="30" y="17"/>
                    </a:lnTo>
                    <a:lnTo>
                      <a:pt x="33" y="17"/>
                    </a:lnTo>
                    <a:lnTo>
                      <a:pt x="34" y="17"/>
                    </a:lnTo>
                    <a:lnTo>
                      <a:pt x="34" y="17"/>
                    </a:lnTo>
                    <a:lnTo>
                      <a:pt x="35" y="13"/>
                    </a:lnTo>
                    <a:lnTo>
                      <a:pt x="34" y="10"/>
                    </a:lnTo>
                    <a:lnTo>
                      <a:pt x="33" y="7"/>
                    </a:lnTo>
                    <a:lnTo>
                      <a:pt x="33" y="7"/>
                    </a:lnTo>
                    <a:lnTo>
                      <a:pt x="35" y="5"/>
                    </a:lnTo>
                    <a:lnTo>
                      <a:pt x="35" y="5"/>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 name="Freeform 63">
                <a:extLst>
                  <a:ext uri="{FF2B5EF4-FFF2-40B4-BE49-F238E27FC236}">
                    <a16:creationId xmlns:a16="http://schemas.microsoft.com/office/drawing/2014/main" id="{57DF9682-12AB-DC56-E62B-C48F97FBF5D4}"/>
                  </a:ext>
                </a:extLst>
              </p:cNvPr>
              <p:cNvSpPr>
                <a:spLocks/>
              </p:cNvSpPr>
              <p:nvPr/>
            </p:nvSpPr>
            <p:spPr bwMode="auto">
              <a:xfrm>
                <a:off x="5387975" y="4564063"/>
                <a:ext cx="133350" cy="282575"/>
              </a:xfrm>
              <a:custGeom>
                <a:avLst/>
                <a:gdLst>
                  <a:gd name="T0" fmla="*/ 56 w 84"/>
                  <a:gd name="T1" fmla="*/ 17 h 178"/>
                  <a:gd name="T2" fmla="*/ 52 w 84"/>
                  <a:gd name="T3" fmla="*/ 13 h 178"/>
                  <a:gd name="T4" fmla="*/ 49 w 84"/>
                  <a:gd name="T5" fmla="*/ 6 h 178"/>
                  <a:gd name="T6" fmla="*/ 42 w 84"/>
                  <a:gd name="T7" fmla="*/ 3 h 178"/>
                  <a:gd name="T8" fmla="*/ 37 w 84"/>
                  <a:gd name="T9" fmla="*/ 0 h 178"/>
                  <a:gd name="T10" fmla="*/ 30 w 84"/>
                  <a:gd name="T11" fmla="*/ 6 h 178"/>
                  <a:gd name="T12" fmla="*/ 24 w 84"/>
                  <a:gd name="T13" fmla="*/ 7 h 178"/>
                  <a:gd name="T14" fmla="*/ 19 w 84"/>
                  <a:gd name="T15" fmla="*/ 9 h 178"/>
                  <a:gd name="T16" fmla="*/ 11 w 84"/>
                  <a:gd name="T17" fmla="*/ 7 h 178"/>
                  <a:gd name="T18" fmla="*/ 7 w 84"/>
                  <a:gd name="T19" fmla="*/ 9 h 178"/>
                  <a:gd name="T20" fmla="*/ 2 w 84"/>
                  <a:gd name="T21" fmla="*/ 9 h 178"/>
                  <a:gd name="T22" fmla="*/ 2 w 84"/>
                  <a:gd name="T23" fmla="*/ 14 h 178"/>
                  <a:gd name="T24" fmla="*/ 5 w 84"/>
                  <a:gd name="T25" fmla="*/ 19 h 178"/>
                  <a:gd name="T26" fmla="*/ 10 w 84"/>
                  <a:gd name="T27" fmla="*/ 26 h 178"/>
                  <a:gd name="T28" fmla="*/ 14 w 84"/>
                  <a:gd name="T29" fmla="*/ 30 h 178"/>
                  <a:gd name="T30" fmla="*/ 20 w 84"/>
                  <a:gd name="T31" fmla="*/ 32 h 178"/>
                  <a:gd name="T32" fmla="*/ 27 w 84"/>
                  <a:gd name="T33" fmla="*/ 33 h 178"/>
                  <a:gd name="T34" fmla="*/ 30 w 84"/>
                  <a:gd name="T35" fmla="*/ 39 h 178"/>
                  <a:gd name="T36" fmla="*/ 32 w 84"/>
                  <a:gd name="T37" fmla="*/ 42 h 178"/>
                  <a:gd name="T38" fmla="*/ 24 w 84"/>
                  <a:gd name="T39" fmla="*/ 46 h 178"/>
                  <a:gd name="T40" fmla="*/ 23 w 84"/>
                  <a:gd name="T41" fmla="*/ 49 h 178"/>
                  <a:gd name="T42" fmla="*/ 33 w 84"/>
                  <a:gd name="T43" fmla="*/ 57 h 178"/>
                  <a:gd name="T44" fmla="*/ 36 w 84"/>
                  <a:gd name="T45" fmla="*/ 61 h 178"/>
                  <a:gd name="T46" fmla="*/ 40 w 84"/>
                  <a:gd name="T47" fmla="*/ 70 h 178"/>
                  <a:gd name="T48" fmla="*/ 51 w 84"/>
                  <a:gd name="T49" fmla="*/ 81 h 178"/>
                  <a:gd name="T50" fmla="*/ 55 w 84"/>
                  <a:gd name="T51" fmla="*/ 87 h 178"/>
                  <a:gd name="T52" fmla="*/ 62 w 84"/>
                  <a:gd name="T53" fmla="*/ 96 h 178"/>
                  <a:gd name="T54" fmla="*/ 62 w 84"/>
                  <a:gd name="T55" fmla="*/ 112 h 178"/>
                  <a:gd name="T56" fmla="*/ 67 w 84"/>
                  <a:gd name="T57" fmla="*/ 122 h 178"/>
                  <a:gd name="T58" fmla="*/ 65 w 84"/>
                  <a:gd name="T59" fmla="*/ 130 h 178"/>
                  <a:gd name="T60" fmla="*/ 55 w 84"/>
                  <a:gd name="T61" fmla="*/ 141 h 178"/>
                  <a:gd name="T62" fmla="*/ 48 w 84"/>
                  <a:gd name="T63" fmla="*/ 143 h 178"/>
                  <a:gd name="T64" fmla="*/ 45 w 84"/>
                  <a:gd name="T65" fmla="*/ 146 h 178"/>
                  <a:gd name="T66" fmla="*/ 48 w 84"/>
                  <a:gd name="T67" fmla="*/ 153 h 178"/>
                  <a:gd name="T68" fmla="*/ 40 w 84"/>
                  <a:gd name="T69" fmla="*/ 153 h 178"/>
                  <a:gd name="T70" fmla="*/ 35 w 84"/>
                  <a:gd name="T71" fmla="*/ 153 h 178"/>
                  <a:gd name="T72" fmla="*/ 27 w 84"/>
                  <a:gd name="T73" fmla="*/ 159 h 178"/>
                  <a:gd name="T74" fmla="*/ 32 w 84"/>
                  <a:gd name="T75" fmla="*/ 162 h 178"/>
                  <a:gd name="T76" fmla="*/ 30 w 84"/>
                  <a:gd name="T77" fmla="*/ 169 h 178"/>
                  <a:gd name="T78" fmla="*/ 30 w 84"/>
                  <a:gd name="T79" fmla="*/ 176 h 178"/>
                  <a:gd name="T80" fmla="*/ 35 w 84"/>
                  <a:gd name="T81" fmla="*/ 176 h 178"/>
                  <a:gd name="T82" fmla="*/ 46 w 84"/>
                  <a:gd name="T83" fmla="*/ 169 h 178"/>
                  <a:gd name="T84" fmla="*/ 46 w 84"/>
                  <a:gd name="T85" fmla="*/ 166 h 178"/>
                  <a:gd name="T86" fmla="*/ 48 w 84"/>
                  <a:gd name="T87" fmla="*/ 165 h 178"/>
                  <a:gd name="T88" fmla="*/ 52 w 84"/>
                  <a:gd name="T89" fmla="*/ 159 h 178"/>
                  <a:gd name="T90" fmla="*/ 53 w 84"/>
                  <a:gd name="T91" fmla="*/ 156 h 178"/>
                  <a:gd name="T92" fmla="*/ 62 w 84"/>
                  <a:gd name="T93" fmla="*/ 156 h 178"/>
                  <a:gd name="T94" fmla="*/ 75 w 84"/>
                  <a:gd name="T95" fmla="*/ 149 h 178"/>
                  <a:gd name="T96" fmla="*/ 83 w 84"/>
                  <a:gd name="T97" fmla="*/ 140 h 178"/>
                  <a:gd name="T98" fmla="*/ 84 w 84"/>
                  <a:gd name="T99" fmla="*/ 125 h 178"/>
                  <a:gd name="T100" fmla="*/ 81 w 84"/>
                  <a:gd name="T101" fmla="*/ 106 h 178"/>
                  <a:gd name="T102" fmla="*/ 69 w 84"/>
                  <a:gd name="T103" fmla="*/ 87 h 178"/>
                  <a:gd name="T104" fmla="*/ 61 w 84"/>
                  <a:gd name="T105" fmla="*/ 81 h 178"/>
                  <a:gd name="T106" fmla="*/ 49 w 84"/>
                  <a:gd name="T107" fmla="*/ 68 h 178"/>
                  <a:gd name="T108" fmla="*/ 46 w 84"/>
                  <a:gd name="T109" fmla="*/ 63 h 178"/>
                  <a:gd name="T110" fmla="*/ 43 w 84"/>
                  <a:gd name="T111" fmla="*/ 46 h 178"/>
                  <a:gd name="T112" fmla="*/ 48 w 84"/>
                  <a:gd name="T113" fmla="*/ 41 h 178"/>
                  <a:gd name="T114" fmla="*/ 51 w 84"/>
                  <a:gd name="T115" fmla="*/ 36 h 178"/>
                  <a:gd name="T116" fmla="*/ 56 w 84"/>
                  <a:gd name="T117" fmla="*/ 30 h 178"/>
                  <a:gd name="T118" fmla="*/ 61 w 84"/>
                  <a:gd name="T119" fmla="*/ 28 h 178"/>
                  <a:gd name="T120" fmla="*/ 67 w 84"/>
                  <a:gd name="T121" fmla="*/ 23 h 178"/>
                  <a:gd name="T122" fmla="*/ 64 w 84"/>
                  <a:gd name="T123" fmla="*/ 22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4" h="178">
                    <a:moveTo>
                      <a:pt x="64" y="22"/>
                    </a:moveTo>
                    <a:lnTo>
                      <a:pt x="64" y="22"/>
                    </a:lnTo>
                    <a:lnTo>
                      <a:pt x="56" y="17"/>
                    </a:lnTo>
                    <a:lnTo>
                      <a:pt x="53" y="14"/>
                    </a:lnTo>
                    <a:lnTo>
                      <a:pt x="52" y="13"/>
                    </a:lnTo>
                    <a:lnTo>
                      <a:pt x="52" y="13"/>
                    </a:lnTo>
                    <a:lnTo>
                      <a:pt x="53" y="9"/>
                    </a:lnTo>
                    <a:lnTo>
                      <a:pt x="52" y="7"/>
                    </a:lnTo>
                    <a:lnTo>
                      <a:pt x="49" y="6"/>
                    </a:lnTo>
                    <a:lnTo>
                      <a:pt x="49" y="6"/>
                    </a:lnTo>
                    <a:lnTo>
                      <a:pt x="45" y="4"/>
                    </a:lnTo>
                    <a:lnTo>
                      <a:pt x="42" y="3"/>
                    </a:lnTo>
                    <a:lnTo>
                      <a:pt x="39" y="0"/>
                    </a:lnTo>
                    <a:lnTo>
                      <a:pt x="39" y="0"/>
                    </a:lnTo>
                    <a:lnTo>
                      <a:pt x="37" y="0"/>
                    </a:lnTo>
                    <a:lnTo>
                      <a:pt x="35" y="1"/>
                    </a:lnTo>
                    <a:lnTo>
                      <a:pt x="30" y="6"/>
                    </a:lnTo>
                    <a:lnTo>
                      <a:pt x="30" y="6"/>
                    </a:lnTo>
                    <a:lnTo>
                      <a:pt x="29" y="7"/>
                    </a:lnTo>
                    <a:lnTo>
                      <a:pt x="27" y="7"/>
                    </a:lnTo>
                    <a:lnTo>
                      <a:pt x="24" y="7"/>
                    </a:lnTo>
                    <a:lnTo>
                      <a:pt x="21" y="7"/>
                    </a:lnTo>
                    <a:lnTo>
                      <a:pt x="21" y="7"/>
                    </a:lnTo>
                    <a:lnTo>
                      <a:pt x="19" y="9"/>
                    </a:lnTo>
                    <a:lnTo>
                      <a:pt x="16" y="7"/>
                    </a:lnTo>
                    <a:lnTo>
                      <a:pt x="14" y="7"/>
                    </a:lnTo>
                    <a:lnTo>
                      <a:pt x="11" y="7"/>
                    </a:lnTo>
                    <a:lnTo>
                      <a:pt x="11" y="7"/>
                    </a:lnTo>
                    <a:lnTo>
                      <a:pt x="10" y="9"/>
                    </a:lnTo>
                    <a:lnTo>
                      <a:pt x="7" y="9"/>
                    </a:lnTo>
                    <a:lnTo>
                      <a:pt x="5" y="7"/>
                    </a:lnTo>
                    <a:lnTo>
                      <a:pt x="2" y="9"/>
                    </a:lnTo>
                    <a:lnTo>
                      <a:pt x="2" y="9"/>
                    </a:lnTo>
                    <a:lnTo>
                      <a:pt x="0" y="11"/>
                    </a:lnTo>
                    <a:lnTo>
                      <a:pt x="0" y="11"/>
                    </a:lnTo>
                    <a:lnTo>
                      <a:pt x="2" y="14"/>
                    </a:lnTo>
                    <a:lnTo>
                      <a:pt x="4" y="17"/>
                    </a:lnTo>
                    <a:lnTo>
                      <a:pt x="4" y="17"/>
                    </a:lnTo>
                    <a:lnTo>
                      <a:pt x="5" y="19"/>
                    </a:lnTo>
                    <a:lnTo>
                      <a:pt x="7" y="22"/>
                    </a:lnTo>
                    <a:lnTo>
                      <a:pt x="8" y="23"/>
                    </a:lnTo>
                    <a:lnTo>
                      <a:pt x="10" y="26"/>
                    </a:lnTo>
                    <a:lnTo>
                      <a:pt x="10" y="26"/>
                    </a:lnTo>
                    <a:lnTo>
                      <a:pt x="11" y="29"/>
                    </a:lnTo>
                    <a:lnTo>
                      <a:pt x="14" y="30"/>
                    </a:lnTo>
                    <a:lnTo>
                      <a:pt x="17" y="32"/>
                    </a:lnTo>
                    <a:lnTo>
                      <a:pt x="20" y="32"/>
                    </a:lnTo>
                    <a:lnTo>
                      <a:pt x="20" y="32"/>
                    </a:lnTo>
                    <a:lnTo>
                      <a:pt x="24" y="30"/>
                    </a:lnTo>
                    <a:lnTo>
                      <a:pt x="26" y="30"/>
                    </a:lnTo>
                    <a:lnTo>
                      <a:pt x="27" y="33"/>
                    </a:lnTo>
                    <a:lnTo>
                      <a:pt x="27" y="33"/>
                    </a:lnTo>
                    <a:lnTo>
                      <a:pt x="29" y="36"/>
                    </a:lnTo>
                    <a:lnTo>
                      <a:pt x="30" y="39"/>
                    </a:lnTo>
                    <a:lnTo>
                      <a:pt x="32" y="41"/>
                    </a:lnTo>
                    <a:lnTo>
                      <a:pt x="32" y="42"/>
                    </a:lnTo>
                    <a:lnTo>
                      <a:pt x="32" y="42"/>
                    </a:lnTo>
                    <a:lnTo>
                      <a:pt x="30" y="45"/>
                    </a:lnTo>
                    <a:lnTo>
                      <a:pt x="27" y="45"/>
                    </a:lnTo>
                    <a:lnTo>
                      <a:pt x="24" y="46"/>
                    </a:lnTo>
                    <a:lnTo>
                      <a:pt x="23" y="48"/>
                    </a:lnTo>
                    <a:lnTo>
                      <a:pt x="23" y="48"/>
                    </a:lnTo>
                    <a:lnTo>
                      <a:pt x="23" y="49"/>
                    </a:lnTo>
                    <a:lnTo>
                      <a:pt x="24" y="51"/>
                    </a:lnTo>
                    <a:lnTo>
                      <a:pt x="29" y="54"/>
                    </a:lnTo>
                    <a:lnTo>
                      <a:pt x="33" y="57"/>
                    </a:lnTo>
                    <a:lnTo>
                      <a:pt x="35" y="58"/>
                    </a:lnTo>
                    <a:lnTo>
                      <a:pt x="35" y="58"/>
                    </a:lnTo>
                    <a:lnTo>
                      <a:pt x="36" y="61"/>
                    </a:lnTo>
                    <a:lnTo>
                      <a:pt x="37" y="64"/>
                    </a:lnTo>
                    <a:lnTo>
                      <a:pt x="40" y="70"/>
                    </a:lnTo>
                    <a:lnTo>
                      <a:pt x="40" y="70"/>
                    </a:lnTo>
                    <a:lnTo>
                      <a:pt x="46" y="76"/>
                    </a:lnTo>
                    <a:lnTo>
                      <a:pt x="49" y="79"/>
                    </a:lnTo>
                    <a:lnTo>
                      <a:pt x="51" y="81"/>
                    </a:lnTo>
                    <a:lnTo>
                      <a:pt x="51" y="81"/>
                    </a:lnTo>
                    <a:lnTo>
                      <a:pt x="52" y="84"/>
                    </a:lnTo>
                    <a:lnTo>
                      <a:pt x="55" y="87"/>
                    </a:lnTo>
                    <a:lnTo>
                      <a:pt x="61" y="90"/>
                    </a:lnTo>
                    <a:lnTo>
                      <a:pt x="61" y="90"/>
                    </a:lnTo>
                    <a:lnTo>
                      <a:pt x="62" y="96"/>
                    </a:lnTo>
                    <a:lnTo>
                      <a:pt x="62" y="103"/>
                    </a:lnTo>
                    <a:lnTo>
                      <a:pt x="62" y="103"/>
                    </a:lnTo>
                    <a:lnTo>
                      <a:pt x="62" y="112"/>
                    </a:lnTo>
                    <a:lnTo>
                      <a:pt x="64" y="116"/>
                    </a:lnTo>
                    <a:lnTo>
                      <a:pt x="67" y="122"/>
                    </a:lnTo>
                    <a:lnTo>
                      <a:pt x="67" y="122"/>
                    </a:lnTo>
                    <a:lnTo>
                      <a:pt x="68" y="124"/>
                    </a:lnTo>
                    <a:lnTo>
                      <a:pt x="67" y="127"/>
                    </a:lnTo>
                    <a:lnTo>
                      <a:pt x="65" y="130"/>
                    </a:lnTo>
                    <a:lnTo>
                      <a:pt x="58" y="135"/>
                    </a:lnTo>
                    <a:lnTo>
                      <a:pt x="58" y="135"/>
                    </a:lnTo>
                    <a:lnTo>
                      <a:pt x="55" y="141"/>
                    </a:lnTo>
                    <a:lnTo>
                      <a:pt x="52" y="143"/>
                    </a:lnTo>
                    <a:lnTo>
                      <a:pt x="48" y="143"/>
                    </a:lnTo>
                    <a:lnTo>
                      <a:pt x="48" y="143"/>
                    </a:lnTo>
                    <a:lnTo>
                      <a:pt x="45" y="141"/>
                    </a:lnTo>
                    <a:lnTo>
                      <a:pt x="45" y="143"/>
                    </a:lnTo>
                    <a:lnTo>
                      <a:pt x="45" y="146"/>
                    </a:lnTo>
                    <a:lnTo>
                      <a:pt x="48" y="149"/>
                    </a:lnTo>
                    <a:lnTo>
                      <a:pt x="48" y="153"/>
                    </a:lnTo>
                    <a:lnTo>
                      <a:pt x="48" y="153"/>
                    </a:lnTo>
                    <a:lnTo>
                      <a:pt x="46" y="153"/>
                    </a:lnTo>
                    <a:lnTo>
                      <a:pt x="45" y="153"/>
                    </a:lnTo>
                    <a:lnTo>
                      <a:pt x="40" y="153"/>
                    </a:lnTo>
                    <a:lnTo>
                      <a:pt x="36" y="152"/>
                    </a:lnTo>
                    <a:lnTo>
                      <a:pt x="35" y="152"/>
                    </a:lnTo>
                    <a:lnTo>
                      <a:pt x="35" y="153"/>
                    </a:lnTo>
                    <a:lnTo>
                      <a:pt x="35" y="153"/>
                    </a:lnTo>
                    <a:lnTo>
                      <a:pt x="32" y="156"/>
                    </a:lnTo>
                    <a:lnTo>
                      <a:pt x="27" y="159"/>
                    </a:lnTo>
                    <a:lnTo>
                      <a:pt x="27" y="159"/>
                    </a:lnTo>
                    <a:lnTo>
                      <a:pt x="32" y="162"/>
                    </a:lnTo>
                    <a:lnTo>
                      <a:pt x="32" y="162"/>
                    </a:lnTo>
                    <a:lnTo>
                      <a:pt x="33" y="163"/>
                    </a:lnTo>
                    <a:lnTo>
                      <a:pt x="32" y="166"/>
                    </a:lnTo>
                    <a:lnTo>
                      <a:pt x="30" y="169"/>
                    </a:lnTo>
                    <a:lnTo>
                      <a:pt x="29" y="172"/>
                    </a:lnTo>
                    <a:lnTo>
                      <a:pt x="29" y="172"/>
                    </a:lnTo>
                    <a:lnTo>
                      <a:pt x="30" y="176"/>
                    </a:lnTo>
                    <a:lnTo>
                      <a:pt x="32" y="178"/>
                    </a:lnTo>
                    <a:lnTo>
                      <a:pt x="33" y="178"/>
                    </a:lnTo>
                    <a:lnTo>
                      <a:pt x="35" y="176"/>
                    </a:lnTo>
                    <a:lnTo>
                      <a:pt x="35" y="176"/>
                    </a:lnTo>
                    <a:lnTo>
                      <a:pt x="40" y="172"/>
                    </a:lnTo>
                    <a:lnTo>
                      <a:pt x="46" y="169"/>
                    </a:lnTo>
                    <a:lnTo>
                      <a:pt x="46" y="169"/>
                    </a:lnTo>
                    <a:lnTo>
                      <a:pt x="46" y="168"/>
                    </a:lnTo>
                    <a:lnTo>
                      <a:pt x="46" y="166"/>
                    </a:lnTo>
                    <a:lnTo>
                      <a:pt x="48" y="165"/>
                    </a:lnTo>
                    <a:lnTo>
                      <a:pt x="48" y="165"/>
                    </a:lnTo>
                    <a:lnTo>
                      <a:pt x="48" y="165"/>
                    </a:lnTo>
                    <a:lnTo>
                      <a:pt x="49" y="163"/>
                    </a:lnTo>
                    <a:lnTo>
                      <a:pt x="51" y="162"/>
                    </a:lnTo>
                    <a:lnTo>
                      <a:pt x="52" y="159"/>
                    </a:lnTo>
                    <a:lnTo>
                      <a:pt x="52" y="159"/>
                    </a:lnTo>
                    <a:lnTo>
                      <a:pt x="52" y="157"/>
                    </a:lnTo>
                    <a:lnTo>
                      <a:pt x="53" y="156"/>
                    </a:lnTo>
                    <a:lnTo>
                      <a:pt x="59" y="157"/>
                    </a:lnTo>
                    <a:lnTo>
                      <a:pt x="59" y="157"/>
                    </a:lnTo>
                    <a:lnTo>
                      <a:pt x="62" y="156"/>
                    </a:lnTo>
                    <a:lnTo>
                      <a:pt x="67" y="154"/>
                    </a:lnTo>
                    <a:lnTo>
                      <a:pt x="75" y="149"/>
                    </a:lnTo>
                    <a:lnTo>
                      <a:pt x="75" y="149"/>
                    </a:lnTo>
                    <a:lnTo>
                      <a:pt x="78" y="147"/>
                    </a:lnTo>
                    <a:lnTo>
                      <a:pt x="81" y="144"/>
                    </a:lnTo>
                    <a:lnTo>
                      <a:pt x="83" y="140"/>
                    </a:lnTo>
                    <a:lnTo>
                      <a:pt x="84" y="134"/>
                    </a:lnTo>
                    <a:lnTo>
                      <a:pt x="84" y="134"/>
                    </a:lnTo>
                    <a:lnTo>
                      <a:pt x="84" y="125"/>
                    </a:lnTo>
                    <a:lnTo>
                      <a:pt x="83" y="116"/>
                    </a:lnTo>
                    <a:lnTo>
                      <a:pt x="81" y="106"/>
                    </a:lnTo>
                    <a:lnTo>
                      <a:pt x="81" y="106"/>
                    </a:lnTo>
                    <a:lnTo>
                      <a:pt x="77" y="96"/>
                    </a:lnTo>
                    <a:lnTo>
                      <a:pt x="72" y="90"/>
                    </a:lnTo>
                    <a:lnTo>
                      <a:pt x="69" y="87"/>
                    </a:lnTo>
                    <a:lnTo>
                      <a:pt x="69" y="87"/>
                    </a:lnTo>
                    <a:lnTo>
                      <a:pt x="67" y="86"/>
                    </a:lnTo>
                    <a:lnTo>
                      <a:pt x="61" y="81"/>
                    </a:lnTo>
                    <a:lnTo>
                      <a:pt x="51" y="73"/>
                    </a:lnTo>
                    <a:lnTo>
                      <a:pt x="51" y="73"/>
                    </a:lnTo>
                    <a:lnTo>
                      <a:pt x="49" y="68"/>
                    </a:lnTo>
                    <a:lnTo>
                      <a:pt x="48" y="65"/>
                    </a:lnTo>
                    <a:lnTo>
                      <a:pt x="46" y="63"/>
                    </a:lnTo>
                    <a:lnTo>
                      <a:pt x="46" y="63"/>
                    </a:lnTo>
                    <a:lnTo>
                      <a:pt x="43" y="60"/>
                    </a:lnTo>
                    <a:lnTo>
                      <a:pt x="43" y="57"/>
                    </a:lnTo>
                    <a:lnTo>
                      <a:pt x="43" y="46"/>
                    </a:lnTo>
                    <a:lnTo>
                      <a:pt x="43" y="46"/>
                    </a:lnTo>
                    <a:lnTo>
                      <a:pt x="45" y="44"/>
                    </a:lnTo>
                    <a:lnTo>
                      <a:pt x="48" y="41"/>
                    </a:lnTo>
                    <a:lnTo>
                      <a:pt x="51" y="39"/>
                    </a:lnTo>
                    <a:lnTo>
                      <a:pt x="51" y="36"/>
                    </a:lnTo>
                    <a:lnTo>
                      <a:pt x="51" y="36"/>
                    </a:lnTo>
                    <a:lnTo>
                      <a:pt x="52" y="32"/>
                    </a:lnTo>
                    <a:lnTo>
                      <a:pt x="53" y="30"/>
                    </a:lnTo>
                    <a:lnTo>
                      <a:pt x="56" y="30"/>
                    </a:lnTo>
                    <a:lnTo>
                      <a:pt x="56" y="30"/>
                    </a:lnTo>
                    <a:lnTo>
                      <a:pt x="58" y="29"/>
                    </a:lnTo>
                    <a:lnTo>
                      <a:pt x="61" y="28"/>
                    </a:lnTo>
                    <a:lnTo>
                      <a:pt x="65" y="23"/>
                    </a:lnTo>
                    <a:lnTo>
                      <a:pt x="65" y="23"/>
                    </a:lnTo>
                    <a:lnTo>
                      <a:pt x="67" y="23"/>
                    </a:lnTo>
                    <a:lnTo>
                      <a:pt x="67" y="23"/>
                    </a:lnTo>
                    <a:lnTo>
                      <a:pt x="64" y="22"/>
                    </a:lnTo>
                    <a:lnTo>
                      <a:pt x="64" y="22"/>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 name="Freeform 64">
                <a:extLst>
                  <a:ext uri="{FF2B5EF4-FFF2-40B4-BE49-F238E27FC236}">
                    <a16:creationId xmlns:a16="http://schemas.microsoft.com/office/drawing/2014/main" id="{1FBDA8B8-B5AC-117D-F97C-71C2798C137F}"/>
                  </a:ext>
                </a:extLst>
              </p:cNvPr>
              <p:cNvSpPr>
                <a:spLocks/>
              </p:cNvSpPr>
              <p:nvPr/>
            </p:nvSpPr>
            <p:spPr bwMode="auto">
              <a:xfrm>
                <a:off x="5391150" y="4735513"/>
                <a:ext cx="104775" cy="80963"/>
              </a:xfrm>
              <a:custGeom>
                <a:avLst/>
                <a:gdLst>
                  <a:gd name="T0" fmla="*/ 33 w 66"/>
                  <a:gd name="T1" fmla="*/ 45 h 51"/>
                  <a:gd name="T2" fmla="*/ 34 w 66"/>
                  <a:gd name="T3" fmla="*/ 44 h 51"/>
                  <a:gd name="T4" fmla="*/ 43 w 66"/>
                  <a:gd name="T5" fmla="*/ 45 h 51"/>
                  <a:gd name="T6" fmla="*/ 46 w 66"/>
                  <a:gd name="T7" fmla="*/ 45 h 51"/>
                  <a:gd name="T8" fmla="*/ 46 w 66"/>
                  <a:gd name="T9" fmla="*/ 41 h 51"/>
                  <a:gd name="T10" fmla="*/ 43 w 66"/>
                  <a:gd name="T11" fmla="*/ 35 h 51"/>
                  <a:gd name="T12" fmla="*/ 46 w 66"/>
                  <a:gd name="T13" fmla="*/ 35 h 51"/>
                  <a:gd name="T14" fmla="*/ 50 w 66"/>
                  <a:gd name="T15" fmla="*/ 35 h 51"/>
                  <a:gd name="T16" fmla="*/ 56 w 66"/>
                  <a:gd name="T17" fmla="*/ 27 h 51"/>
                  <a:gd name="T18" fmla="*/ 63 w 66"/>
                  <a:gd name="T19" fmla="*/ 22 h 51"/>
                  <a:gd name="T20" fmla="*/ 66 w 66"/>
                  <a:gd name="T21" fmla="*/ 16 h 51"/>
                  <a:gd name="T22" fmla="*/ 65 w 66"/>
                  <a:gd name="T23" fmla="*/ 14 h 51"/>
                  <a:gd name="T24" fmla="*/ 60 w 66"/>
                  <a:gd name="T25" fmla="*/ 0 h 51"/>
                  <a:gd name="T26" fmla="*/ 56 w 66"/>
                  <a:gd name="T27" fmla="*/ 1 h 51"/>
                  <a:gd name="T28" fmla="*/ 51 w 66"/>
                  <a:gd name="T29" fmla="*/ 1 h 51"/>
                  <a:gd name="T30" fmla="*/ 44 w 66"/>
                  <a:gd name="T31" fmla="*/ 1 h 51"/>
                  <a:gd name="T32" fmla="*/ 44 w 66"/>
                  <a:gd name="T33" fmla="*/ 4 h 51"/>
                  <a:gd name="T34" fmla="*/ 41 w 66"/>
                  <a:gd name="T35" fmla="*/ 7 h 51"/>
                  <a:gd name="T36" fmla="*/ 40 w 66"/>
                  <a:gd name="T37" fmla="*/ 7 h 51"/>
                  <a:gd name="T38" fmla="*/ 40 w 66"/>
                  <a:gd name="T39" fmla="*/ 6 h 51"/>
                  <a:gd name="T40" fmla="*/ 35 w 66"/>
                  <a:gd name="T41" fmla="*/ 4 h 51"/>
                  <a:gd name="T42" fmla="*/ 34 w 66"/>
                  <a:gd name="T43" fmla="*/ 3 h 51"/>
                  <a:gd name="T44" fmla="*/ 27 w 66"/>
                  <a:gd name="T45" fmla="*/ 1 h 51"/>
                  <a:gd name="T46" fmla="*/ 18 w 66"/>
                  <a:gd name="T47" fmla="*/ 1 h 51"/>
                  <a:gd name="T48" fmla="*/ 14 w 66"/>
                  <a:gd name="T49" fmla="*/ 1 h 51"/>
                  <a:gd name="T50" fmla="*/ 6 w 66"/>
                  <a:gd name="T51" fmla="*/ 6 h 51"/>
                  <a:gd name="T52" fmla="*/ 2 w 66"/>
                  <a:gd name="T53" fmla="*/ 10 h 51"/>
                  <a:gd name="T54" fmla="*/ 0 w 66"/>
                  <a:gd name="T55" fmla="*/ 14 h 51"/>
                  <a:gd name="T56" fmla="*/ 2 w 66"/>
                  <a:gd name="T57" fmla="*/ 20 h 51"/>
                  <a:gd name="T58" fmla="*/ 3 w 66"/>
                  <a:gd name="T59" fmla="*/ 23 h 51"/>
                  <a:gd name="T60" fmla="*/ 5 w 66"/>
                  <a:gd name="T61" fmla="*/ 27 h 51"/>
                  <a:gd name="T62" fmla="*/ 3 w 66"/>
                  <a:gd name="T63" fmla="*/ 29 h 51"/>
                  <a:gd name="T64" fmla="*/ 3 w 66"/>
                  <a:gd name="T65" fmla="*/ 29 h 51"/>
                  <a:gd name="T66" fmla="*/ 6 w 66"/>
                  <a:gd name="T67" fmla="*/ 35 h 51"/>
                  <a:gd name="T68" fmla="*/ 6 w 66"/>
                  <a:gd name="T69" fmla="*/ 41 h 51"/>
                  <a:gd name="T70" fmla="*/ 9 w 66"/>
                  <a:gd name="T71" fmla="*/ 42 h 51"/>
                  <a:gd name="T72" fmla="*/ 14 w 66"/>
                  <a:gd name="T73" fmla="*/ 41 h 51"/>
                  <a:gd name="T74" fmla="*/ 15 w 66"/>
                  <a:gd name="T75" fmla="*/ 44 h 51"/>
                  <a:gd name="T76" fmla="*/ 15 w 66"/>
                  <a:gd name="T77" fmla="*/ 48 h 51"/>
                  <a:gd name="T78" fmla="*/ 17 w 66"/>
                  <a:gd name="T79" fmla="*/ 48 h 51"/>
                  <a:gd name="T80" fmla="*/ 22 w 66"/>
                  <a:gd name="T81" fmla="*/ 48 h 51"/>
                  <a:gd name="T82" fmla="*/ 24 w 66"/>
                  <a:gd name="T83" fmla="*/ 48 h 51"/>
                  <a:gd name="T84" fmla="*/ 25 w 66"/>
                  <a:gd name="T85" fmla="*/ 51 h 51"/>
                  <a:gd name="T86" fmla="*/ 33 w 66"/>
                  <a:gd name="T87" fmla="*/ 4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 h="51">
                    <a:moveTo>
                      <a:pt x="33" y="45"/>
                    </a:moveTo>
                    <a:lnTo>
                      <a:pt x="33" y="45"/>
                    </a:lnTo>
                    <a:lnTo>
                      <a:pt x="33" y="44"/>
                    </a:lnTo>
                    <a:lnTo>
                      <a:pt x="34" y="44"/>
                    </a:lnTo>
                    <a:lnTo>
                      <a:pt x="38" y="45"/>
                    </a:lnTo>
                    <a:lnTo>
                      <a:pt x="43" y="45"/>
                    </a:lnTo>
                    <a:lnTo>
                      <a:pt x="44" y="45"/>
                    </a:lnTo>
                    <a:lnTo>
                      <a:pt x="46" y="45"/>
                    </a:lnTo>
                    <a:lnTo>
                      <a:pt x="46" y="45"/>
                    </a:lnTo>
                    <a:lnTo>
                      <a:pt x="46" y="41"/>
                    </a:lnTo>
                    <a:lnTo>
                      <a:pt x="43" y="38"/>
                    </a:lnTo>
                    <a:lnTo>
                      <a:pt x="43" y="35"/>
                    </a:lnTo>
                    <a:lnTo>
                      <a:pt x="43" y="33"/>
                    </a:lnTo>
                    <a:lnTo>
                      <a:pt x="46" y="35"/>
                    </a:lnTo>
                    <a:lnTo>
                      <a:pt x="46" y="35"/>
                    </a:lnTo>
                    <a:lnTo>
                      <a:pt x="50" y="35"/>
                    </a:lnTo>
                    <a:lnTo>
                      <a:pt x="53" y="33"/>
                    </a:lnTo>
                    <a:lnTo>
                      <a:pt x="56" y="27"/>
                    </a:lnTo>
                    <a:lnTo>
                      <a:pt x="56" y="27"/>
                    </a:lnTo>
                    <a:lnTo>
                      <a:pt x="63" y="22"/>
                    </a:lnTo>
                    <a:lnTo>
                      <a:pt x="65" y="19"/>
                    </a:lnTo>
                    <a:lnTo>
                      <a:pt x="66" y="16"/>
                    </a:lnTo>
                    <a:lnTo>
                      <a:pt x="65" y="14"/>
                    </a:lnTo>
                    <a:lnTo>
                      <a:pt x="65" y="14"/>
                    </a:lnTo>
                    <a:lnTo>
                      <a:pt x="62" y="7"/>
                    </a:lnTo>
                    <a:lnTo>
                      <a:pt x="60" y="0"/>
                    </a:lnTo>
                    <a:lnTo>
                      <a:pt x="60" y="0"/>
                    </a:lnTo>
                    <a:lnTo>
                      <a:pt x="56" y="1"/>
                    </a:lnTo>
                    <a:lnTo>
                      <a:pt x="51" y="1"/>
                    </a:lnTo>
                    <a:lnTo>
                      <a:pt x="51" y="1"/>
                    </a:lnTo>
                    <a:lnTo>
                      <a:pt x="47" y="0"/>
                    </a:lnTo>
                    <a:lnTo>
                      <a:pt x="44" y="1"/>
                    </a:lnTo>
                    <a:lnTo>
                      <a:pt x="44" y="4"/>
                    </a:lnTo>
                    <a:lnTo>
                      <a:pt x="44" y="4"/>
                    </a:lnTo>
                    <a:lnTo>
                      <a:pt x="43" y="6"/>
                    </a:lnTo>
                    <a:lnTo>
                      <a:pt x="41" y="7"/>
                    </a:lnTo>
                    <a:lnTo>
                      <a:pt x="41" y="7"/>
                    </a:lnTo>
                    <a:lnTo>
                      <a:pt x="40" y="7"/>
                    </a:lnTo>
                    <a:lnTo>
                      <a:pt x="40" y="7"/>
                    </a:lnTo>
                    <a:lnTo>
                      <a:pt x="40" y="6"/>
                    </a:lnTo>
                    <a:lnTo>
                      <a:pt x="38" y="4"/>
                    </a:lnTo>
                    <a:lnTo>
                      <a:pt x="35" y="4"/>
                    </a:lnTo>
                    <a:lnTo>
                      <a:pt x="34" y="3"/>
                    </a:lnTo>
                    <a:lnTo>
                      <a:pt x="34" y="3"/>
                    </a:lnTo>
                    <a:lnTo>
                      <a:pt x="31" y="1"/>
                    </a:lnTo>
                    <a:lnTo>
                      <a:pt x="27" y="1"/>
                    </a:lnTo>
                    <a:lnTo>
                      <a:pt x="22" y="1"/>
                    </a:lnTo>
                    <a:lnTo>
                      <a:pt x="18" y="1"/>
                    </a:lnTo>
                    <a:lnTo>
                      <a:pt x="18" y="1"/>
                    </a:lnTo>
                    <a:lnTo>
                      <a:pt x="14" y="1"/>
                    </a:lnTo>
                    <a:lnTo>
                      <a:pt x="9" y="3"/>
                    </a:lnTo>
                    <a:lnTo>
                      <a:pt x="6" y="6"/>
                    </a:lnTo>
                    <a:lnTo>
                      <a:pt x="2" y="10"/>
                    </a:lnTo>
                    <a:lnTo>
                      <a:pt x="2" y="10"/>
                    </a:lnTo>
                    <a:lnTo>
                      <a:pt x="0" y="13"/>
                    </a:lnTo>
                    <a:lnTo>
                      <a:pt x="0" y="14"/>
                    </a:lnTo>
                    <a:lnTo>
                      <a:pt x="2" y="17"/>
                    </a:lnTo>
                    <a:lnTo>
                      <a:pt x="2" y="20"/>
                    </a:lnTo>
                    <a:lnTo>
                      <a:pt x="2" y="20"/>
                    </a:lnTo>
                    <a:lnTo>
                      <a:pt x="3" y="23"/>
                    </a:lnTo>
                    <a:lnTo>
                      <a:pt x="3" y="25"/>
                    </a:lnTo>
                    <a:lnTo>
                      <a:pt x="5" y="27"/>
                    </a:lnTo>
                    <a:lnTo>
                      <a:pt x="3" y="29"/>
                    </a:lnTo>
                    <a:lnTo>
                      <a:pt x="3" y="29"/>
                    </a:lnTo>
                    <a:lnTo>
                      <a:pt x="3" y="29"/>
                    </a:lnTo>
                    <a:lnTo>
                      <a:pt x="3" y="29"/>
                    </a:lnTo>
                    <a:lnTo>
                      <a:pt x="6" y="32"/>
                    </a:lnTo>
                    <a:lnTo>
                      <a:pt x="6" y="35"/>
                    </a:lnTo>
                    <a:lnTo>
                      <a:pt x="6" y="41"/>
                    </a:lnTo>
                    <a:lnTo>
                      <a:pt x="6" y="41"/>
                    </a:lnTo>
                    <a:lnTo>
                      <a:pt x="8" y="42"/>
                    </a:lnTo>
                    <a:lnTo>
                      <a:pt x="9" y="42"/>
                    </a:lnTo>
                    <a:lnTo>
                      <a:pt x="14" y="41"/>
                    </a:lnTo>
                    <a:lnTo>
                      <a:pt x="14" y="41"/>
                    </a:lnTo>
                    <a:lnTo>
                      <a:pt x="15" y="42"/>
                    </a:lnTo>
                    <a:lnTo>
                      <a:pt x="15" y="44"/>
                    </a:lnTo>
                    <a:lnTo>
                      <a:pt x="14" y="45"/>
                    </a:lnTo>
                    <a:lnTo>
                      <a:pt x="15" y="48"/>
                    </a:lnTo>
                    <a:lnTo>
                      <a:pt x="15" y="48"/>
                    </a:lnTo>
                    <a:lnTo>
                      <a:pt x="17" y="48"/>
                    </a:lnTo>
                    <a:lnTo>
                      <a:pt x="19" y="48"/>
                    </a:lnTo>
                    <a:lnTo>
                      <a:pt x="22" y="48"/>
                    </a:lnTo>
                    <a:lnTo>
                      <a:pt x="24" y="48"/>
                    </a:lnTo>
                    <a:lnTo>
                      <a:pt x="24" y="48"/>
                    </a:lnTo>
                    <a:lnTo>
                      <a:pt x="25" y="51"/>
                    </a:lnTo>
                    <a:lnTo>
                      <a:pt x="25" y="51"/>
                    </a:lnTo>
                    <a:lnTo>
                      <a:pt x="30" y="48"/>
                    </a:lnTo>
                    <a:lnTo>
                      <a:pt x="33" y="45"/>
                    </a:lnTo>
                    <a:lnTo>
                      <a:pt x="33" y="45"/>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 name="Freeform 65">
                <a:extLst>
                  <a:ext uri="{FF2B5EF4-FFF2-40B4-BE49-F238E27FC236}">
                    <a16:creationId xmlns:a16="http://schemas.microsoft.com/office/drawing/2014/main" id="{6F0E3BE0-D6D8-1C3B-E712-3895A1B1150C}"/>
                  </a:ext>
                </a:extLst>
              </p:cNvPr>
              <p:cNvSpPr>
                <a:spLocks/>
              </p:cNvSpPr>
              <p:nvPr/>
            </p:nvSpPr>
            <p:spPr bwMode="auto">
              <a:xfrm>
                <a:off x="5349875" y="4581526"/>
                <a:ext cx="136525" cy="165100"/>
              </a:xfrm>
              <a:custGeom>
                <a:avLst/>
                <a:gdLst>
                  <a:gd name="T0" fmla="*/ 57 w 86"/>
                  <a:gd name="T1" fmla="*/ 46 h 104"/>
                  <a:gd name="T2" fmla="*/ 47 w 86"/>
                  <a:gd name="T3" fmla="*/ 38 h 104"/>
                  <a:gd name="T4" fmla="*/ 48 w 86"/>
                  <a:gd name="T5" fmla="*/ 35 h 104"/>
                  <a:gd name="T6" fmla="*/ 56 w 86"/>
                  <a:gd name="T7" fmla="*/ 31 h 104"/>
                  <a:gd name="T8" fmla="*/ 54 w 86"/>
                  <a:gd name="T9" fmla="*/ 28 h 104"/>
                  <a:gd name="T10" fmla="*/ 51 w 86"/>
                  <a:gd name="T11" fmla="*/ 22 h 104"/>
                  <a:gd name="T12" fmla="*/ 44 w 86"/>
                  <a:gd name="T13" fmla="*/ 21 h 104"/>
                  <a:gd name="T14" fmla="*/ 38 w 86"/>
                  <a:gd name="T15" fmla="*/ 19 h 104"/>
                  <a:gd name="T16" fmla="*/ 34 w 86"/>
                  <a:gd name="T17" fmla="*/ 15 h 104"/>
                  <a:gd name="T18" fmla="*/ 29 w 86"/>
                  <a:gd name="T19" fmla="*/ 8 h 104"/>
                  <a:gd name="T20" fmla="*/ 26 w 86"/>
                  <a:gd name="T21" fmla="*/ 3 h 104"/>
                  <a:gd name="T22" fmla="*/ 21 w 86"/>
                  <a:gd name="T23" fmla="*/ 0 h 104"/>
                  <a:gd name="T24" fmla="*/ 18 w 86"/>
                  <a:gd name="T25" fmla="*/ 0 h 104"/>
                  <a:gd name="T26" fmla="*/ 18 w 86"/>
                  <a:gd name="T27" fmla="*/ 6 h 104"/>
                  <a:gd name="T28" fmla="*/ 19 w 86"/>
                  <a:gd name="T29" fmla="*/ 15 h 104"/>
                  <a:gd name="T30" fmla="*/ 16 w 86"/>
                  <a:gd name="T31" fmla="*/ 15 h 104"/>
                  <a:gd name="T32" fmla="*/ 12 w 86"/>
                  <a:gd name="T33" fmla="*/ 11 h 104"/>
                  <a:gd name="T34" fmla="*/ 8 w 86"/>
                  <a:gd name="T35" fmla="*/ 14 h 104"/>
                  <a:gd name="T36" fmla="*/ 5 w 86"/>
                  <a:gd name="T37" fmla="*/ 19 h 104"/>
                  <a:gd name="T38" fmla="*/ 0 w 86"/>
                  <a:gd name="T39" fmla="*/ 24 h 104"/>
                  <a:gd name="T40" fmla="*/ 3 w 86"/>
                  <a:gd name="T41" fmla="*/ 30 h 104"/>
                  <a:gd name="T42" fmla="*/ 6 w 86"/>
                  <a:gd name="T43" fmla="*/ 35 h 104"/>
                  <a:gd name="T44" fmla="*/ 12 w 86"/>
                  <a:gd name="T45" fmla="*/ 37 h 104"/>
                  <a:gd name="T46" fmla="*/ 12 w 86"/>
                  <a:gd name="T47" fmla="*/ 44 h 104"/>
                  <a:gd name="T48" fmla="*/ 10 w 86"/>
                  <a:gd name="T49" fmla="*/ 53 h 104"/>
                  <a:gd name="T50" fmla="*/ 8 w 86"/>
                  <a:gd name="T51" fmla="*/ 59 h 104"/>
                  <a:gd name="T52" fmla="*/ 12 w 86"/>
                  <a:gd name="T53" fmla="*/ 60 h 104"/>
                  <a:gd name="T54" fmla="*/ 21 w 86"/>
                  <a:gd name="T55" fmla="*/ 53 h 104"/>
                  <a:gd name="T56" fmla="*/ 26 w 86"/>
                  <a:gd name="T57" fmla="*/ 54 h 104"/>
                  <a:gd name="T58" fmla="*/ 31 w 86"/>
                  <a:gd name="T59" fmla="*/ 56 h 104"/>
                  <a:gd name="T60" fmla="*/ 34 w 86"/>
                  <a:gd name="T61" fmla="*/ 53 h 104"/>
                  <a:gd name="T62" fmla="*/ 43 w 86"/>
                  <a:gd name="T63" fmla="*/ 50 h 104"/>
                  <a:gd name="T64" fmla="*/ 50 w 86"/>
                  <a:gd name="T65" fmla="*/ 57 h 104"/>
                  <a:gd name="T66" fmla="*/ 54 w 86"/>
                  <a:gd name="T67" fmla="*/ 62 h 104"/>
                  <a:gd name="T68" fmla="*/ 54 w 86"/>
                  <a:gd name="T69" fmla="*/ 72 h 104"/>
                  <a:gd name="T70" fmla="*/ 56 w 86"/>
                  <a:gd name="T71" fmla="*/ 75 h 104"/>
                  <a:gd name="T72" fmla="*/ 63 w 86"/>
                  <a:gd name="T73" fmla="*/ 82 h 104"/>
                  <a:gd name="T74" fmla="*/ 63 w 86"/>
                  <a:gd name="T75" fmla="*/ 94 h 104"/>
                  <a:gd name="T76" fmla="*/ 61 w 86"/>
                  <a:gd name="T77" fmla="*/ 100 h 104"/>
                  <a:gd name="T78" fmla="*/ 66 w 86"/>
                  <a:gd name="T79" fmla="*/ 104 h 104"/>
                  <a:gd name="T80" fmla="*/ 67 w 86"/>
                  <a:gd name="T81" fmla="*/ 104 h 104"/>
                  <a:gd name="T82" fmla="*/ 70 w 86"/>
                  <a:gd name="T83" fmla="*/ 101 h 104"/>
                  <a:gd name="T84" fmla="*/ 77 w 86"/>
                  <a:gd name="T85" fmla="*/ 98 h 104"/>
                  <a:gd name="T86" fmla="*/ 86 w 86"/>
                  <a:gd name="T87" fmla="*/ 97 h 104"/>
                  <a:gd name="T88" fmla="*/ 86 w 86"/>
                  <a:gd name="T89" fmla="*/ 92 h 104"/>
                  <a:gd name="T90" fmla="*/ 85 w 86"/>
                  <a:gd name="T91" fmla="*/ 79 h 104"/>
                  <a:gd name="T92" fmla="*/ 75 w 86"/>
                  <a:gd name="T93" fmla="*/ 70 h 104"/>
                  <a:gd name="T94" fmla="*/ 70 w 86"/>
                  <a:gd name="T95" fmla="*/ 65 h 104"/>
                  <a:gd name="T96" fmla="*/ 61 w 86"/>
                  <a:gd name="T97" fmla="*/ 53 h 104"/>
                  <a:gd name="T98" fmla="*/ 59 w 86"/>
                  <a:gd name="T99" fmla="*/ 4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6" h="104">
                    <a:moveTo>
                      <a:pt x="59" y="47"/>
                    </a:moveTo>
                    <a:lnTo>
                      <a:pt x="59" y="47"/>
                    </a:lnTo>
                    <a:lnTo>
                      <a:pt x="57" y="46"/>
                    </a:lnTo>
                    <a:lnTo>
                      <a:pt x="53" y="43"/>
                    </a:lnTo>
                    <a:lnTo>
                      <a:pt x="48" y="40"/>
                    </a:lnTo>
                    <a:lnTo>
                      <a:pt x="47" y="38"/>
                    </a:lnTo>
                    <a:lnTo>
                      <a:pt x="47" y="37"/>
                    </a:lnTo>
                    <a:lnTo>
                      <a:pt x="47" y="37"/>
                    </a:lnTo>
                    <a:lnTo>
                      <a:pt x="48" y="35"/>
                    </a:lnTo>
                    <a:lnTo>
                      <a:pt x="51" y="34"/>
                    </a:lnTo>
                    <a:lnTo>
                      <a:pt x="54" y="34"/>
                    </a:lnTo>
                    <a:lnTo>
                      <a:pt x="56" y="31"/>
                    </a:lnTo>
                    <a:lnTo>
                      <a:pt x="56" y="31"/>
                    </a:lnTo>
                    <a:lnTo>
                      <a:pt x="56" y="30"/>
                    </a:lnTo>
                    <a:lnTo>
                      <a:pt x="54" y="28"/>
                    </a:lnTo>
                    <a:lnTo>
                      <a:pt x="53" y="25"/>
                    </a:lnTo>
                    <a:lnTo>
                      <a:pt x="51" y="22"/>
                    </a:lnTo>
                    <a:lnTo>
                      <a:pt x="51" y="22"/>
                    </a:lnTo>
                    <a:lnTo>
                      <a:pt x="50" y="19"/>
                    </a:lnTo>
                    <a:lnTo>
                      <a:pt x="48" y="19"/>
                    </a:lnTo>
                    <a:lnTo>
                      <a:pt x="44" y="21"/>
                    </a:lnTo>
                    <a:lnTo>
                      <a:pt x="44" y="21"/>
                    </a:lnTo>
                    <a:lnTo>
                      <a:pt x="41" y="21"/>
                    </a:lnTo>
                    <a:lnTo>
                      <a:pt x="38" y="19"/>
                    </a:lnTo>
                    <a:lnTo>
                      <a:pt x="35" y="18"/>
                    </a:lnTo>
                    <a:lnTo>
                      <a:pt x="34" y="15"/>
                    </a:lnTo>
                    <a:lnTo>
                      <a:pt x="34" y="15"/>
                    </a:lnTo>
                    <a:lnTo>
                      <a:pt x="32" y="12"/>
                    </a:lnTo>
                    <a:lnTo>
                      <a:pt x="31" y="11"/>
                    </a:lnTo>
                    <a:lnTo>
                      <a:pt x="29" y="8"/>
                    </a:lnTo>
                    <a:lnTo>
                      <a:pt x="28" y="6"/>
                    </a:lnTo>
                    <a:lnTo>
                      <a:pt x="28" y="6"/>
                    </a:lnTo>
                    <a:lnTo>
                      <a:pt x="26" y="3"/>
                    </a:lnTo>
                    <a:lnTo>
                      <a:pt x="24" y="0"/>
                    </a:lnTo>
                    <a:lnTo>
                      <a:pt x="24" y="0"/>
                    </a:lnTo>
                    <a:lnTo>
                      <a:pt x="21" y="0"/>
                    </a:lnTo>
                    <a:lnTo>
                      <a:pt x="19" y="0"/>
                    </a:lnTo>
                    <a:lnTo>
                      <a:pt x="19" y="0"/>
                    </a:lnTo>
                    <a:lnTo>
                      <a:pt x="18" y="0"/>
                    </a:lnTo>
                    <a:lnTo>
                      <a:pt x="18" y="2"/>
                    </a:lnTo>
                    <a:lnTo>
                      <a:pt x="16" y="5"/>
                    </a:lnTo>
                    <a:lnTo>
                      <a:pt x="18" y="6"/>
                    </a:lnTo>
                    <a:lnTo>
                      <a:pt x="18" y="6"/>
                    </a:lnTo>
                    <a:lnTo>
                      <a:pt x="19" y="12"/>
                    </a:lnTo>
                    <a:lnTo>
                      <a:pt x="19" y="15"/>
                    </a:lnTo>
                    <a:lnTo>
                      <a:pt x="18" y="15"/>
                    </a:lnTo>
                    <a:lnTo>
                      <a:pt x="16" y="15"/>
                    </a:lnTo>
                    <a:lnTo>
                      <a:pt x="16" y="15"/>
                    </a:lnTo>
                    <a:lnTo>
                      <a:pt x="15" y="14"/>
                    </a:lnTo>
                    <a:lnTo>
                      <a:pt x="13" y="12"/>
                    </a:lnTo>
                    <a:lnTo>
                      <a:pt x="12" y="11"/>
                    </a:lnTo>
                    <a:lnTo>
                      <a:pt x="10" y="11"/>
                    </a:lnTo>
                    <a:lnTo>
                      <a:pt x="10" y="11"/>
                    </a:lnTo>
                    <a:lnTo>
                      <a:pt x="8" y="14"/>
                    </a:lnTo>
                    <a:lnTo>
                      <a:pt x="6" y="17"/>
                    </a:lnTo>
                    <a:lnTo>
                      <a:pt x="5" y="19"/>
                    </a:lnTo>
                    <a:lnTo>
                      <a:pt x="5" y="19"/>
                    </a:lnTo>
                    <a:lnTo>
                      <a:pt x="3" y="22"/>
                    </a:lnTo>
                    <a:lnTo>
                      <a:pt x="0" y="24"/>
                    </a:lnTo>
                    <a:lnTo>
                      <a:pt x="0" y="24"/>
                    </a:lnTo>
                    <a:lnTo>
                      <a:pt x="3" y="25"/>
                    </a:lnTo>
                    <a:lnTo>
                      <a:pt x="3" y="25"/>
                    </a:lnTo>
                    <a:lnTo>
                      <a:pt x="3" y="30"/>
                    </a:lnTo>
                    <a:lnTo>
                      <a:pt x="3" y="34"/>
                    </a:lnTo>
                    <a:lnTo>
                      <a:pt x="3" y="34"/>
                    </a:lnTo>
                    <a:lnTo>
                      <a:pt x="6" y="35"/>
                    </a:lnTo>
                    <a:lnTo>
                      <a:pt x="8" y="35"/>
                    </a:lnTo>
                    <a:lnTo>
                      <a:pt x="10" y="35"/>
                    </a:lnTo>
                    <a:lnTo>
                      <a:pt x="12" y="37"/>
                    </a:lnTo>
                    <a:lnTo>
                      <a:pt x="12" y="37"/>
                    </a:lnTo>
                    <a:lnTo>
                      <a:pt x="12" y="41"/>
                    </a:lnTo>
                    <a:lnTo>
                      <a:pt x="12" y="44"/>
                    </a:lnTo>
                    <a:lnTo>
                      <a:pt x="10" y="50"/>
                    </a:lnTo>
                    <a:lnTo>
                      <a:pt x="10" y="50"/>
                    </a:lnTo>
                    <a:lnTo>
                      <a:pt x="10" y="53"/>
                    </a:lnTo>
                    <a:lnTo>
                      <a:pt x="9" y="54"/>
                    </a:lnTo>
                    <a:lnTo>
                      <a:pt x="8" y="56"/>
                    </a:lnTo>
                    <a:lnTo>
                      <a:pt x="8" y="59"/>
                    </a:lnTo>
                    <a:lnTo>
                      <a:pt x="8" y="59"/>
                    </a:lnTo>
                    <a:lnTo>
                      <a:pt x="9" y="60"/>
                    </a:lnTo>
                    <a:lnTo>
                      <a:pt x="12" y="60"/>
                    </a:lnTo>
                    <a:lnTo>
                      <a:pt x="18" y="54"/>
                    </a:lnTo>
                    <a:lnTo>
                      <a:pt x="18" y="54"/>
                    </a:lnTo>
                    <a:lnTo>
                      <a:pt x="21" y="53"/>
                    </a:lnTo>
                    <a:lnTo>
                      <a:pt x="24" y="53"/>
                    </a:lnTo>
                    <a:lnTo>
                      <a:pt x="25" y="53"/>
                    </a:lnTo>
                    <a:lnTo>
                      <a:pt x="26" y="54"/>
                    </a:lnTo>
                    <a:lnTo>
                      <a:pt x="26" y="54"/>
                    </a:lnTo>
                    <a:lnTo>
                      <a:pt x="28" y="56"/>
                    </a:lnTo>
                    <a:lnTo>
                      <a:pt x="31" y="56"/>
                    </a:lnTo>
                    <a:lnTo>
                      <a:pt x="32" y="54"/>
                    </a:lnTo>
                    <a:lnTo>
                      <a:pt x="34" y="53"/>
                    </a:lnTo>
                    <a:lnTo>
                      <a:pt x="34" y="53"/>
                    </a:lnTo>
                    <a:lnTo>
                      <a:pt x="37" y="52"/>
                    </a:lnTo>
                    <a:lnTo>
                      <a:pt x="40" y="50"/>
                    </a:lnTo>
                    <a:lnTo>
                      <a:pt x="43" y="50"/>
                    </a:lnTo>
                    <a:lnTo>
                      <a:pt x="45" y="52"/>
                    </a:lnTo>
                    <a:lnTo>
                      <a:pt x="45" y="52"/>
                    </a:lnTo>
                    <a:lnTo>
                      <a:pt x="50" y="57"/>
                    </a:lnTo>
                    <a:lnTo>
                      <a:pt x="54" y="60"/>
                    </a:lnTo>
                    <a:lnTo>
                      <a:pt x="54" y="60"/>
                    </a:lnTo>
                    <a:lnTo>
                      <a:pt x="54" y="62"/>
                    </a:lnTo>
                    <a:lnTo>
                      <a:pt x="56" y="63"/>
                    </a:lnTo>
                    <a:lnTo>
                      <a:pt x="54" y="68"/>
                    </a:lnTo>
                    <a:lnTo>
                      <a:pt x="54" y="72"/>
                    </a:lnTo>
                    <a:lnTo>
                      <a:pt x="54" y="73"/>
                    </a:lnTo>
                    <a:lnTo>
                      <a:pt x="56" y="75"/>
                    </a:lnTo>
                    <a:lnTo>
                      <a:pt x="56" y="75"/>
                    </a:lnTo>
                    <a:lnTo>
                      <a:pt x="57" y="76"/>
                    </a:lnTo>
                    <a:lnTo>
                      <a:pt x="60" y="79"/>
                    </a:lnTo>
                    <a:lnTo>
                      <a:pt x="63" y="82"/>
                    </a:lnTo>
                    <a:lnTo>
                      <a:pt x="63" y="87"/>
                    </a:lnTo>
                    <a:lnTo>
                      <a:pt x="63" y="87"/>
                    </a:lnTo>
                    <a:lnTo>
                      <a:pt x="63" y="94"/>
                    </a:lnTo>
                    <a:lnTo>
                      <a:pt x="63" y="97"/>
                    </a:lnTo>
                    <a:lnTo>
                      <a:pt x="61" y="100"/>
                    </a:lnTo>
                    <a:lnTo>
                      <a:pt x="61" y="100"/>
                    </a:lnTo>
                    <a:lnTo>
                      <a:pt x="64" y="103"/>
                    </a:lnTo>
                    <a:lnTo>
                      <a:pt x="66" y="103"/>
                    </a:lnTo>
                    <a:lnTo>
                      <a:pt x="66" y="104"/>
                    </a:lnTo>
                    <a:lnTo>
                      <a:pt x="66" y="104"/>
                    </a:lnTo>
                    <a:lnTo>
                      <a:pt x="67" y="104"/>
                    </a:lnTo>
                    <a:lnTo>
                      <a:pt x="67" y="104"/>
                    </a:lnTo>
                    <a:lnTo>
                      <a:pt x="69" y="103"/>
                    </a:lnTo>
                    <a:lnTo>
                      <a:pt x="70" y="101"/>
                    </a:lnTo>
                    <a:lnTo>
                      <a:pt x="70" y="101"/>
                    </a:lnTo>
                    <a:lnTo>
                      <a:pt x="70" y="98"/>
                    </a:lnTo>
                    <a:lnTo>
                      <a:pt x="73" y="97"/>
                    </a:lnTo>
                    <a:lnTo>
                      <a:pt x="77" y="98"/>
                    </a:lnTo>
                    <a:lnTo>
                      <a:pt x="77" y="98"/>
                    </a:lnTo>
                    <a:lnTo>
                      <a:pt x="82" y="98"/>
                    </a:lnTo>
                    <a:lnTo>
                      <a:pt x="86" y="97"/>
                    </a:lnTo>
                    <a:lnTo>
                      <a:pt x="86" y="97"/>
                    </a:lnTo>
                    <a:lnTo>
                      <a:pt x="86" y="92"/>
                    </a:lnTo>
                    <a:lnTo>
                      <a:pt x="86" y="92"/>
                    </a:lnTo>
                    <a:lnTo>
                      <a:pt x="86" y="85"/>
                    </a:lnTo>
                    <a:lnTo>
                      <a:pt x="85" y="79"/>
                    </a:lnTo>
                    <a:lnTo>
                      <a:pt x="85" y="79"/>
                    </a:lnTo>
                    <a:lnTo>
                      <a:pt x="79" y="76"/>
                    </a:lnTo>
                    <a:lnTo>
                      <a:pt x="76" y="73"/>
                    </a:lnTo>
                    <a:lnTo>
                      <a:pt x="75" y="70"/>
                    </a:lnTo>
                    <a:lnTo>
                      <a:pt x="75" y="70"/>
                    </a:lnTo>
                    <a:lnTo>
                      <a:pt x="73" y="68"/>
                    </a:lnTo>
                    <a:lnTo>
                      <a:pt x="70" y="65"/>
                    </a:lnTo>
                    <a:lnTo>
                      <a:pt x="64" y="59"/>
                    </a:lnTo>
                    <a:lnTo>
                      <a:pt x="64" y="59"/>
                    </a:lnTo>
                    <a:lnTo>
                      <a:pt x="61" y="53"/>
                    </a:lnTo>
                    <a:lnTo>
                      <a:pt x="60" y="50"/>
                    </a:lnTo>
                    <a:lnTo>
                      <a:pt x="59" y="47"/>
                    </a:lnTo>
                    <a:lnTo>
                      <a:pt x="59" y="47"/>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 name="Freeform 66">
                <a:extLst>
                  <a:ext uri="{FF2B5EF4-FFF2-40B4-BE49-F238E27FC236}">
                    <a16:creationId xmlns:a16="http://schemas.microsoft.com/office/drawing/2014/main" id="{C1884EC0-5896-E71B-0913-D3207D350B98}"/>
                  </a:ext>
                </a:extLst>
              </p:cNvPr>
              <p:cNvSpPr>
                <a:spLocks/>
              </p:cNvSpPr>
              <p:nvPr/>
            </p:nvSpPr>
            <p:spPr bwMode="auto">
              <a:xfrm>
                <a:off x="5303838" y="4619626"/>
                <a:ext cx="146050" cy="279400"/>
              </a:xfrm>
              <a:custGeom>
                <a:avLst/>
                <a:gdLst>
                  <a:gd name="T0" fmla="*/ 55 w 92"/>
                  <a:gd name="T1" fmla="*/ 87 h 176"/>
                  <a:gd name="T2" fmla="*/ 61 w 92"/>
                  <a:gd name="T3" fmla="*/ 79 h 176"/>
                  <a:gd name="T4" fmla="*/ 73 w 92"/>
                  <a:gd name="T5" fmla="*/ 74 h 176"/>
                  <a:gd name="T6" fmla="*/ 89 w 92"/>
                  <a:gd name="T7" fmla="*/ 76 h 176"/>
                  <a:gd name="T8" fmla="*/ 92 w 92"/>
                  <a:gd name="T9" fmla="*/ 73 h 176"/>
                  <a:gd name="T10" fmla="*/ 92 w 92"/>
                  <a:gd name="T11" fmla="*/ 58 h 176"/>
                  <a:gd name="T12" fmla="*/ 85 w 92"/>
                  <a:gd name="T13" fmla="*/ 51 h 176"/>
                  <a:gd name="T14" fmla="*/ 85 w 92"/>
                  <a:gd name="T15" fmla="*/ 39 h 176"/>
                  <a:gd name="T16" fmla="*/ 79 w 92"/>
                  <a:gd name="T17" fmla="*/ 33 h 176"/>
                  <a:gd name="T18" fmla="*/ 69 w 92"/>
                  <a:gd name="T19" fmla="*/ 26 h 176"/>
                  <a:gd name="T20" fmla="*/ 61 w 92"/>
                  <a:gd name="T21" fmla="*/ 30 h 176"/>
                  <a:gd name="T22" fmla="*/ 55 w 92"/>
                  <a:gd name="T23" fmla="*/ 30 h 176"/>
                  <a:gd name="T24" fmla="*/ 47 w 92"/>
                  <a:gd name="T25" fmla="*/ 30 h 176"/>
                  <a:gd name="T26" fmla="*/ 37 w 92"/>
                  <a:gd name="T27" fmla="*/ 35 h 176"/>
                  <a:gd name="T28" fmla="*/ 39 w 92"/>
                  <a:gd name="T29" fmla="*/ 29 h 176"/>
                  <a:gd name="T30" fmla="*/ 41 w 92"/>
                  <a:gd name="T31" fmla="*/ 17 h 176"/>
                  <a:gd name="T32" fmla="*/ 37 w 92"/>
                  <a:gd name="T33" fmla="*/ 11 h 176"/>
                  <a:gd name="T34" fmla="*/ 32 w 92"/>
                  <a:gd name="T35" fmla="*/ 6 h 176"/>
                  <a:gd name="T36" fmla="*/ 29 w 92"/>
                  <a:gd name="T37" fmla="*/ 0 h 176"/>
                  <a:gd name="T38" fmla="*/ 23 w 92"/>
                  <a:gd name="T39" fmla="*/ 4 h 176"/>
                  <a:gd name="T40" fmla="*/ 15 w 92"/>
                  <a:gd name="T41" fmla="*/ 9 h 176"/>
                  <a:gd name="T42" fmla="*/ 5 w 92"/>
                  <a:gd name="T43" fmla="*/ 10 h 176"/>
                  <a:gd name="T44" fmla="*/ 0 w 92"/>
                  <a:gd name="T45" fmla="*/ 32 h 176"/>
                  <a:gd name="T46" fmla="*/ 9 w 92"/>
                  <a:gd name="T47" fmla="*/ 42 h 176"/>
                  <a:gd name="T48" fmla="*/ 9 w 92"/>
                  <a:gd name="T49" fmla="*/ 49 h 176"/>
                  <a:gd name="T50" fmla="*/ 12 w 92"/>
                  <a:gd name="T51" fmla="*/ 54 h 176"/>
                  <a:gd name="T52" fmla="*/ 10 w 92"/>
                  <a:gd name="T53" fmla="*/ 57 h 176"/>
                  <a:gd name="T54" fmla="*/ 9 w 92"/>
                  <a:gd name="T55" fmla="*/ 64 h 176"/>
                  <a:gd name="T56" fmla="*/ 12 w 92"/>
                  <a:gd name="T57" fmla="*/ 77 h 176"/>
                  <a:gd name="T58" fmla="*/ 18 w 92"/>
                  <a:gd name="T59" fmla="*/ 92 h 176"/>
                  <a:gd name="T60" fmla="*/ 21 w 92"/>
                  <a:gd name="T61" fmla="*/ 98 h 176"/>
                  <a:gd name="T62" fmla="*/ 15 w 92"/>
                  <a:gd name="T63" fmla="*/ 117 h 176"/>
                  <a:gd name="T64" fmla="*/ 7 w 92"/>
                  <a:gd name="T65" fmla="*/ 137 h 176"/>
                  <a:gd name="T66" fmla="*/ 7 w 92"/>
                  <a:gd name="T67" fmla="*/ 147 h 176"/>
                  <a:gd name="T68" fmla="*/ 23 w 92"/>
                  <a:gd name="T69" fmla="*/ 162 h 176"/>
                  <a:gd name="T70" fmla="*/ 34 w 92"/>
                  <a:gd name="T71" fmla="*/ 169 h 176"/>
                  <a:gd name="T72" fmla="*/ 39 w 92"/>
                  <a:gd name="T73" fmla="*/ 175 h 176"/>
                  <a:gd name="T74" fmla="*/ 48 w 92"/>
                  <a:gd name="T75" fmla="*/ 176 h 176"/>
                  <a:gd name="T76" fmla="*/ 53 w 92"/>
                  <a:gd name="T77" fmla="*/ 172 h 176"/>
                  <a:gd name="T78" fmla="*/ 39 w 92"/>
                  <a:gd name="T79" fmla="*/ 163 h 176"/>
                  <a:gd name="T80" fmla="*/ 31 w 92"/>
                  <a:gd name="T81" fmla="*/ 154 h 176"/>
                  <a:gd name="T82" fmla="*/ 29 w 92"/>
                  <a:gd name="T83" fmla="*/ 144 h 176"/>
                  <a:gd name="T84" fmla="*/ 26 w 92"/>
                  <a:gd name="T85" fmla="*/ 137 h 176"/>
                  <a:gd name="T86" fmla="*/ 18 w 92"/>
                  <a:gd name="T87" fmla="*/ 133 h 176"/>
                  <a:gd name="T88" fmla="*/ 21 w 92"/>
                  <a:gd name="T89" fmla="*/ 115 h 176"/>
                  <a:gd name="T90" fmla="*/ 28 w 92"/>
                  <a:gd name="T91" fmla="*/ 93 h 176"/>
                  <a:gd name="T92" fmla="*/ 28 w 92"/>
                  <a:gd name="T93" fmla="*/ 89 h 176"/>
                  <a:gd name="T94" fmla="*/ 37 w 92"/>
                  <a:gd name="T95" fmla="*/ 89 h 176"/>
                  <a:gd name="T96" fmla="*/ 41 w 92"/>
                  <a:gd name="T97" fmla="*/ 95 h 176"/>
                  <a:gd name="T98" fmla="*/ 53 w 92"/>
                  <a:gd name="T99" fmla="*/ 98 h 176"/>
                  <a:gd name="T100" fmla="*/ 58 w 92"/>
                  <a:gd name="T101" fmla="*/ 102 h 176"/>
                  <a:gd name="T102" fmla="*/ 60 w 92"/>
                  <a:gd name="T103" fmla="*/ 100 h 176"/>
                  <a:gd name="T104" fmla="*/ 57 w 92"/>
                  <a:gd name="T105" fmla="*/ 9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176">
                    <a:moveTo>
                      <a:pt x="57" y="93"/>
                    </a:moveTo>
                    <a:lnTo>
                      <a:pt x="57" y="93"/>
                    </a:lnTo>
                    <a:lnTo>
                      <a:pt x="57" y="90"/>
                    </a:lnTo>
                    <a:lnTo>
                      <a:pt x="55" y="87"/>
                    </a:lnTo>
                    <a:lnTo>
                      <a:pt x="55" y="86"/>
                    </a:lnTo>
                    <a:lnTo>
                      <a:pt x="57" y="83"/>
                    </a:lnTo>
                    <a:lnTo>
                      <a:pt x="57" y="83"/>
                    </a:lnTo>
                    <a:lnTo>
                      <a:pt x="61" y="79"/>
                    </a:lnTo>
                    <a:lnTo>
                      <a:pt x="64" y="76"/>
                    </a:lnTo>
                    <a:lnTo>
                      <a:pt x="69" y="74"/>
                    </a:lnTo>
                    <a:lnTo>
                      <a:pt x="73" y="74"/>
                    </a:lnTo>
                    <a:lnTo>
                      <a:pt x="73" y="74"/>
                    </a:lnTo>
                    <a:lnTo>
                      <a:pt x="77" y="74"/>
                    </a:lnTo>
                    <a:lnTo>
                      <a:pt x="82" y="74"/>
                    </a:lnTo>
                    <a:lnTo>
                      <a:pt x="86" y="74"/>
                    </a:lnTo>
                    <a:lnTo>
                      <a:pt x="89" y="76"/>
                    </a:lnTo>
                    <a:lnTo>
                      <a:pt x="89" y="76"/>
                    </a:lnTo>
                    <a:lnTo>
                      <a:pt x="90" y="76"/>
                    </a:lnTo>
                    <a:lnTo>
                      <a:pt x="90" y="76"/>
                    </a:lnTo>
                    <a:lnTo>
                      <a:pt x="92" y="73"/>
                    </a:lnTo>
                    <a:lnTo>
                      <a:pt x="92" y="70"/>
                    </a:lnTo>
                    <a:lnTo>
                      <a:pt x="92" y="63"/>
                    </a:lnTo>
                    <a:lnTo>
                      <a:pt x="92" y="63"/>
                    </a:lnTo>
                    <a:lnTo>
                      <a:pt x="92" y="58"/>
                    </a:lnTo>
                    <a:lnTo>
                      <a:pt x="89" y="55"/>
                    </a:lnTo>
                    <a:lnTo>
                      <a:pt x="86" y="52"/>
                    </a:lnTo>
                    <a:lnTo>
                      <a:pt x="85" y="51"/>
                    </a:lnTo>
                    <a:lnTo>
                      <a:pt x="85" y="51"/>
                    </a:lnTo>
                    <a:lnTo>
                      <a:pt x="83" y="49"/>
                    </a:lnTo>
                    <a:lnTo>
                      <a:pt x="83" y="48"/>
                    </a:lnTo>
                    <a:lnTo>
                      <a:pt x="83" y="44"/>
                    </a:lnTo>
                    <a:lnTo>
                      <a:pt x="85" y="39"/>
                    </a:lnTo>
                    <a:lnTo>
                      <a:pt x="83" y="38"/>
                    </a:lnTo>
                    <a:lnTo>
                      <a:pt x="83" y="36"/>
                    </a:lnTo>
                    <a:lnTo>
                      <a:pt x="83" y="36"/>
                    </a:lnTo>
                    <a:lnTo>
                      <a:pt x="79" y="33"/>
                    </a:lnTo>
                    <a:lnTo>
                      <a:pt x="74" y="28"/>
                    </a:lnTo>
                    <a:lnTo>
                      <a:pt x="74" y="28"/>
                    </a:lnTo>
                    <a:lnTo>
                      <a:pt x="72" y="26"/>
                    </a:lnTo>
                    <a:lnTo>
                      <a:pt x="69" y="26"/>
                    </a:lnTo>
                    <a:lnTo>
                      <a:pt x="66" y="28"/>
                    </a:lnTo>
                    <a:lnTo>
                      <a:pt x="63" y="29"/>
                    </a:lnTo>
                    <a:lnTo>
                      <a:pt x="63" y="29"/>
                    </a:lnTo>
                    <a:lnTo>
                      <a:pt x="61" y="30"/>
                    </a:lnTo>
                    <a:lnTo>
                      <a:pt x="60" y="32"/>
                    </a:lnTo>
                    <a:lnTo>
                      <a:pt x="57" y="32"/>
                    </a:lnTo>
                    <a:lnTo>
                      <a:pt x="55" y="30"/>
                    </a:lnTo>
                    <a:lnTo>
                      <a:pt x="55" y="30"/>
                    </a:lnTo>
                    <a:lnTo>
                      <a:pt x="54" y="29"/>
                    </a:lnTo>
                    <a:lnTo>
                      <a:pt x="53" y="29"/>
                    </a:lnTo>
                    <a:lnTo>
                      <a:pt x="50" y="29"/>
                    </a:lnTo>
                    <a:lnTo>
                      <a:pt x="47" y="30"/>
                    </a:lnTo>
                    <a:lnTo>
                      <a:pt x="47" y="30"/>
                    </a:lnTo>
                    <a:lnTo>
                      <a:pt x="41" y="36"/>
                    </a:lnTo>
                    <a:lnTo>
                      <a:pt x="38" y="36"/>
                    </a:lnTo>
                    <a:lnTo>
                      <a:pt x="37" y="35"/>
                    </a:lnTo>
                    <a:lnTo>
                      <a:pt x="37" y="35"/>
                    </a:lnTo>
                    <a:lnTo>
                      <a:pt x="37" y="32"/>
                    </a:lnTo>
                    <a:lnTo>
                      <a:pt x="38" y="30"/>
                    </a:lnTo>
                    <a:lnTo>
                      <a:pt x="39" y="29"/>
                    </a:lnTo>
                    <a:lnTo>
                      <a:pt x="39" y="26"/>
                    </a:lnTo>
                    <a:lnTo>
                      <a:pt x="39" y="26"/>
                    </a:lnTo>
                    <a:lnTo>
                      <a:pt x="41" y="20"/>
                    </a:lnTo>
                    <a:lnTo>
                      <a:pt x="41" y="17"/>
                    </a:lnTo>
                    <a:lnTo>
                      <a:pt x="41" y="13"/>
                    </a:lnTo>
                    <a:lnTo>
                      <a:pt x="41" y="13"/>
                    </a:lnTo>
                    <a:lnTo>
                      <a:pt x="39" y="11"/>
                    </a:lnTo>
                    <a:lnTo>
                      <a:pt x="37" y="11"/>
                    </a:lnTo>
                    <a:lnTo>
                      <a:pt x="35" y="11"/>
                    </a:lnTo>
                    <a:lnTo>
                      <a:pt x="32" y="10"/>
                    </a:lnTo>
                    <a:lnTo>
                      <a:pt x="32" y="10"/>
                    </a:lnTo>
                    <a:lnTo>
                      <a:pt x="32" y="6"/>
                    </a:lnTo>
                    <a:lnTo>
                      <a:pt x="32" y="1"/>
                    </a:lnTo>
                    <a:lnTo>
                      <a:pt x="32" y="1"/>
                    </a:lnTo>
                    <a:lnTo>
                      <a:pt x="29" y="0"/>
                    </a:lnTo>
                    <a:lnTo>
                      <a:pt x="29" y="0"/>
                    </a:lnTo>
                    <a:lnTo>
                      <a:pt x="28" y="1"/>
                    </a:lnTo>
                    <a:lnTo>
                      <a:pt x="28" y="1"/>
                    </a:lnTo>
                    <a:lnTo>
                      <a:pt x="26" y="3"/>
                    </a:lnTo>
                    <a:lnTo>
                      <a:pt x="23" y="4"/>
                    </a:lnTo>
                    <a:lnTo>
                      <a:pt x="19" y="6"/>
                    </a:lnTo>
                    <a:lnTo>
                      <a:pt x="18" y="7"/>
                    </a:lnTo>
                    <a:lnTo>
                      <a:pt x="18" y="7"/>
                    </a:lnTo>
                    <a:lnTo>
                      <a:pt x="15" y="9"/>
                    </a:lnTo>
                    <a:lnTo>
                      <a:pt x="12" y="10"/>
                    </a:lnTo>
                    <a:lnTo>
                      <a:pt x="9" y="10"/>
                    </a:lnTo>
                    <a:lnTo>
                      <a:pt x="9" y="10"/>
                    </a:lnTo>
                    <a:lnTo>
                      <a:pt x="5" y="10"/>
                    </a:lnTo>
                    <a:lnTo>
                      <a:pt x="3" y="11"/>
                    </a:lnTo>
                    <a:lnTo>
                      <a:pt x="2" y="13"/>
                    </a:lnTo>
                    <a:lnTo>
                      <a:pt x="2" y="13"/>
                    </a:lnTo>
                    <a:lnTo>
                      <a:pt x="0" y="32"/>
                    </a:lnTo>
                    <a:lnTo>
                      <a:pt x="0" y="32"/>
                    </a:lnTo>
                    <a:lnTo>
                      <a:pt x="0" y="35"/>
                    </a:lnTo>
                    <a:lnTo>
                      <a:pt x="3" y="38"/>
                    </a:lnTo>
                    <a:lnTo>
                      <a:pt x="9" y="42"/>
                    </a:lnTo>
                    <a:lnTo>
                      <a:pt x="9" y="42"/>
                    </a:lnTo>
                    <a:lnTo>
                      <a:pt x="9" y="44"/>
                    </a:lnTo>
                    <a:lnTo>
                      <a:pt x="9" y="46"/>
                    </a:lnTo>
                    <a:lnTo>
                      <a:pt x="9" y="49"/>
                    </a:lnTo>
                    <a:lnTo>
                      <a:pt x="10" y="51"/>
                    </a:lnTo>
                    <a:lnTo>
                      <a:pt x="10" y="51"/>
                    </a:lnTo>
                    <a:lnTo>
                      <a:pt x="12" y="52"/>
                    </a:lnTo>
                    <a:lnTo>
                      <a:pt x="12" y="54"/>
                    </a:lnTo>
                    <a:lnTo>
                      <a:pt x="12" y="55"/>
                    </a:lnTo>
                    <a:lnTo>
                      <a:pt x="10" y="57"/>
                    </a:lnTo>
                    <a:lnTo>
                      <a:pt x="10" y="57"/>
                    </a:lnTo>
                    <a:lnTo>
                      <a:pt x="10" y="57"/>
                    </a:lnTo>
                    <a:lnTo>
                      <a:pt x="10" y="60"/>
                    </a:lnTo>
                    <a:lnTo>
                      <a:pt x="9" y="63"/>
                    </a:lnTo>
                    <a:lnTo>
                      <a:pt x="9" y="64"/>
                    </a:lnTo>
                    <a:lnTo>
                      <a:pt x="9" y="64"/>
                    </a:lnTo>
                    <a:lnTo>
                      <a:pt x="7" y="67"/>
                    </a:lnTo>
                    <a:lnTo>
                      <a:pt x="7" y="70"/>
                    </a:lnTo>
                    <a:lnTo>
                      <a:pt x="9" y="74"/>
                    </a:lnTo>
                    <a:lnTo>
                      <a:pt x="12" y="77"/>
                    </a:lnTo>
                    <a:lnTo>
                      <a:pt x="12" y="77"/>
                    </a:lnTo>
                    <a:lnTo>
                      <a:pt x="15" y="80"/>
                    </a:lnTo>
                    <a:lnTo>
                      <a:pt x="16" y="84"/>
                    </a:lnTo>
                    <a:lnTo>
                      <a:pt x="18" y="92"/>
                    </a:lnTo>
                    <a:lnTo>
                      <a:pt x="18" y="92"/>
                    </a:lnTo>
                    <a:lnTo>
                      <a:pt x="18" y="93"/>
                    </a:lnTo>
                    <a:lnTo>
                      <a:pt x="19" y="95"/>
                    </a:lnTo>
                    <a:lnTo>
                      <a:pt x="21" y="98"/>
                    </a:lnTo>
                    <a:lnTo>
                      <a:pt x="21" y="100"/>
                    </a:lnTo>
                    <a:lnTo>
                      <a:pt x="21" y="100"/>
                    </a:lnTo>
                    <a:lnTo>
                      <a:pt x="18" y="111"/>
                    </a:lnTo>
                    <a:lnTo>
                      <a:pt x="15" y="117"/>
                    </a:lnTo>
                    <a:lnTo>
                      <a:pt x="12" y="119"/>
                    </a:lnTo>
                    <a:lnTo>
                      <a:pt x="10" y="119"/>
                    </a:lnTo>
                    <a:lnTo>
                      <a:pt x="10" y="119"/>
                    </a:lnTo>
                    <a:lnTo>
                      <a:pt x="7" y="137"/>
                    </a:lnTo>
                    <a:lnTo>
                      <a:pt x="7" y="137"/>
                    </a:lnTo>
                    <a:lnTo>
                      <a:pt x="6" y="144"/>
                    </a:lnTo>
                    <a:lnTo>
                      <a:pt x="6" y="146"/>
                    </a:lnTo>
                    <a:lnTo>
                      <a:pt x="7" y="147"/>
                    </a:lnTo>
                    <a:lnTo>
                      <a:pt x="7" y="147"/>
                    </a:lnTo>
                    <a:lnTo>
                      <a:pt x="10" y="149"/>
                    </a:lnTo>
                    <a:lnTo>
                      <a:pt x="15" y="152"/>
                    </a:lnTo>
                    <a:lnTo>
                      <a:pt x="23" y="162"/>
                    </a:lnTo>
                    <a:lnTo>
                      <a:pt x="23" y="162"/>
                    </a:lnTo>
                    <a:lnTo>
                      <a:pt x="26" y="168"/>
                    </a:lnTo>
                    <a:lnTo>
                      <a:pt x="26" y="168"/>
                    </a:lnTo>
                    <a:lnTo>
                      <a:pt x="34" y="169"/>
                    </a:lnTo>
                    <a:lnTo>
                      <a:pt x="34" y="169"/>
                    </a:lnTo>
                    <a:lnTo>
                      <a:pt x="37" y="169"/>
                    </a:lnTo>
                    <a:lnTo>
                      <a:pt x="38" y="172"/>
                    </a:lnTo>
                    <a:lnTo>
                      <a:pt x="39" y="175"/>
                    </a:lnTo>
                    <a:lnTo>
                      <a:pt x="39" y="175"/>
                    </a:lnTo>
                    <a:lnTo>
                      <a:pt x="41" y="176"/>
                    </a:lnTo>
                    <a:lnTo>
                      <a:pt x="44" y="176"/>
                    </a:lnTo>
                    <a:lnTo>
                      <a:pt x="48" y="176"/>
                    </a:lnTo>
                    <a:lnTo>
                      <a:pt x="48" y="176"/>
                    </a:lnTo>
                    <a:lnTo>
                      <a:pt x="50" y="175"/>
                    </a:lnTo>
                    <a:lnTo>
                      <a:pt x="50" y="173"/>
                    </a:lnTo>
                    <a:lnTo>
                      <a:pt x="53" y="172"/>
                    </a:lnTo>
                    <a:lnTo>
                      <a:pt x="53" y="172"/>
                    </a:lnTo>
                    <a:lnTo>
                      <a:pt x="47" y="166"/>
                    </a:lnTo>
                    <a:lnTo>
                      <a:pt x="42" y="165"/>
                    </a:lnTo>
                    <a:lnTo>
                      <a:pt x="39" y="163"/>
                    </a:lnTo>
                    <a:lnTo>
                      <a:pt x="39" y="163"/>
                    </a:lnTo>
                    <a:lnTo>
                      <a:pt x="35" y="162"/>
                    </a:lnTo>
                    <a:lnTo>
                      <a:pt x="32" y="159"/>
                    </a:lnTo>
                    <a:lnTo>
                      <a:pt x="31" y="154"/>
                    </a:lnTo>
                    <a:lnTo>
                      <a:pt x="31" y="150"/>
                    </a:lnTo>
                    <a:lnTo>
                      <a:pt x="31" y="150"/>
                    </a:lnTo>
                    <a:lnTo>
                      <a:pt x="31" y="147"/>
                    </a:lnTo>
                    <a:lnTo>
                      <a:pt x="29" y="144"/>
                    </a:lnTo>
                    <a:lnTo>
                      <a:pt x="28" y="143"/>
                    </a:lnTo>
                    <a:lnTo>
                      <a:pt x="26" y="140"/>
                    </a:lnTo>
                    <a:lnTo>
                      <a:pt x="26" y="140"/>
                    </a:lnTo>
                    <a:lnTo>
                      <a:pt x="26" y="137"/>
                    </a:lnTo>
                    <a:lnTo>
                      <a:pt x="25" y="137"/>
                    </a:lnTo>
                    <a:lnTo>
                      <a:pt x="19" y="134"/>
                    </a:lnTo>
                    <a:lnTo>
                      <a:pt x="19" y="134"/>
                    </a:lnTo>
                    <a:lnTo>
                      <a:pt x="18" y="133"/>
                    </a:lnTo>
                    <a:lnTo>
                      <a:pt x="18" y="131"/>
                    </a:lnTo>
                    <a:lnTo>
                      <a:pt x="18" y="125"/>
                    </a:lnTo>
                    <a:lnTo>
                      <a:pt x="21" y="115"/>
                    </a:lnTo>
                    <a:lnTo>
                      <a:pt x="21" y="115"/>
                    </a:lnTo>
                    <a:lnTo>
                      <a:pt x="22" y="111"/>
                    </a:lnTo>
                    <a:lnTo>
                      <a:pt x="25" y="103"/>
                    </a:lnTo>
                    <a:lnTo>
                      <a:pt x="26" y="96"/>
                    </a:lnTo>
                    <a:lnTo>
                      <a:pt x="28" y="93"/>
                    </a:lnTo>
                    <a:lnTo>
                      <a:pt x="26" y="92"/>
                    </a:lnTo>
                    <a:lnTo>
                      <a:pt x="26" y="92"/>
                    </a:lnTo>
                    <a:lnTo>
                      <a:pt x="26" y="90"/>
                    </a:lnTo>
                    <a:lnTo>
                      <a:pt x="28" y="89"/>
                    </a:lnTo>
                    <a:lnTo>
                      <a:pt x="31" y="86"/>
                    </a:lnTo>
                    <a:lnTo>
                      <a:pt x="34" y="86"/>
                    </a:lnTo>
                    <a:lnTo>
                      <a:pt x="35" y="87"/>
                    </a:lnTo>
                    <a:lnTo>
                      <a:pt x="37" y="89"/>
                    </a:lnTo>
                    <a:lnTo>
                      <a:pt x="37" y="89"/>
                    </a:lnTo>
                    <a:lnTo>
                      <a:pt x="38" y="92"/>
                    </a:lnTo>
                    <a:lnTo>
                      <a:pt x="39" y="95"/>
                    </a:lnTo>
                    <a:lnTo>
                      <a:pt x="41" y="95"/>
                    </a:lnTo>
                    <a:lnTo>
                      <a:pt x="45" y="96"/>
                    </a:lnTo>
                    <a:lnTo>
                      <a:pt x="45" y="96"/>
                    </a:lnTo>
                    <a:lnTo>
                      <a:pt x="50" y="96"/>
                    </a:lnTo>
                    <a:lnTo>
                      <a:pt x="53" y="98"/>
                    </a:lnTo>
                    <a:lnTo>
                      <a:pt x="54" y="100"/>
                    </a:lnTo>
                    <a:lnTo>
                      <a:pt x="58" y="102"/>
                    </a:lnTo>
                    <a:lnTo>
                      <a:pt x="58" y="102"/>
                    </a:lnTo>
                    <a:lnTo>
                      <a:pt x="58" y="102"/>
                    </a:lnTo>
                    <a:lnTo>
                      <a:pt x="58" y="102"/>
                    </a:lnTo>
                    <a:lnTo>
                      <a:pt x="58" y="102"/>
                    </a:lnTo>
                    <a:lnTo>
                      <a:pt x="58" y="102"/>
                    </a:lnTo>
                    <a:lnTo>
                      <a:pt x="60" y="100"/>
                    </a:lnTo>
                    <a:lnTo>
                      <a:pt x="58" y="98"/>
                    </a:lnTo>
                    <a:lnTo>
                      <a:pt x="58" y="96"/>
                    </a:lnTo>
                    <a:lnTo>
                      <a:pt x="57" y="93"/>
                    </a:lnTo>
                    <a:lnTo>
                      <a:pt x="57" y="93"/>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 name="Freeform 67">
                <a:extLst>
                  <a:ext uri="{FF2B5EF4-FFF2-40B4-BE49-F238E27FC236}">
                    <a16:creationId xmlns:a16="http://schemas.microsoft.com/office/drawing/2014/main" id="{48A62C76-437A-EF7A-2423-5FAA57583A25}"/>
                  </a:ext>
                </a:extLst>
              </p:cNvPr>
              <p:cNvSpPr>
                <a:spLocks/>
              </p:cNvSpPr>
              <p:nvPr/>
            </p:nvSpPr>
            <p:spPr bwMode="auto">
              <a:xfrm>
                <a:off x="3775075" y="3854451"/>
                <a:ext cx="176213" cy="146050"/>
              </a:xfrm>
              <a:custGeom>
                <a:avLst/>
                <a:gdLst>
                  <a:gd name="T0" fmla="*/ 2 w 111"/>
                  <a:gd name="T1" fmla="*/ 19 h 92"/>
                  <a:gd name="T2" fmla="*/ 2 w 111"/>
                  <a:gd name="T3" fmla="*/ 28 h 92"/>
                  <a:gd name="T4" fmla="*/ 2 w 111"/>
                  <a:gd name="T5" fmla="*/ 31 h 92"/>
                  <a:gd name="T6" fmla="*/ 2 w 111"/>
                  <a:gd name="T7" fmla="*/ 35 h 92"/>
                  <a:gd name="T8" fmla="*/ 3 w 111"/>
                  <a:gd name="T9" fmla="*/ 38 h 92"/>
                  <a:gd name="T10" fmla="*/ 5 w 111"/>
                  <a:gd name="T11" fmla="*/ 41 h 92"/>
                  <a:gd name="T12" fmla="*/ 6 w 111"/>
                  <a:gd name="T13" fmla="*/ 49 h 92"/>
                  <a:gd name="T14" fmla="*/ 8 w 111"/>
                  <a:gd name="T15" fmla="*/ 54 h 92"/>
                  <a:gd name="T16" fmla="*/ 9 w 111"/>
                  <a:gd name="T17" fmla="*/ 57 h 92"/>
                  <a:gd name="T18" fmla="*/ 9 w 111"/>
                  <a:gd name="T19" fmla="*/ 63 h 92"/>
                  <a:gd name="T20" fmla="*/ 16 w 111"/>
                  <a:gd name="T21" fmla="*/ 66 h 92"/>
                  <a:gd name="T22" fmla="*/ 22 w 111"/>
                  <a:gd name="T23" fmla="*/ 69 h 92"/>
                  <a:gd name="T24" fmla="*/ 24 w 111"/>
                  <a:gd name="T25" fmla="*/ 72 h 92"/>
                  <a:gd name="T26" fmla="*/ 28 w 111"/>
                  <a:gd name="T27" fmla="*/ 76 h 92"/>
                  <a:gd name="T28" fmla="*/ 30 w 111"/>
                  <a:gd name="T29" fmla="*/ 75 h 92"/>
                  <a:gd name="T30" fmla="*/ 32 w 111"/>
                  <a:gd name="T31" fmla="*/ 73 h 92"/>
                  <a:gd name="T32" fmla="*/ 37 w 111"/>
                  <a:gd name="T33" fmla="*/ 73 h 92"/>
                  <a:gd name="T34" fmla="*/ 38 w 111"/>
                  <a:gd name="T35" fmla="*/ 75 h 92"/>
                  <a:gd name="T36" fmla="*/ 40 w 111"/>
                  <a:gd name="T37" fmla="*/ 78 h 92"/>
                  <a:gd name="T38" fmla="*/ 43 w 111"/>
                  <a:gd name="T39" fmla="*/ 79 h 92"/>
                  <a:gd name="T40" fmla="*/ 47 w 111"/>
                  <a:gd name="T41" fmla="*/ 79 h 92"/>
                  <a:gd name="T42" fmla="*/ 53 w 111"/>
                  <a:gd name="T43" fmla="*/ 86 h 92"/>
                  <a:gd name="T44" fmla="*/ 54 w 111"/>
                  <a:gd name="T45" fmla="*/ 86 h 92"/>
                  <a:gd name="T46" fmla="*/ 59 w 111"/>
                  <a:gd name="T47" fmla="*/ 86 h 92"/>
                  <a:gd name="T48" fmla="*/ 60 w 111"/>
                  <a:gd name="T49" fmla="*/ 86 h 92"/>
                  <a:gd name="T50" fmla="*/ 70 w 111"/>
                  <a:gd name="T51" fmla="*/ 86 h 92"/>
                  <a:gd name="T52" fmla="*/ 72 w 111"/>
                  <a:gd name="T53" fmla="*/ 86 h 92"/>
                  <a:gd name="T54" fmla="*/ 79 w 111"/>
                  <a:gd name="T55" fmla="*/ 88 h 92"/>
                  <a:gd name="T56" fmla="*/ 85 w 111"/>
                  <a:gd name="T57" fmla="*/ 88 h 92"/>
                  <a:gd name="T58" fmla="*/ 89 w 111"/>
                  <a:gd name="T59" fmla="*/ 91 h 92"/>
                  <a:gd name="T60" fmla="*/ 95 w 111"/>
                  <a:gd name="T61" fmla="*/ 92 h 92"/>
                  <a:gd name="T62" fmla="*/ 95 w 111"/>
                  <a:gd name="T63" fmla="*/ 84 h 92"/>
                  <a:gd name="T64" fmla="*/ 101 w 111"/>
                  <a:gd name="T65" fmla="*/ 79 h 92"/>
                  <a:gd name="T66" fmla="*/ 107 w 111"/>
                  <a:gd name="T67" fmla="*/ 73 h 92"/>
                  <a:gd name="T68" fmla="*/ 111 w 111"/>
                  <a:gd name="T69" fmla="*/ 69 h 92"/>
                  <a:gd name="T70" fmla="*/ 111 w 111"/>
                  <a:gd name="T71" fmla="*/ 66 h 92"/>
                  <a:gd name="T72" fmla="*/ 107 w 111"/>
                  <a:gd name="T73" fmla="*/ 57 h 92"/>
                  <a:gd name="T74" fmla="*/ 105 w 111"/>
                  <a:gd name="T75" fmla="*/ 53 h 92"/>
                  <a:gd name="T76" fmla="*/ 105 w 111"/>
                  <a:gd name="T77" fmla="*/ 47 h 92"/>
                  <a:gd name="T78" fmla="*/ 104 w 111"/>
                  <a:gd name="T79" fmla="*/ 44 h 92"/>
                  <a:gd name="T80" fmla="*/ 102 w 111"/>
                  <a:gd name="T81" fmla="*/ 41 h 92"/>
                  <a:gd name="T82" fmla="*/ 108 w 111"/>
                  <a:gd name="T83" fmla="*/ 35 h 92"/>
                  <a:gd name="T84" fmla="*/ 110 w 111"/>
                  <a:gd name="T85" fmla="*/ 33 h 92"/>
                  <a:gd name="T86" fmla="*/ 110 w 111"/>
                  <a:gd name="T87" fmla="*/ 27 h 92"/>
                  <a:gd name="T88" fmla="*/ 108 w 111"/>
                  <a:gd name="T89" fmla="*/ 25 h 92"/>
                  <a:gd name="T90" fmla="*/ 107 w 111"/>
                  <a:gd name="T91" fmla="*/ 16 h 92"/>
                  <a:gd name="T92" fmla="*/ 105 w 111"/>
                  <a:gd name="T93" fmla="*/ 14 h 92"/>
                  <a:gd name="T94" fmla="*/ 98 w 111"/>
                  <a:gd name="T95" fmla="*/ 9 h 92"/>
                  <a:gd name="T96" fmla="*/ 97 w 111"/>
                  <a:gd name="T97" fmla="*/ 9 h 92"/>
                  <a:gd name="T98" fmla="*/ 89 w 111"/>
                  <a:gd name="T99" fmla="*/ 9 h 92"/>
                  <a:gd name="T100" fmla="*/ 66 w 111"/>
                  <a:gd name="T101" fmla="*/ 8 h 92"/>
                  <a:gd name="T102" fmla="*/ 60 w 111"/>
                  <a:gd name="T103" fmla="*/ 5 h 92"/>
                  <a:gd name="T104" fmla="*/ 59 w 111"/>
                  <a:gd name="T105" fmla="*/ 8 h 92"/>
                  <a:gd name="T106" fmla="*/ 54 w 111"/>
                  <a:gd name="T107" fmla="*/ 9 h 92"/>
                  <a:gd name="T108" fmla="*/ 50 w 111"/>
                  <a:gd name="T109" fmla="*/ 6 h 92"/>
                  <a:gd name="T110" fmla="*/ 48 w 111"/>
                  <a:gd name="T111" fmla="*/ 2 h 92"/>
                  <a:gd name="T112" fmla="*/ 38 w 111"/>
                  <a:gd name="T113" fmla="*/ 2 h 92"/>
                  <a:gd name="T114" fmla="*/ 24 w 111"/>
                  <a:gd name="T115" fmla="*/ 9 h 92"/>
                  <a:gd name="T116" fmla="*/ 18 w 111"/>
                  <a:gd name="T117" fmla="*/ 12 h 92"/>
                  <a:gd name="T118" fmla="*/ 8 w 111"/>
                  <a:gd name="T119" fmla="*/ 14 h 92"/>
                  <a:gd name="T120" fmla="*/ 5 w 111"/>
                  <a:gd name="T121" fmla="*/ 15 h 92"/>
                  <a:gd name="T122" fmla="*/ 2 w 111"/>
                  <a:gd name="T123" fmla="*/ 18 h 92"/>
                  <a:gd name="T124" fmla="*/ 2 w 111"/>
                  <a:gd name="T125" fmla="*/ 1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 h="92">
                    <a:moveTo>
                      <a:pt x="2" y="19"/>
                    </a:moveTo>
                    <a:lnTo>
                      <a:pt x="2" y="19"/>
                    </a:lnTo>
                    <a:lnTo>
                      <a:pt x="2" y="25"/>
                    </a:lnTo>
                    <a:lnTo>
                      <a:pt x="2" y="28"/>
                    </a:lnTo>
                    <a:lnTo>
                      <a:pt x="2" y="31"/>
                    </a:lnTo>
                    <a:lnTo>
                      <a:pt x="2" y="31"/>
                    </a:lnTo>
                    <a:lnTo>
                      <a:pt x="0" y="34"/>
                    </a:lnTo>
                    <a:lnTo>
                      <a:pt x="2" y="35"/>
                    </a:lnTo>
                    <a:lnTo>
                      <a:pt x="2" y="35"/>
                    </a:lnTo>
                    <a:lnTo>
                      <a:pt x="3" y="38"/>
                    </a:lnTo>
                    <a:lnTo>
                      <a:pt x="5" y="41"/>
                    </a:lnTo>
                    <a:lnTo>
                      <a:pt x="5" y="41"/>
                    </a:lnTo>
                    <a:lnTo>
                      <a:pt x="5" y="44"/>
                    </a:lnTo>
                    <a:lnTo>
                      <a:pt x="6" y="49"/>
                    </a:lnTo>
                    <a:lnTo>
                      <a:pt x="6" y="49"/>
                    </a:lnTo>
                    <a:lnTo>
                      <a:pt x="8" y="54"/>
                    </a:lnTo>
                    <a:lnTo>
                      <a:pt x="9" y="57"/>
                    </a:lnTo>
                    <a:lnTo>
                      <a:pt x="9" y="57"/>
                    </a:lnTo>
                    <a:lnTo>
                      <a:pt x="11" y="60"/>
                    </a:lnTo>
                    <a:lnTo>
                      <a:pt x="9" y="63"/>
                    </a:lnTo>
                    <a:lnTo>
                      <a:pt x="9" y="63"/>
                    </a:lnTo>
                    <a:lnTo>
                      <a:pt x="16" y="66"/>
                    </a:lnTo>
                    <a:lnTo>
                      <a:pt x="16" y="66"/>
                    </a:lnTo>
                    <a:lnTo>
                      <a:pt x="22" y="69"/>
                    </a:lnTo>
                    <a:lnTo>
                      <a:pt x="24" y="72"/>
                    </a:lnTo>
                    <a:lnTo>
                      <a:pt x="24" y="72"/>
                    </a:lnTo>
                    <a:lnTo>
                      <a:pt x="27" y="75"/>
                    </a:lnTo>
                    <a:lnTo>
                      <a:pt x="28" y="76"/>
                    </a:lnTo>
                    <a:lnTo>
                      <a:pt x="30" y="75"/>
                    </a:lnTo>
                    <a:lnTo>
                      <a:pt x="30" y="75"/>
                    </a:lnTo>
                    <a:lnTo>
                      <a:pt x="31" y="73"/>
                    </a:lnTo>
                    <a:lnTo>
                      <a:pt x="32" y="73"/>
                    </a:lnTo>
                    <a:lnTo>
                      <a:pt x="37" y="73"/>
                    </a:lnTo>
                    <a:lnTo>
                      <a:pt x="37" y="73"/>
                    </a:lnTo>
                    <a:lnTo>
                      <a:pt x="38" y="73"/>
                    </a:lnTo>
                    <a:lnTo>
                      <a:pt x="38" y="75"/>
                    </a:lnTo>
                    <a:lnTo>
                      <a:pt x="40" y="78"/>
                    </a:lnTo>
                    <a:lnTo>
                      <a:pt x="40" y="78"/>
                    </a:lnTo>
                    <a:lnTo>
                      <a:pt x="41" y="79"/>
                    </a:lnTo>
                    <a:lnTo>
                      <a:pt x="43" y="79"/>
                    </a:lnTo>
                    <a:lnTo>
                      <a:pt x="47" y="79"/>
                    </a:lnTo>
                    <a:lnTo>
                      <a:pt x="47" y="79"/>
                    </a:lnTo>
                    <a:lnTo>
                      <a:pt x="50" y="84"/>
                    </a:lnTo>
                    <a:lnTo>
                      <a:pt x="53" y="86"/>
                    </a:lnTo>
                    <a:lnTo>
                      <a:pt x="53" y="86"/>
                    </a:lnTo>
                    <a:lnTo>
                      <a:pt x="54" y="86"/>
                    </a:lnTo>
                    <a:lnTo>
                      <a:pt x="57" y="86"/>
                    </a:lnTo>
                    <a:lnTo>
                      <a:pt x="59" y="86"/>
                    </a:lnTo>
                    <a:lnTo>
                      <a:pt x="60" y="86"/>
                    </a:lnTo>
                    <a:lnTo>
                      <a:pt x="60" y="86"/>
                    </a:lnTo>
                    <a:lnTo>
                      <a:pt x="64" y="88"/>
                    </a:lnTo>
                    <a:lnTo>
                      <a:pt x="70" y="86"/>
                    </a:lnTo>
                    <a:lnTo>
                      <a:pt x="70" y="86"/>
                    </a:lnTo>
                    <a:lnTo>
                      <a:pt x="72" y="86"/>
                    </a:lnTo>
                    <a:lnTo>
                      <a:pt x="75" y="86"/>
                    </a:lnTo>
                    <a:lnTo>
                      <a:pt x="79" y="88"/>
                    </a:lnTo>
                    <a:lnTo>
                      <a:pt x="79" y="88"/>
                    </a:lnTo>
                    <a:lnTo>
                      <a:pt x="85" y="88"/>
                    </a:lnTo>
                    <a:lnTo>
                      <a:pt x="89" y="91"/>
                    </a:lnTo>
                    <a:lnTo>
                      <a:pt x="89" y="91"/>
                    </a:lnTo>
                    <a:lnTo>
                      <a:pt x="95" y="92"/>
                    </a:lnTo>
                    <a:lnTo>
                      <a:pt x="95" y="92"/>
                    </a:lnTo>
                    <a:lnTo>
                      <a:pt x="95" y="88"/>
                    </a:lnTo>
                    <a:lnTo>
                      <a:pt x="95" y="84"/>
                    </a:lnTo>
                    <a:lnTo>
                      <a:pt x="95" y="84"/>
                    </a:lnTo>
                    <a:lnTo>
                      <a:pt x="101" y="79"/>
                    </a:lnTo>
                    <a:lnTo>
                      <a:pt x="107" y="73"/>
                    </a:lnTo>
                    <a:lnTo>
                      <a:pt x="107" y="73"/>
                    </a:lnTo>
                    <a:lnTo>
                      <a:pt x="108" y="70"/>
                    </a:lnTo>
                    <a:lnTo>
                      <a:pt x="111" y="69"/>
                    </a:lnTo>
                    <a:lnTo>
                      <a:pt x="111" y="69"/>
                    </a:lnTo>
                    <a:lnTo>
                      <a:pt x="111" y="66"/>
                    </a:lnTo>
                    <a:lnTo>
                      <a:pt x="110" y="63"/>
                    </a:lnTo>
                    <a:lnTo>
                      <a:pt x="107" y="57"/>
                    </a:lnTo>
                    <a:lnTo>
                      <a:pt x="107" y="57"/>
                    </a:lnTo>
                    <a:lnTo>
                      <a:pt x="105" y="53"/>
                    </a:lnTo>
                    <a:lnTo>
                      <a:pt x="105" y="47"/>
                    </a:lnTo>
                    <a:lnTo>
                      <a:pt x="105" y="47"/>
                    </a:lnTo>
                    <a:lnTo>
                      <a:pt x="105" y="46"/>
                    </a:lnTo>
                    <a:lnTo>
                      <a:pt x="104" y="44"/>
                    </a:lnTo>
                    <a:lnTo>
                      <a:pt x="102" y="41"/>
                    </a:lnTo>
                    <a:lnTo>
                      <a:pt x="102" y="41"/>
                    </a:lnTo>
                    <a:lnTo>
                      <a:pt x="104" y="38"/>
                    </a:lnTo>
                    <a:lnTo>
                      <a:pt x="108" y="35"/>
                    </a:lnTo>
                    <a:lnTo>
                      <a:pt x="108" y="35"/>
                    </a:lnTo>
                    <a:lnTo>
                      <a:pt x="110" y="33"/>
                    </a:lnTo>
                    <a:lnTo>
                      <a:pt x="110" y="30"/>
                    </a:lnTo>
                    <a:lnTo>
                      <a:pt x="110" y="27"/>
                    </a:lnTo>
                    <a:lnTo>
                      <a:pt x="108" y="25"/>
                    </a:lnTo>
                    <a:lnTo>
                      <a:pt x="108" y="25"/>
                    </a:lnTo>
                    <a:lnTo>
                      <a:pt x="107" y="21"/>
                    </a:lnTo>
                    <a:lnTo>
                      <a:pt x="107" y="16"/>
                    </a:lnTo>
                    <a:lnTo>
                      <a:pt x="107" y="16"/>
                    </a:lnTo>
                    <a:lnTo>
                      <a:pt x="105" y="14"/>
                    </a:lnTo>
                    <a:lnTo>
                      <a:pt x="102" y="12"/>
                    </a:lnTo>
                    <a:lnTo>
                      <a:pt x="98" y="9"/>
                    </a:lnTo>
                    <a:lnTo>
                      <a:pt x="98" y="9"/>
                    </a:lnTo>
                    <a:lnTo>
                      <a:pt x="97" y="9"/>
                    </a:lnTo>
                    <a:lnTo>
                      <a:pt x="97" y="9"/>
                    </a:lnTo>
                    <a:lnTo>
                      <a:pt x="89" y="9"/>
                    </a:lnTo>
                    <a:lnTo>
                      <a:pt x="79" y="9"/>
                    </a:lnTo>
                    <a:lnTo>
                      <a:pt x="66" y="8"/>
                    </a:lnTo>
                    <a:lnTo>
                      <a:pt x="66" y="8"/>
                    </a:lnTo>
                    <a:lnTo>
                      <a:pt x="60" y="5"/>
                    </a:lnTo>
                    <a:lnTo>
                      <a:pt x="60" y="5"/>
                    </a:lnTo>
                    <a:lnTo>
                      <a:pt x="59" y="8"/>
                    </a:lnTo>
                    <a:lnTo>
                      <a:pt x="54" y="9"/>
                    </a:lnTo>
                    <a:lnTo>
                      <a:pt x="54" y="9"/>
                    </a:lnTo>
                    <a:lnTo>
                      <a:pt x="51" y="8"/>
                    </a:lnTo>
                    <a:lnTo>
                      <a:pt x="50" y="6"/>
                    </a:lnTo>
                    <a:lnTo>
                      <a:pt x="48" y="2"/>
                    </a:lnTo>
                    <a:lnTo>
                      <a:pt x="48" y="2"/>
                    </a:lnTo>
                    <a:lnTo>
                      <a:pt x="46" y="0"/>
                    </a:lnTo>
                    <a:lnTo>
                      <a:pt x="38" y="2"/>
                    </a:lnTo>
                    <a:lnTo>
                      <a:pt x="30" y="5"/>
                    </a:lnTo>
                    <a:lnTo>
                      <a:pt x="24" y="9"/>
                    </a:lnTo>
                    <a:lnTo>
                      <a:pt x="24" y="9"/>
                    </a:lnTo>
                    <a:lnTo>
                      <a:pt x="18" y="12"/>
                    </a:lnTo>
                    <a:lnTo>
                      <a:pt x="12" y="14"/>
                    </a:lnTo>
                    <a:lnTo>
                      <a:pt x="8" y="14"/>
                    </a:lnTo>
                    <a:lnTo>
                      <a:pt x="5" y="15"/>
                    </a:lnTo>
                    <a:lnTo>
                      <a:pt x="5" y="15"/>
                    </a:lnTo>
                    <a:lnTo>
                      <a:pt x="3" y="18"/>
                    </a:lnTo>
                    <a:lnTo>
                      <a:pt x="2" y="18"/>
                    </a:lnTo>
                    <a:lnTo>
                      <a:pt x="2" y="18"/>
                    </a:lnTo>
                    <a:lnTo>
                      <a:pt x="2" y="19"/>
                    </a:lnTo>
                    <a:lnTo>
                      <a:pt x="2" y="19"/>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 name="Freeform 68">
                <a:extLst>
                  <a:ext uri="{FF2B5EF4-FFF2-40B4-BE49-F238E27FC236}">
                    <a16:creationId xmlns:a16="http://schemas.microsoft.com/office/drawing/2014/main" id="{CF9452E4-DF12-9363-479F-904EF837976E}"/>
                  </a:ext>
                </a:extLst>
              </p:cNvPr>
              <p:cNvSpPr>
                <a:spLocks/>
              </p:cNvSpPr>
              <p:nvPr/>
            </p:nvSpPr>
            <p:spPr bwMode="auto">
              <a:xfrm>
                <a:off x="3800475" y="4094163"/>
                <a:ext cx="65088" cy="61913"/>
              </a:xfrm>
              <a:custGeom>
                <a:avLst/>
                <a:gdLst>
                  <a:gd name="T0" fmla="*/ 31 w 41"/>
                  <a:gd name="T1" fmla="*/ 36 h 39"/>
                  <a:gd name="T2" fmla="*/ 31 w 41"/>
                  <a:gd name="T3" fmla="*/ 36 h 39"/>
                  <a:gd name="T4" fmla="*/ 32 w 41"/>
                  <a:gd name="T5" fmla="*/ 32 h 39"/>
                  <a:gd name="T6" fmla="*/ 35 w 41"/>
                  <a:gd name="T7" fmla="*/ 27 h 39"/>
                  <a:gd name="T8" fmla="*/ 38 w 41"/>
                  <a:gd name="T9" fmla="*/ 24 h 39"/>
                  <a:gd name="T10" fmla="*/ 40 w 41"/>
                  <a:gd name="T11" fmla="*/ 23 h 39"/>
                  <a:gd name="T12" fmla="*/ 40 w 41"/>
                  <a:gd name="T13" fmla="*/ 23 h 39"/>
                  <a:gd name="T14" fmla="*/ 41 w 41"/>
                  <a:gd name="T15" fmla="*/ 20 h 39"/>
                  <a:gd name="T16" fmla="*/ 41 w 41"/>
                  <a:gd name="T17" fmla="*/ 17 h 39"/>
                  <a:gd name="T18" fmla="*/ 41 w 41"/>
                  <a:gd name="T19" fmla="*/ 7 h 39"/>
                  <a:gd name="T20" fmla="*/ 41 w 41"/>
                  <a:gd name="T21" fmla="*/ 7 h 39"/>
                  <a:gd name="T22" fmla="*/ 34 w 41"/>
                  <a:gd name="T23" fmla="*/ 3 h 39"/>
                  <a:gd name="T24" fmla="*/ 31 w 41"/>
                  <a:gd name="T25" fmla="*/ 1 h 39"/>
                  <a:gd name="T26" fmla="*/ 31 w 41"/>
                  <a:gd name="T27" fmla="*/ 1 h 39"/>
                  <a:gd name="T28" fmla="*/ 24 w 41"/>
                  <a:gd name="T29" fmla="*/ 1 h 39"/>
                  <a:gd name="T30" fmla="*/ 14 w 41"/>
                  <a:gd name="T31" fmla="*/ 0 h 39"/>
                  <a:gd name="T32" fmla="*/ 14 w 41"/>
                  <a:gd name="T33" fmla="*/ 0 h 39"/>
                  <a:gd name="T34" fmla="*/ 11 w 41"/>
                  <a:gd name="T35" fmla="*/ 0 h 39"/>
                  <a:gd name="T36" fmla="*/ 9 w 41"/>
                  <a:gd name="T37" fmla="*/ 1 h 39"/>
                  <a:gd name="T38" fmla="*/ 8 w 41"/>
                  <a:gd name="T39" fmla="*/ 1 h 39"/>
                  <a:gd name="T40" fmla="*/ 6 w 41"/>
                  <a:gd name="T41" fmla="*/ 1 h 39"/>
                  <a:gd name="T42" fmla="*/ 6 w 41"/>
                  <a:gd name="T43" fmla="*/ 1 h 39"/>
                  <a:gd name="T44" fmla="*/ 3 w 41"/>
                  <a:gd name="T45" fmla="*/ 1 h 39"/>
                  <a:gd name="T46" fmla="*/ 2 w 41"/>
                  <a:gd name="T47" fmla="*/ 1 h 39"/>
                  <a:gd name="T48" fmla="*/ 0 w 41"/>
                  <a:gd name="T49" fmla="*/ 3 h 39"/>
                  <a:gd name="T50" fmla="*/ 0 w 41"/>
                  <a:gd name="T51" fmla="*/ 4 h 39"/>
                  <a:gd name="T52" fmla="*/ 0 w 41"/>
                  <a:gd name="T53" fmla="*/ 4 h 39"/>
                  <a:gd name="T54" fmla="*/ 2 w 41"/>
                  <a:gd name="T55" fmla="*/ 6 h 39"/>
                  <a:gd name="T56" fmla="*/ 3 w 41"/>
                  <a:gd name="T57" fmla="*/ 8 h 39"/>
                  <a:gd name="T58" fmla="*/ 5 w 41"/>
                  <a:gd name="T59" fmla="*/ 10 h 39"/>
                  <a:gd name="T60" fmla="*/ 6 w 41"/>
                  <a:gd name="T61" fmla="*/ 13 h 39"/>
                  <a:gd name="T62" fmla="*/ 6 w 41"/>
                  <a:gd name="T63" fmla="*/ 13 h 39"/>
                  <a:gd name="T64" fmla="*/ 8 w 41"/>
                  <a:gd name="T65" fmla="*/ 16 h 39"/>
                  <a:gd name="T66" fmla="*/ 11 w 41"/>
                  <a:gd name="T67" fmla="*/ 19 h 39"/>
                  <a:gd name="T68" fmla="*/ 14 w 41"/>
                  <a:gd name="T69" fmla="*/ 22 h 39"/>
                  <a:gd name="T70" fmla="*/ 15 w 41"/>
                  <a:gd name="T71" fmla="*/ 24 h 39"/>
                  <a:gd name="T72" fmla="*/ 15 w 41"/>
                  <a:gd name="T73" fmla="*/ 24 h 39"/>
                  <a:gd name="T74" fmla="*/ 19 w 41"/>
                  <a:gd name="T75" fmla="*/ 27 h 39"/>
                  <a:gd name="T76" fmla="*/ 25 w 41"/>
                  <a:gd name="T77" fmla="*/ 35 h 39"/>
                  <a:gd name="T78" fmla="*/ 25 w 41"/>
                  <a:gd name="T79" fmla="*/ 35 h 39"/>
                  <a:gd name="T80" fmla="*/ 31 w 41"/>
                  <a:gd name="T81" fmla="*/ 39 h 39"/>
                  <a:gd name="T82" fmla="*/ 31 w 41"/>
                  <a:gd name="T83" fmla="*/ 39 h 39"/>
                  <a:gd name="T84" fmla="*/ 31 w 41"/>
                  <a:gd name="T85" fmla="*/ 36 h 39"/>
                  <a:gd name="T86" fmla="*/ 31 w 41"/>
                  <a:gd name="T87" fmla="*/ 3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 h="39">
                    <a:moveTo>
                      <a:pt x="31" y="36"/>
                    </a:moveTo>
                    <a:lnTo>
                      <a:pt x="31" y="36"/>
                    </a:lnTo>
                    <a:lnTo>
                      <a:pt x="32" y="32"/>
                    </a:lnTo>
                    <a:lnTo>
                      <a:pt x="35" y="27"/>
                    </a:lnTo>
                    <a:lnTo>
                      <a:pt x="38" y="24"/>
                    </a:lnTo>
                    <a:lnTo>
                      <a:pt x="40" y="23"/>
                    </a:lnTo>
                    <a:lnTo>
                      <a:pt x="40" y="23"/>
                    </a:lnTo>
                    <a:lnTo>
                      <a:pt x="41" y="20"/>
                    </a:lnTo>
                    <a:lnTo>
                      <a:pt x="41" y="17"/>
                    </a:lnTo>
                    <a:lnTo>
                      <a:pt x="41" y="7"/>
                    </a:lnTo>
                    <a:lnTo>
                      <a:pt x="41" y="7"/>
                    </a:lnTo>
                    <a:lnTo>
                      <a:pt x="34" y="3"/>
                    </a:lnTo>
                    <a:lnTo>
                      <a:pt x="31" y="1"/>
                    </a:lnTo>
                    <a:lnTo>
                      <a:pt x="31" y="1"/>
                    </a:lnTo>
                    <a:lnTo>
                      <a:pt x="24" y="1"/>
                    </a:lnTo>
                    <a:lnTo>
                      <a:pt x="14" y="0"/>
                    </a:lnTo>
                    <a:lnTo>
                      <a:pt x="14" y="0"/>
                    </a:lnTo>
                    <a:lnTo>
                      <a:pt x="11" y="0"/>
                    </a:lnTo>
                    <a:lnTo>
                      <a:pt x="9" y="1"/>
                    </a:lnTo>
                    <a:lnTo>
                      <a:pt x="8" y="1"/>
                    </a:lnTo>
                    <a:lnTo>
                      <a:pt x="6" y="1"/>
                    </a:lnTo>
                    <a:lnTo>
                      <a:pt x="6" y="1"/>
                    </a:lnTo>
                    <a:lnTo>
                      <a:pt x="3" y="1"/>
                    </a:lnTo>
                    <a:lnTo>
                      <a:pt x="2" y="1"/>
                    </a:lnTo>
                    <a:lnTo>
                      <a:pt x="0" y="3"/>
                    </a:lnTo>
                    <a:lnTo>
                      <a:pt x="0" y="4"/>
                    </a:lnTo>
                    <a:lnTo>
                      <a:pt x="0" y="4"/>
                    </a:lnTo>
                    <a:lnTo>
                      <a:pt x="2" y="6"/>
                    </a:lnTo>
                    <a:lnTo>
                      <a:pt x="3" y="8"/>
                    </a:lnTo>
                    <a:lnTo>
                      <a:pt x="5" y="10"/>
                    </a:lnTo>
                    <a:lnTo>
                      <a:pt x="6" y="13"/>
                    </a:lnTo>
                    <a:lnTo>
                      <a:pt x="6" y="13"/>
                    </a:lnTo>
                    <a:lnTo>
                      <a:pt x="8" y="16"/>
                    </a:lnTo>
                    <a:lnTo>
                      <a:pt x="11" y="19"/>
                    </a:lnTo>
                    <a:lnTo>
                      <a:pt x="14" y="22"/>
                    </a:lnTo>
                    <a:lnTo>
                      <a:pt x="15" y="24"/>
                    </a:lnTo>
                    <a:lnTo>
                      <a:pt x="15" y="24"/>
                    </a:lnTo>
                    <a:lnTo>
                      <a:pt x="19" y="27"/>
                    </a:lnTo>
                    <a:lnTo>
                      <a:pt x="25" y="35"/>
                    </a:lnTo>
                    <a:lnTo>
                      <a:pt x="25" y="35"/>
                    </a:lnTo>
                    <a:lnTo>
                      <a:pt x="31" y="39"/>
                    </a:lnTo>
                    <a:lnTo>
                      <a:pt x="31" y="39"/>
                    </a:lnTo>
                    <a:lnTo>
                      <a:pt x="31" y="36"/>
                    </a:lnTo>
                    <a:lnTo>
                      <a:pt x="31" y="36"/>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0" name="Freeform 69">
                <a:extLst>
                  <a:ext uri="{FF2B5EF4-FFF2-40B4-BE49-F238E27FC236}">
                    <a16:creationId xmlns:a16="http://schemas.microsoft.com/office/drawing/2014/main" id="{530157C0-2D6E-02B6-6817-0C8F5BBE9708}"/>
                  </a:ext>
                </a:extLst>
              </p:cNvPr>
              <p:cNvSpPr>
                <a:spLocks/>
              </p:cNvSpPr>
              <p:nvPr/>
            </p:nvSpPr>
            <p:spPr bwMode="auto">
              <a:xfrm>
                <a:off x="3767138" y="4064001"/>
                <a:ext cx="98425" cy="85725"/>
              </a:xfrm>
              <a:custGeom>
                <a:avLst/>
                <a:gdLst>
                  <a:gd name="T0" fmla="*/ 36 w 62"/>
                  <a:gd name="T1" fmla="*/ 43 h 54"/>
                  <a:gd name="T2" fmla="*/ 32 w 62"/>
                  <a:gd name="T3" fmla="*/ 38 h 54"/>
                  <a:gd name="T4" fmla="*/ 27 w 62"/>
                  <a:gd name="T5" fmla="*/ 32 h 54"/>
                  <a:gd name="T6" fmla="*/ 26 w 62"/>
                  <a:gd name="T7" fmla="*/ 29 h 54"/>
                  <a:gd name="T8" fmla="*/ 23 w 62"/>
                  <a:gd name="T9" fmla="*/ 25 h 54"/>
                  <a:gd name="T10" fmla="*/ 21 w 62"/>
                  <a:gd name="T11" fmla="*/ 23 h 54"/>
                  <a:gd name="T12" fmla="*/ 23 w 62"/>
                  <a:gd name="T13" fmla="*/ 20 h 54"/>
                  <a:gd name="T14" fmla="*/ 27 w 62"/>
                  <a:gd name="T15" fmla="*/ 20 h 54"/>
                  <a:gd name="T16" fmla="*/ 29 w 62"/>
                  <a:gd name="T17" fmla="*/ 20 h 54"/>
                  <a:gd name="T18" fmla="*/ 32 w 62"/>
                  <a:gd name="T19" fmla="*/ 19 h 54"/>
                  <a:gd name="T20" fmla="*/ 35 w 62"/>
                  <a:gd name="T21" fmla="*/ 19 h 54"/>
                  <a:gd name="T22" fmla="*/ 52 w 62"/>
                  <a:gd name="T23" fmla="*/ 20 h 54"/>
                  <a:gd name="T24" fmla="*/ 55 w 62"/>
                  <a:gd name="T25" fmla="*/ 22 h 54"/>
                  <a:gd name="T26" fmla="*/ 62 w 62"/>
                  <a:gd name="T27" fmla="*/ 26 h 54"/>
                  <a:gd name="T28" fmla="*/ 62 w 62"/>
                  <a:gd name="T29" fmla="*/ 23 h 54"/>
                  <a:gd name="T30" fmla="*/ 61 w 62"/>
                  <a:gd name="T31" fmla="*/ 16 h 54"/>
                  <a:gd name="T32" fmla="*/ 58 w 62"/>
                  <a:gd name="T33" fmla="*/ 14 h 54"/>
                  <a:gd name="T34" fmla="*/ 55 w 62"/>
                  <a:gd name="T35" fmla="*/ 8 h 54"/>
                  <a:gd name="T36" fmla="*/ 52 w 62"/>
                  <a:gd name="T37" fmla="*/ 8 h 54"/>
                  <a:gd name="T38" fmla="*/ 45 w 62"/>
                  <a:gd name="T39" fmla="*/ 8 h 54"/>
                  <a:gd name="T40" fmla="*/ 39 w 62"/>
                  <a:gd name="T41" fmla="*/ 6 h 54"/>
                  <a:gd name="T42" fmla="*/ 35 w 62"/>
                  <a:gd name="T43" fmla="*/ 3 h 54"/>
                  <a:gd name="T44" fmla="*/ 30 w 62"/>
                  <a:gd name="T45" fmla="*/ 0 h 54"/>
                  <a:gd name="T46" fmla="*/ 23 w 62"/>
                  <a:gd name="T47" fmla="*/ 4 h 54"/>
                  <a:gd name="T48" fmla="*/ 21 w 62"/>
                  <a:gd name="T49" fmla="*/ 4 h 54"/>
                  <a:gd name="T50" fmla="*/ 21 w 62"/>
                  <a:gd name="T51" fmla="*/ 8 h 54"/>
                  <a:gd name="T52" fmla="*/ 20 w 62"/>
                  <a:gd name="T53" fmla="*/ 10 h 54"/>
                  <a:gd name="T54" fmla="*/ 17 w 62"/>
                  <a:gd name="T55" fmla="*/ 11 h 54"/>
                  <a:gd name="T56" fmla="*/ 16 w 62"/>
                  <a:gd name="T57" fmla="*/ 14 h 54"/>
                  <a:gd name="T58" fmla="*/ 13 w 62"/>
                  <a:gd name="T59" fmla="*/ 14 h 54"/>
                  <a:gd name="T60" fmla="*/ 8 w 62"/>
                  <a:gd name="T61" fmla="*/ 14 h 54"/>
                  <a:gd name="T62" fmla="*/ 0 w 62"/>
                  <a:gd name="T63" fmla="*/ 16 h 54"/>
                  <a:gd name="T64" fmla="*/ 1 w 62"/>
                  <a:gd name="T65" fmla="*/ 20 h 54"/>
                  <a:gd name="T66" fmla="*/ 2 w 62"/>
                  <a:gd name="T67" fmla="*/ 22 h 54"/>
                  <a:gd name="T68" fmla="*/ 10 w 62"/>
                  <a:gd name="T69" fmla="*/ 23 h 54"/>
                  <a:gd name="T70" fmla="*/ 11 w 62"/>
                  <a:gd name="T71" fmla="*/ 25 h 54"/>
                  <a:gd name="T72" fmla="*/ 16 w 62"/>
                  <a:gd name="T73" fmla="*/ 33 h 54"/>
                  <a:gd name="T74" fmla="*/ 21 w 62"/>
                  <a:gd name="T75" fmla="*/ 41 h 54"/>
                  <a:gd name="T76" fmla="*/ 27 w 62"/>
                  <a:gd name="T77" fmla="*/ 43 h 54"/>
                  <a:gd name="T78" fmla="*/ 32 w 62"/>
                  <a:gd name="T79" fmla="*/ 46 h 54"/>
                  <a:gd name="T80" fmla="*/ 32 w 62"/>
                  <a:gd name="T81" fmla="*/ 48 h 54"/>
                  <a:gd name="T82" fmla="*/ 40 w 62"/>
                  <a:gd name="T83" fmla="*/ 52 h 54"/>
                  <a:gd name="T84" fmla="*/ 46 w 62"/>
                  <a:gd name="T85" fmla="*/ 54 h 54"/>
                  <a:gd name="T86" fmla="*/ 40 w 62"/>
                  <a:gd name="T87" fmla="*/ 46 h 54"/>
                  <a:gd name="T88" fmla="*/ 36 w 62"/>
                  <a:gd name="T89" fmla="*/ 4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54">
                    <a:moveTo>
                      <a:pt x="36" y="43"/>
                    </a:moveTo>
                    <a:lnTo>
                      <a:pt x="36" y="43"/>
                    </a:lnTo>
                    <a:lnTo>
                      <a:pt x="35" y="41"/>
                    </a:lnTo>
                    <a:lnTo>
                      <a:pt x="32" y="38"/>
                    </a:lnTo>
                    <a:lnTo>
                      <a:pt x="29" y="35"/>
                    </a:lnTo>
                    <a:lnTo>
                      <a:pt x="27" y="32"/>
                    </a:lnTo>
                    <a:lnTo>
                      <a:pt x="27" y="32"/>
                    </a:lnTo>
                    <a:lnTo>
                      <a:pt x="26" y="29"/>
                    </a:lnTo>
                    <a:lnTo>
                      <a:pt x="24" y="27"/>
                    </a:lnTo>
                    <a:lnTo>
                      <a:pt x="23" y="25"/>
                    </a:lnTo>
                    <a:lnTo>
                      <a:pt x="21" y="23"/>
                    </a:lnTo>
                    <a:lnTo>
                      <a:pt x="21" y="23"/>
                    </a:lnTo>
                    <a:lnTo>
                      <a:pt x="21" y="22"/>
                    </a:lnTo>
                    <a:lnTo>
                      <a:pt x="23" y="20"/>
                    </a:lnTo>
                    <a:lnTo>
                      <a:pt x="24" y="20"/>
                    </a:lnTo>
                    <a:lnTo>
                      <a:pt x="27" y="20"/>
                    </a:lnTo>
                    <a:lnTo>
                      <a:pt x="27" y="20"/>
                    </a:lnTo>
                    <a:lnTo>
                      <a:pt x="29" y="20"/>
                    </a:lnTo>
                    <a:lnTo>
                      <a:pt x="30" y="20"/>
                    </a:lnTo>
                    <a:lnTo>
                      <a:pt x="32" y="19"/>
                    </a:lnTo>
                    <a:lnTo>
                      <a:pt x="35" y="19"/>
                    </a:lnTo>
                    <a:lnTo>
                      <a:pt x="35" y="19"/>
                    </a:lnTo>
                    <a:lnTo>
                      <a:pt x="45" y="20"/>
                    </a:lnTo>
                    <a:lnTo>
                      <a:pt x="52" y="20"/>
                    </a:lnTo>
                    <a:lnTo>
                      <a:pt x="52" y="20"/>
                    </a:lnTo>
                    <a:lnTo>
                      <a:pt x="55" y="22"/>
                    </a:lnTo>
                    <a:lnTo>
                      <a:pt x="62" y="26"/>
                    </a:lnTo>
                    <a:lnTo>
                      <a:pt x="62" y="26"/>
                    </a:lnTo>
                    <a:lnTo>
                      <a:pt x="62" y="23"/>
                    </a:lnTo>
                    <a:lnTo>
                      <a:pt x="62" y="23"/>
                    </a:lnTo>
                    <a:lnTo>
                      <a:pt x="61" y="19"/>
                    </a:lnTo>
                    <a:lnTo>
                      <a:pt x="61" y="16"/>
                    </a:lnTo>
                    <a:lnTo>
                      <a:pt x="58" y="14"/>
                    </a:lnTo>
                    <a:lnTo>
                      <a:pt x="58" y="14"/>
                    </a:lnTo>
                    <a:lnTo>
                      <a:pt x="56" y="13"/>
                    </a:lnTo>
                    <a:lnTo>
                      <a:pt x="55" y="8"/>
                    </a:lnTo>
                    <a:lnTo>
                      <a:pt x="55" y="8"/>
                    </a:lnTo>
                    <a:lnTo>
                      <a:pt x="52" y="8"/>
                    </a:lnTo>
                    <a:lnTo>
                      <a:pt x="52" y="8"/>
                    </a:lnTo>
                    <a:lnTo>
                      <a:pt x="45" y="8"/>
                    </a:lnTo>
                    <a:lnTo>
                      <a:pt x="42" y="8"/>
                    </a:lnTo>
                    <a:lnTo>
                      <a:pt x="39" y="6"/>
                    </a:lnTo>
                    <a:lnTo>
                      <a:pt x="39" y="6"/>
                    </a:lnTo>
                    <a:lnTo>
                      <a:pt x="35" y="3"/>
                    </a:lnTo>
                    <a:lnTo>
                      <a:pt x="30" y="0"/>
                    </a:lnTo>
                    <a:lnTo>
                      <a:pt x="30" y="0"/>
                    </a:lnTo>
                    <a:lnTo>
                      <a:pt x="26" y="1"/>
                    </a:lnTo>
                    <a:lnTo>
                      <a:pt x="23" y="4"/>
                    </a:lnTo>
                    <a:lnTo>
                      <a:pt x="23" y="4"/>
                    </a:lnTo>
                    <a:lnTo>
                      <a:pt x="21" y="4"/>
                    </a:lnTo>
                    <a:lnTo>
                      <a:pt x="21" y="7"/>
                    </a:lnTo>
                    <a:lnTo>
                      <a:pt x="21" y="8"/>
                    </a:lnTo>
                    <a:lnTo>
                      <a:pt x="20" y="10"/>
                    </a:lnTo>
                    <a:lnTo>
                      <a:pt x="20" y="10"/>
                    </a:lnTo>
                    <a:lnTo>
                      <a:pt x="18" y="10"/>
                    </a:lnTo>
                    <a:lnTo>
                      <a:pt x="17" y="11"/>
                    </a:lnTo>
                    <a:lnTo>
                      <a:pt x="16" y="14"/>
                    </a:lnTo>
                    <a:lnTo>
                      <a:pt x="16" y="14"/>
                    </a:lnTo>
                    <a:lnTo>
                      <a:pt x="14" y="16"/>
                    </a:lnTo>
                    <a:lnTo>
                      <a:pt x="13" y="14"/>
                    </a:lnTo>
                    <a:lnTo>
                      <a:pt x="8" y="14"/>
                    </a:lnTo>
                    <a:lnTo>
                      <a:pt x="8" y="14"/>
                    </a:lnTo>
                    <a:lnTo>
                      <a:pt x="0" y="16"/>
                    </a:lnTo>
                    <a:lnTo>
                      <a:pt x="0" y="16"/>
                    </a:lnTo>
                    <a:lnTo>
                      <a:pt x="1" y="19"/>
                    </a:lnTo>
                    <a:lnTo>
                      <a:pt x="1" y="20"/>
                    </a:lnTo>
                    <a:lnTo>
                      <a:pt x="2" y="22"/>
                    </a:lnTo>
                    <a:lnTo>
                      <a:pt x="2" y="22"/>
                    </a:lnTo>
                    <a:lnTo>
                      <a:pt x="8" y="22"/>
                    </a:lnTo>
                    <a:lnTo>
                      <a:pt x="10" y="23"/>
                    </a:lnTo>
                    <a:lnTo>
                      <a:pt x="11" y="25"/>
                    </a:lnTo>
                    <a:lnTo>
                      <a:pt x="11" y="25"/>
                    </a:lnTo>
                    <a:lnTo>
                      <a:pt x="13" y="29"/>
                    </a:lnTo>
                    <a:lnTo>
                      <a:pt x="16" y="33"/>
                    </a:lnTo>
                    <a:lnTo>
                      <a:pt x="21" y="41"/>
                    </a:lnTo>
                    <a:lnTo>
                      <a:pt x="21" y="41"/>
                    </a:lnTo>
                    <a:lnTo>
                      <a:pt x="24" y="43"/>
                    </a:lnTo>
                    <a:lnTo>
                      <a:pt x="27" y="43"/>
                    </a:lnTo>
                    <a:lnTo>
                      <a:pt x="30" y="45"/>
                    </a:lnTo>
                    <a:lnTo>
                      <a:pt x="32" y="46"/>
                    </a:lnTo>
                    <a:lnTo>
                      <a:pt x="32" y="46"/>
                    </a:lnTo>
                    <a:lnTo>
                      <a:pt x="32" y="48"/>
                    </a:lnTo>
                    <a:lnTo>
                      <a:pt x="35" y="49"/>
                    </a:lnTo>
                    <a:lnTo>
                      <a:pt x="40" y="52"/>
                    </a:lnTo>
                    <a:lnTo>
                      <a:pt x="40" y="52"/>
                    </a:lnTo>
                    <a:lnTo>
                      <a:pt x="46" y="54"/>
                    </a:lnTo>
                    <a:lnTo>
                      <a:pt x="46" y="54"/>
                    </a:lnTo>
                    <a:lnTo>
                      <a:pt x="40" y="46"/>
                    </a:lnTo>
                    <a:lnTo>
                      <a:pt x="36" y="43"/>
                    </a:lnTo>
                    <a:lnTo>
                      <a:pt x="36" y="43"/>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70">
                <a:extLst>
                  <a:ext uri="{FF2B5EF4-FFF2-40B4-BE49-F238E27FC236}">
                    <a16:creationId xmlns:a16="http://schemas.microsoft.com/office/drawing/2014/main" id="{53C39D2F-E2DD-78D9-37DD-F24752D062A7}"/>
                  </a:ext>
                </a:extLst>
              </p:cNvPr>
              <p:cNvSpPr>
                <a:spLocks/>
              </p:cNvSpPr>
              <p:nvPr/>
            </p:nvSpPr>
            <p:spPr bwMode="auto">
              <a:xfrm>
                <a:off x="3863975" y="4154488"/>
                <a:ext cx="34925" cy="66675"/>
              </a:xfrm>
              <a:custGeom>
                <a:avLst/>
                <a:gdLst>
                  <a:gd name="T0" fmla="*/ 14 w 22"/>
                  <a:gd name="T1" fmla="*/ 36 h 42"/>
                  <a:gd name="T2" fmla="*/ 14 w 22"/>
                  <a:gd name="T3" fmla="*/ 36 h 42"/>
                  <a:gd name="T4" fmla="*/ 16 w 22"/>
                  <a:gd name="T5" fmla="*/ 35 h 42"/>
                  <a:gd name="T6" fmla="*/ 16 w 22"/>
                  <a:gd name="T7" fmla="*/ 35 h 42"/>
                  <a:gd name="T8" fmla="*/ 17 w 22"/>
                  <a:gd name="T9" fmla="*/ 32 h 42"/>
                  <a:gd name="T10" fmla="*/ 17 w 22"/>
                  <a:gd name="T11" fmla="*/ 32 h 42"/>
                  <a:gd name="T12" fmla="*/ 19 w 22"/>
                  <a:gd name="T13" fmla="*/ 27 h 42"/>
                  <a:gd name="T14" fmla="*/ 20 w 22"/>
                  <a:gd name="T15" fmla="*/ 24 h 42"/>
                  <a:gd name="T16" fmla="*/ 20 w 22"/>
                  <a:gd name="T17" fmla="*/ 24 h 42"/>
                  <a:gd name="T18" fmla="*/ 22 w 22"/>
                  <a:gd name="T19" fmla="*/ 24 h 42"/>
                  <a:gd name="T20" fmla="*/ 22 w 22"/>
                  <a:gd name="T21" fmla="*/ 24 h 42"/>
                  <a:gd name="T22" fmla="*/ 17 w 22"/>
                  <a:gd name="T23" fmla="*/ 21 h 42"/>
                  <a:gd name="T24" fmla="*/ 14 w 22"/>
                  <a:gd name="T25" fmla="*/ 17 h 42"/>
                  <a:gd name="T26" fmla="*/ 14 w 22"/>
                  <a:gd name="T27" fmla="*/ 17 h 42"/>
                  <a:gd name="T28" fmla="*/ 14 w 22"/>
                  <a:gd name="T29" fmla="*/ 11 h 42"/>
                  <a:gd name="T30" fmla="*/ 16 w 22"/>
                  <a:gd name="T31" fmla="*/ 5 h 42"/>
                  <a:gd name="T32" fmla="*/ 16 w 22"/>
                  <a:gd name="T33" fmla="*/ 5 h 42"/>
                  <a:gd name="T34" fmla="*/ 10 w 22"/>
                  <a:gd name="T35" fmla="*/ 1 h 42"/>
                  <a:gd name="T36" fmla="*/ 6 w 22"/>
                  <a:gd name="T37" fmla="*/ 0 h 42"/>
                  <a:gd name="T38" fmla="*/ 6 w 22"/>
                  <a:gd name="T39" fmla="*/ 0 h 42"/>
                  <a:gd name="T40" fmla="*/ 4 w 22"/>
                  <a:gd name="T41" fmla="*/ 0 h 42"/>
                  <a:gd name="T42" fmla="*/ 3 w 22"/>
                  <a:gd name="T43" fmla="*/ 3 h 42"/>
                  <a:gd name="T44" fmla="*/ 0 w 22"/>
                  <a:gd name="T45" fmla="*/ 8 h 42"/>
                  <a:gd name="T46" fmla="*/ 0 w 22"/>
                  <a:gd name="T47" fmla="*/ 8 h 42"/>
                  <a:gd name="T48" fmla="*/ 4 w 22"/>
                  <a:gd name="T49" fmla="*/ 11 h 42"/>
                  <a:gd name="T50" fmla="*/ 4 w 22"/>
                  <a:gd name="T51" fmla="*/ 13 h 42"/>
                  <a:gd name="T52" fmla="*/ 3 w 22"/>
                  <a:gd name="T53" fmla="*/ 16 h 42"/>
                  <a:gd name="T54" fmla="*/ 3 w 22"/>
                  <a:gd name="T55" fmla="*/ 16 h 42"/>
                  <a:gd name="T56" fmla="*/ 1 w 22"/>
                  <a:gd name="T57" fmla="*/ 19 h 42"/>
                  <a:gd name="T58" fmla="*/ 0 w 22"/>
                  <a:gd name="T59" fmla="*/ 24 h 42"/>
                  <a:gd name="T60" fmla="*/ 1 w 22"/>
                  <a:gd name="T61" fmla="*/ 29 h 42"/>
                  <a:gd name="T62" fmla="*/ 3 w 22"/>
                  <a:gd name="T63" fmla="*/ 32 h 42"/>
                  <a:gd name="T64" fmla="*/ 3 w 22"/>
                  <a:gd name="T65" fmla="*/ 32 h 42"/>
                  <a:gd name="T66" fmla="*/ 7 w 22"/>
                  <a:gd name="T67" fmla="*/ 38 h 42"/>
                  <a:gd name="T68" fmla="*/ 8 w 22"/>
                  <a:gd name="T69" fmla="*/ 40 h 42"/>
                  <a:gd name="T70" fmla="*/ 10 w 22"/>
                  <a:gd name="T71" fmla="*/ 42 h 42"/>
                  <a:gd name="T72" fmla="*/ 10 w 22"/>
                  <a:gd name="T73" fmla="*/ 42 h 42"/>
                  <a:gd name="T74" fmla="*/ 11 w 22"/>
                  <a:gd name="T75" fmla="*/ 38 h 42"/>
                  <a:gd name="T76" fmla="*/ 14 w 22"/>
                  <a:gd name="T77" fmla="*/ 36 h 42"/>
                  <a:gd name="T78" fmla="*/ 14 w 22"/>
                  <a:gd name="T79"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 h="42">
                    <a:moveTo>
                      <a:pt x="14" y="36"/>
                    </a:moveTo>
                    <a:lnTo>
                      <a:pt x="14" y="36"/>
                    </a:lnTo>
                    <a:lnTo>
                      <a:pt x="16" y="35"/>
                    </a:lnTo>
                    <a:lnTo>
                      <a:pt x="16" y="35"/>
                    </a:lnTo>
                    <a:lnTo>
                      <a:pt x="17" y="32"/>
                    </a:lnTo>
                    <a:lnTo>
                      <a:pt x="17" y="32"/>
                    </a:lnTo>
                    <a:lnTo>
                      <a:pt x="19" y="27"/>
                    </a:lnTo>
                    <a:lnTo>
                      <a:pt x="20" y="24"/>
                    </a:lnTo>
                    <a:lnTo>
                      <a:pt x="20" y="24"/>
                    </a:lnTo>
                    <a:lnTo>
                      <a:pt x="22" y="24"/>
                    </a:lnTo>
                    <a:lnTo>
                      <a:pt x="22" y="24"/>
                    </a:lnTo>
                    <a:lnTo>
                      <a:pt x="17" y="21"/>
                    </a:lnTo>
                    <a:lnTo>
                      <a:pt x="14" y="17"/>
                    </a:lnTo>
                    <a:lnTo>
                      <a:pt x="14" y="17"/>
                    </a:lnTo>
                    <a:lnTo>
                      <a:pt x="14" y="11"/>
                    </a:lnTo>
                    <a:lnTo>
                      <a:pt x="16" y="5"/>
                    </a:lnTo>
                    <a:lnTo>
                      <a:pt x="16" y="5"/>
                    </a:lnTo>
                    <a:lnTo>
                      <a:pt x="10" y="1"/>
                    </a:lnTo>
                    <a:lnTo>
                      <a:pt x="6" y="0"/>
                    </a:lnTo>
                    <a:lnTo>
                      <a:pt x="6" y="0"/>
                    </a:lnTo>
                    <a:lnTo>
                      <a:pt x="4" y="0"/>
                    </a:lnTo>
                    <a:lnTo>
                      <a:pt x="3" y="3"/>
                    </a:lnTo>
                    <a:lnTo>
                      <a:pt x="0" y="8"/>
                    </a:lnTo>
                    <a:lnTo>
                      <a:pt x="0" y="8"/>
                    </a:lnTo>
                    <a:lnTo>
                      <a:pt x="4" y="11"/>
                    </a:lnTo>
                    <a:lnTo>
                      <a:pt x="4" y="13"/>
                    </a:lnTo>
                    <a:lnTo>
                      <a:pt x="3" y="16"/>
                    </a:lnTo>
                    <a:lnTo>
                      <a:pt x="3" y="16"/>
                    </a:lnTo>
                    <a:lnTo>
                      <a:pt x="1" y="19"/>
                    </a:lnTo>
                    <a:lnTo>
                      <a:pt x="0" y="24"/>
                    </a:lnTo>
                    <a:lnTo>
                      <a:pt x="1" y="29"/>
                    </a:lnTo>
                    <a:lnTo>
                      <a:pt x="3" y="32"/>
                    </a:lnTo>
                    <a:lnTo>
                      <a:pt x="3" y="32"/>
                    </a:lnTo>
                    <a:lnTo>
                      <a:pt x="7" y="38"/>
                    </a:lnTo>
                    <a:lnTo>
                      <a:pt x="8" y="40"/>
                    </a:lnTo>
                    <a:lnTo>
                      <a:pt x="10" y="42"/>
                    </a:lnTo>
                    <a:lnTo>
                      <a:pt x="10" y="42"/>
                    </a:lnTo>
                    <a:lnTo>
                      <a:pt x="11" y="38"/>
                    </a:lnTo>
                    <a:lnTo>
                      <a:pt x="14" y="36"/>
                    </a:lnTo>
                    <a:lnTo>
                      <a:pt x="14" y="36"/>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2" name="Freeform 71">
                <a:extLst>
                  <a:ext uri="{FF2B5EF4-FFF2-40B4-BE49-F238E27FC236}">
                    <a16:creationId xmlns:a16="http://schemas.microsoft.com/office/drawing/2014/main" id="{86DAFE48-472D-D89D-3EDD-2A3B4E3F6CF2}"/>
                  </a:ext>
                </a:extLst>
              </p:cNvPr>
              <p:cNvSpPr>
                <a:spLocks/>
              </p:cNvSpPr>
              <p:nvPr/>
            </p:nvSpPr>
            <p:spPr bwMode="auto">
              <a:xfrm>
                <a:off x="3692525" y="4003676"/>
                <a:ext cx="136525" cy="61913"/>
              </a:xfrm>
              <a:custGeom>
                <a:avLst/>
                <a:gdLst>
                  <a:gd name="T0" fmla="*/ 73 w 86"/>
                  <a:gd name="T1" fmla="*/ 3 h 39"/>
                  <a:gd name="T2" fmla="*/ 65 w 86"/>
                  <a:gd name="T3" fmla="*/ 0 h 39"/>
                  <a:gd name="T4" fmla="*/ 61 w 86"/>
                  <a:gd name="T5" fmla="*/ 0 h 39"/>
                  <a:gd name="T6" fmla="*/ 60 w 86"/>
                  <a:gd name="T7" fmla="*/ 4 h 39"/>
                  <a:gd name="T8" fmla="*/ 55 w 86"/>
                  <a:gd name="T9" fmla="*/ 6 h 39"/>
                  <a:gd name="T10" fmla="*/ 49 w 86"/>
                  <a:gd name="T11" fmla="*/ 6 h 39"/>
                  <a:gd name="T12" fmla="*/ 44 w 86"/>
                  <a:gd name="T13" fmla="*/ 10 h 39"/>
                  <a:gd name="T14" fmla="*/ 42 w 86"/>
                  <a:gd name="T15" fmla="*/ 11 h 39"/>
                  <a:gd name="T16" fmla="*/ 38 w 86"/>
                  <a:gd name="T17" fmla="*/ 13 h 39"/>
                  <a:gd name="T18" fmla="*/ 38 w 86"/>
                  <a:gd name="T19" fmla="*/ 17 h 39"/>
                  <a:gd name="T20" fmla="*/ 38 w 86"/>
                  <a:gd name="T21" fmla="*/ 22 h 39"/>
                  <a:gd name="T22" fmla="*/ 33 w 86"/>
                  <a:gd name="T23" fmla="*/ 20 h 39"/>
                  <a:gd name="T24" fmla="*/ 25 w 86"/>
                  <a:gd name="T25" fmla="*/ 22 h 39"/>
                  <a:gd name="T26" fmla="*/ 22 w 86"/>
                  <a:gd name="T27" fmla="*/ 23 h 39"/>
                  <a:gd name="T28" fmla="*/ 15 w 86"/>
                  <a:gd name="T29" fmla="*/ 23 h 39"/>
                  <a:gd name="T30" fmla="*/ 12 w 86"/>
                  <a:gd name="T31" fmla="*/ 22 h 39"/>
                  <a:gd name="T32" fmla="*/ 9 w 86"/>
                  <a:gd name="T33" fmla="*/ 25 h 39"/>
                  <a:gd name="T34" fmla="*/ 7 w 86"/>
                  <a:gd name="T35" fmla="*/ 25 h 39"/>
                  <a:gd name="T36" fmla="*/ 3 w 86"/>
                  <a:gd name="T37" fmla="*/ 23 h 39"/>
                  <a:gd name="T38" fmla="*/ 1 w 86"/>
                  <a:gd name="T39" fmla="*/ 23 h 39"/>
                  <a:gd name="T40" fmla="*/ 0 w 86"/>
                  <a:gd name="T41" fmla="*/ 25 h 39"/>
                  <a:gd name="T42" fmla="*/ 0 w 86"/>
                  <a:gd name="T43" fmla="*/ 29 h 39"/>
                  <a:gd name="T44" fmla="*/ 4 w 86"/>
                  <a:gd name="T45" fmla="*/ 32 h 39"/>
                  <a:gd name="T46" fmla="*/ 6 w 86"/>
                  <a:gd name="T47" fmla="*/ 32 h 39"/>
                  <a:gd name="T48" fmla="*/ 13 w 86"/>
                  <a:gd name="T49" fmla="*/ 33 h 39"/>
                  <a:gd name="T50" fmla="*/ 15 w 86"/>
                  <a:gd name="T51" fmla="*/ 33 h 39"/>
                  <a:gd name="T52" fmla="*/ 20 w 86"/>
                  <a:gd name="T53" fmla="*/ 30 h 39"/>
                  <a:gd name="T54" fmla="*/ 25 w 86"/>
                  <a:gd name="T55" fmla="*/ 30 h 39"/>
                  <a:gd name="T56" fmla="*/ 31 w 86"/>
                  <a:gd name="T57" fmla="*/ 30 h 39"/>
                  <a:gd name="T58" fmla="*/ 32 w 86"/>
                  <a:gd name="T59" fmla="*/ 35 h 39"/>
                  <a:gd name="T60" fmla="*/ 36 w 86"/>
                  <a:gd name="T61" fmla="*/ 36 h 39"/>
                  <a:gd name="T62" fmla="*/ 42 w 86"/>
                  <a:gd name="T63" fmla="*/ 36 h 39"/>
                  <a:gd name="T64" fmla="*/ 55 w 86"/>
                  <a:gd name="T65" fmla="*/ 39 h 39"/>
                  <a:gd name="T66" fmla="*/ 63 w 86"/>
                  <a:gd name="T67" fmla="*/ 35 h 39"/>
                  <a:gd name="T68" fmla="*/ 65 w 86"/>
                  <a:gd name="T69" fmla="*/ 35 h 39"/>
                  <a:gd name="T70" fmla="*/ 74 w 86"/>
                  <a:gd name="T71" fmla="*/ 32 h 39"/>
                  <a:gd name="T72" fmla="*/ 74 w 86"/>
                  <a:gd name="T73" fmla="*/ 32 h 39"/>
                  <a:gd name="T74" fmla="*/ 74 w 86"/>
                  <a:gd name="T75" fmla="*/ 30 h 39"/>
                  <a:gd name="T76" fmla="*/ 76 w 86"/>
                  <a:gd name="T77" fmla="*/ 29 h 39"/>
                  <a:gd name="T78" fmla="*/ 77 w 86"/>
                  <a:gd name="T79" fmla="*/ 27 h 39"/>
                  <a:gd name="T80" fmla="*/ 77 w 86"/>
                  <a:gd name="T81" fmla="*/ 25 h 39"/>
                  <a:gd name="T82" fmla="*/ 79 w 86"/>
                  <a:gd name="T83" fmla="*/ 22 h 39"/>
                  <a:gd name="T84" fmla="*/ 79 w 86"/>
                  <a:gd name="T85" fmla="*/ 20 h 39"/>
                  <a:gd name="T86" fmla="*/ 83 w 86"/>
                  <a:gd name="T87" fmla="*/ 20 h 39"/>
                  <a:gd name="T88" fmla="*/ 84 w 86"/>
                  <a:gd name="T89" fmla="*/ 17 h 39"/>
                  <a:gd name="T90" fmla="*/ 86 w 86"/>
                  <a:gd name="T91" fmla="*/ 14 h 39"/>
                  <a:gd name="T92" fmla="*/ 83 w 86"/>
                  <a:gd name="T93" fmla="*/ 7 h 39"/>
                  <a:gd name="T94" fmla="*/ 82 w 86"/>
                  <a:gd name="T95" fmla="*/ 4 h 39"/>
                  <a:gd name="T96" fmla="*/ 76 w 86"/>
                  <a:gd name="T97" fmla="*/ 4 h 39"/>
                  <a:gd name="T98" fmla="*/ 73 w 86"/>
                  <a:gd name="T99"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6" h="39">
                    <a:moveTo>
                      <a:pt x="73" y="3"/>
                    </a:moveTo>
                    <a:lnTo>
                      <a:pt x="73" y="3"/>
                    </a:lnTo>
                    <a:lnTo>
                      <a:pt x="70" y="1"/>
                    </a:lnTo>
                    <a:lnTo>
                      <a:pt x="65" y="0"/>
                    </a:lnTo>
                    <a:lnTo>
                      <a:pt x="61" y="0"/>
                    </a:lnTo>
                    <a:lnTo>
                      <a:pt x="61" y="0"/>
                    </a:lnTo>
                    <a:lnTo>
                      <a:pt x="60" y="4"/>
                    </a:lnTo>
                    <a:lnTo>
                      <a:pt x="60" y="4"/>
                    </a:lnTo>
                    <a:lnTo>
                      <a:pt x="58" y="6"/>
                    </a:lnTo>
                    <a:lnTo>
                      <a:pt x="55" y="6"/>
                    </a:lnTo>
                    <a:lnTo>
                      <a:pt x="49" y="6"/>
                    </a:lnTo>
                    <a:lnTo>
                      <a:pt x="49" y="6"/>
                    </a:lnTo>
                    <a:lnTo>
                      <a:pt x="47" y="7"/>
                    </a:lnTo>
                    <a:lnTo>
                      <a:pt x="44" y="10"/>
                    </a:lnTo>
                    <a:lnTo>
                      <a:pt x="44" y="10"/>
                    </a:lnTo>
                    <a:lnTo>
                      <a:pt x="42" y="11"/>
                    </a:lnTo>
                    <a:lnTo>
                      <a:pt x="39" y="11"/>
                    </a:lnTo>
                    <a:lnTo>
                      <a:pt x="38" y="13"/>
                    </a:lnTo>
                    <a:lnTo>
                      <a:pt x="38" y="17"/>
                    </a:lnTo>
                    <a:lnTo>
                      <a:pt x="38" y="17"/>
                    </a:lnTo>
                    <a:lnTo>
                      <a:pt x="39" y="20"/>
                    </a:lnTo>
                    <a:lnTo>
                      <a:pt x="38" y="22"/>
                    </a:lnTo>
                    <a:lnTo>
                      <a:pt x="33" y="20"/>
                    </a:lnTo>
                    <a:lnTo>
                      <a:pt x="33" y="20"/>
                    </a:lnTo>
                    <a:lnTo>
                      <a:pt x="28" y="20"/>
                    </a:lnTo>
                    <a:lnTo>
                      <a:pt x="25" y="22"/>
                    </a:lnTo>
                    <a:lnTo>
                      <a:pt x="22" y="23"/>
                    </a:lnTo>
                    <a:lnTo>
                      <a:pt x="22" y="23"/>
                    </a:lnTo>
                    <a:lnTo>
                      <a:pt x="19" y="25"/>
                    </a:lnTo>
                    <a:lnTo>
                      <a:pt x="15" y="23"/>
                    </a:lnTo>
                    <a:lnTo>
                      <a:pt x="15" y="23"/>
                    </a:lnTo>
                    <a:lnTo>
                      <a:pt x="12" y="22"/>
                    </a:lnTo>
                    <a:lnTo>
                      <a:pt x="10" y="23"/>
                    </a:lnTo>
                    <a:lnTo>
                      <a:pt x="9" y="25"/>
                    </a:lnTo>
                    <a:lnTo>
                      <a:pt x="9" y="25"/>
                    </a:lnTo>
                    <a:lnTo>
                      <a:pt x="7" y="25"/>
                    </a:lnTo>
                    <a:lnTo>
                      <a:pt x="4" y="25"/>
                    </a:lnTo>
                    <a:lnTo>
                      <a:pt x="3" y="23"/>
                    </a:lnTo>
                    <a:lnTo>
                      <a:pt x="1" y="23"/>
                    </a:lnTo>
                    <a:lnTo>
                      <a:pt x="1" y="23"/>
                    </a:lnTo>
                    <a:lnTo>
                      <a:pt x="0" y="23"/>
                    </a:lnTo>
                    <a:lnTo>
                      <a:pt x="0" y="25"/>
                    </a:lnTo>
                    <a:lnTo>
                      <a:pt x="0" y="29"/>
                    </a:lnTo>
                    <a:lnTo>
                      <a:pt x="0" y="29"/>
                    </a:lnTo>
                    <a:lnTo>
                      <a:pt x="1" y="30"/>
                    </a:lnTo>
                    <a:lnTo>
                      <a:pt x="4" y="32"/>
                    </a:lnTo>
                    <a:lnTo>
                      <a:pt x="6" y="32"/>
                    </a:lnTo>
                    <a:lnTo>
                      <a:pt x="6" y="32"/>
                    </a:lnTo>
                    <a:lnTo>
                      <a:pt x="10" y="32"/>
                    </a:lnTo>
                    <a:lnTo>
                      <a:pt x="13" y="33"/>
                    </a:lnTo>
                    <a:lnTo>
                      <a:pt x="13" y="33"/>
                    </a:lnTo>
                    <a:lnTo>
                      <a:pt x="15" y="33"/>
                    </a:lnTo>
                    <a:lnTo>
                      <a:pt x="17" y="33"/>
                    </a:lnTo>
                    <a:lnTo>
                      <a:pt x="20" y="30"/>
                    </a:lnTo>
                    <a:lnTo>
                      <a:pt x="20" y="30"/>
                    </a:lnTo>
                    <a:lnTo>
                      <a:pt x="25" y="30"/>
                    </a:lnTo>
                    <a:lnTo>
                      <a:pt x="31" y="30"/>
                    </a:lnTo>
                    <a:lnTo>
                      <a:pt x="31" y="30"/>
                    </a:lnTo>
                    <a:lnTo>
                      <a:pt x="31" y="32"/>
                    </a:lnTo>
                    <a:lnTo>
                      <a:pt x="32" y="35"/>
                    </a:lnTo>
                    <a:lnTo>
                      <a:pt x="32" y="35"/>
                    </a:lnTo>
                    <a:lnTo>
                      <a:pt x="36" y="36"/>
                    </a:lnTo>
                    <a:lnTo>
                      <a:pt x="42" y="36"/>
                    </a:lnTo>
                    <a:lnTo>
                      <a:pt x="42" y="36"/>
                    </a:lnTo>
                    <a:lnTo>
                      <a:pt x="55" y="39"/>
                    </a:lnTo>
                    <a:lnTo>
                      <a:pt x="55" y="39"/>
                    </a:lnTo>
                    <a:lnTo>
                      <a:pt x="60" y="36"/>
                    </a:lnTo>
                    <a:lnTo>
                      <a:pt x="63" y="35"/>
                    </a:lnTo>
                    <a:lnTo>
                      <a:pt x="65" y="35"/>
                    </a:lnTo>
                    <a:lnTo>
                      <a:pt x="65" y="35"/>
                    </a:lnTo>
                    <a:lnTo>
                      <a:pt x="71" y="33"/>
                    </a:lnTo>
                    <a:lnTo>
                      <a:pt x="74" y="32"/>
                    </a:lnTo>
                    <a:lnTo>
                      <a:pt x="74" y="32"/>
                    </a:lnTo>
                    <a:lnTo>
                      <a:pt x="74" y="32"/>
                    </a:lnTo>
                    <a:lnTo>
                      <a:pt x="74" y="32"/>
                    </a:lnTo>
                    <a:lnTo>
                      <a:pt x="74" y="30"/>
                    </a:lnTo>
                    <a:lnTo>
                      <a:pt x="76" y="29"/>
                    </a:lnTo>
                    <a:lnTo>
                      <a:pt x="76" y="29"/>
                    </a:lnTo>
                    <a:lnTo>
                      <a:pt x="77" y="29"/>
                    </a:lnTo>
                    <a:lnTo>
                      <a:pt x="77" y="27"/>
                    </a:lnTo>
                    <a:lnTo>
                      <a:pt x="77" y="25"/>
                    </a:lnTo>
                    <a:lnTo>
                      <a:pt x="77" y="25"/>
                    </a:lnTo>
                    <a:lnTo>
                      <a:pt x="79" y="23"/>
                    </a:lnTo>
                    <a:lnTo>
                      <a:pt x="79" y="22"/>
                    </a:lnTo>
                    <a:lnTo>
                      <a:pt x="79" y="20"/>
                    </a:lnTo>
                    <a:lnTo>
                      <a:pt x="79" y="20"/>
                    </a:lnTo>
                    <a:lnTo>
                      <a:pt x="79" y="20"/>
                    </a:lnTo>
                    <a:lnTo>
                      <a:pt x="83" y="20"/>
                    </a:lnTo>
                    <a:lnTo>
                      <a:pt x="84" y="19"/>
                    </a:lnTo>
                    <a:lnTo>
                      <a:pt x="84" y="17"/>
                    </a:lnTo>
                    <a:lnTo>
                      <a:pt x="84" y="17"/>
                    </a:lnTo>
                    <a:lnTo>
                      <a:pt x="86" y="14"/>
                    </a:lnTo>
                    <a:lnTo>
                      <a:pt x="86" y="14"/>
                    </a:lnTo>
                    <a:lnTo>
                      <a:pt x="83" y="7"/>
                    </a:lnTo>
                    <a:lnTo>
                      <a:pt x="82" y="4"/>
                    </a:lnTo>
                    <a:lnTo>
                      <a:pt x="82" y="4"/>
                    </a:lnTo>
                    <a:lnTo>
                      <a:pt x="79" y="4"/>
                    </a:lnTo>
                    <a:lnTo>
                      <a:pt x="76" y="4"/>
                    </a:lnTo>
                    <a:lnTo>
                      <a:pt x="73" y="3"/>
                    </a:lnTo>
                    <a:lnTo>
                      <a:pt x="73" y="3"/>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72">
                <a:extLst>
                  <a:ext uri="{FF2B5EF4-FFF2-40B4-BE49-F238E27FC236}">
                    <a16:creationId xmlns:a16="http://schemas.microsoft.com/office/drawing/2014/main" id="{EAC70D3E-4F9B-B278-7076-C822257396CD}"/>
                  </a:ext>
                </a:extLst>
              </p:cNvPr>
              <p:cNvSpPr>
                <a:spLocks/>
              </p:cNvSpPr>
              <p:nvPr/>
            </p:nvSpPr>
            <p:spPr bwMode="auto">
              <a:xfrm>
                <a:off x="3810000" y="4010026"/>
                <a:ext cx="120650" cy="66675"/>
              </a:xfrm>
              <a:custGeom>
                <a:avLst/>
                <a:gdLst>
                  <a:gd name="T0" fmla="*/ 73 w 76"/>
                  <a:gd name="T1" fmla="*/ 9 h 42"/>
                  <a:gd name="T2" fmla="*/ 70 w 76"/>
                  <a:gd name="T3" fmla="*/ 7 h 42"/>
                  <a:gd name="T4" fmla="*/ 63 w 76"/>
                  <a:gd name="T5" fmla="*/ 5 h 42"/>
                  <a:gd name="T6" fmla="*/ 53 w 76"/>
                  <a:gd name="T7" fmla="*/ 0 h 42"/>
                  <a:gd name="T8" fmla="*/ 48 w 76"/>
                  <a:gd name="T9" fmla="*/ 5 h 42"/>
                  <a:gd name="T10" fmla="*/ 42 w 76"/>
                  <a:gd name="T11" fmla="*/ 7 h 42"/>
                  <a:gd name="T12" fmla="*/ 35 w 76"/>
                  <a:gd name="T13" fmla="*/ 9 h 42"/>
                  <a:gd name="T14" fmla="*/ 29 w 76"/>
                  <a:gd name="T15" fmla="*/ 12 h 42"/>
                  <a:gd name="T16" fmla="*/ 28 w 76"/>
                  <a:gd name="T17" fmla="*/ 13 h 42"/>
                  <a:gd name="T18" fmla="*/ 18 w 76"/>
                  <a:gd name="T19" fmla="*/ 13 h 42"/>
                  <a:gd name="T20" fmla="*/ 13 w 76"/>
                  <a:gd name="T21" fmla="*/ 12 h 42"/>
                  <a:gd name="T22" fmla="*/ 12 w 76"/>
                  <a:gd name="T23" fmla="*/ 10 h 42"/>
                  <a:gd name="T24" fmla="*/ 10 w 76"/>
                  <a:gd name="T25" fmla="*/ 13 h 42"/>
                  <a:gd name="T26" fmla="*/ 9 w 76"/>
                  <a:gd name="T27" fmla="*/ 16 h 42"/>
                  <a:gd name="T28" fmla="*/ 5 w 76"/>
                  <a:gd name="T29" fmla="*/ 16 h 42"/>
                  <a:gd name="T30" fmla="*/ 5 w 76"/>
                  <a:gd name="T31" fmla="*/ 18 h 42"/>
                  <a:gd name="T32" fmla="*/ 3 w 76"/>
                  <a:gd name="T33" fmla="*/ 21 h 42"/>
                  <a:gd name="T34" fmla="*/ 3 w 76"/>
                  <a:gd name="T35" fmla="*/ 23 h 42"/>
                  <a:gd name="T36" fmla="*/ 2 w 76"/>
                  <a:gd name="T37" fmla="*/ 25 h 42"/>
                  <a:gd name="T38" fmla="*/ 0 w 76"/>
                  <a:gd name="T39" fmla="*/ 26 h 42"/>
                  <a:gd name="T40" fmla="*/ 0 w 76"/>
                  <a:gd name="T41" fmla="*/ 28 h 42"/>
                  <a:gd name="T42" fmla="*/ 3 w 76"/>
                  <a:gd name="T43" fmla="*/ 32 h 42"/>
                  <a:gd name="T44" fmla="*/ 3 w 76"/>
                  <a:gd name="T45" fmla="*/ 34 h 42"/>
                  <a:gd name="T46" fmla="*/ 12 w 76"/>
                  <a:gd name="T47" fmla="*/ 40 h 42"/>
                  <a:gd name="T48" fmla="*/ 15 w 76"/>
                  <a:gd name="T49" fmla="*/ 42 h 42"/>
                  <a:gd name="T50" fmla="*/ 25 w 76"/>
                  <a:gd name="T51" fmla="*/ 42 h 42"/>
                  <a:gd name="T52" fmla="*/ 41 w 76"/>
                  <a:gd name="T53" fmla="*/ 38 h 42"/>
                  <a:gd name="T54" fmla="*/ 45 w 76"/>
                  <a:gd name="T55" fmla="*/ 40 h 42"/>
                  <a:gd name="T56" fmla="*/ 48 w 76"/>
                  <a:gd name="T57" fmla="*/ 40 h 42"/>
                  <a:gd name="T58" fmla="*/ 51 w 76"/>
                  <a:gd name="T59" fmla="*/ 38 h 42"/>
                  <a:gd name="T60" fmla="*/ 56 w 76"/>
                  <a:gd name="T61" fmla="*/ 35 h 42"/>
                  <a:gd name="T62" fmla="*/ 61 w 76"/>
                  <a:gd name="T63" fmla="*/ 25 h 42"/>
                  <a:gd name="T64" fmla="*/ 67 w 76"/>
                  <a:gd name="T65" fmla="*/ 18 h 42"/>
                  <a:gd name="T66" fmla="*/ 75 w 76"/>
                  <a:gd name="T67" fmla="*/ 12 h 42"/>
                  <a:gd name="T68" fmla="*/ 73 w 76"/>
                  <a:gd name="T69"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42">
                    <a:moveTo>
                      <a:pt x="73" y="9"/>
                    </a:moveTo>
                    <a:lnTo>
                      <a:pt x="73" y="9"/>
                    </a:lnTo>
                    <a:lnTo>
                      <a:pt x="70" y="7"/>
                    </a:lnTo>
                    <a:lnTo>
                      <a:pt x="70" y="7"/>
                    </a:lnTo>
                    <a:lnTo>
                      <a:pt x="63" y="5"/>
                    </a:lnTo>
                    <a:lnTo>
                      <a:pt x="63" y="5"/>
                    </a:lnTo>
                    <a:lnTo>
                      <a:pt x="57" y="2"/>
                    </a:lnTo>
                    <a:lnTo>
                      <a:pt x="53" y="0"/>
                    </a:lnTo>
                    <a:lnTo>
                      <a:pt x="53" y="0"/>
                    </a:lnTo>
                    <a:lnTo>
                      <a:pt x="48" y="5"/>
                    </a:lnTo>
                    <a:lnTo>
                      <a:pt x="44" y="6"/>
                    </a:lnTo>
                    <a:lnTo>
                      <a:pt x="42" y="7"/>
                    </a:lnTo>
                    <a:lnTo>
                      <a:pt x="42" y="7"/>
                    </a:lnTo>
                    <a:lnTo>
                      <a:pt x="35" y="9"/>
                    </a:lnTo>
                    <a:lnTo>
                      <a:pt x="31" y="10"/>
                    </a:lnTo>
                    <a:lnTo>
                      <a:pt x="29" y="12"/>
                    </a:lnTo>
                    <a:lnTo>
                      <a:pt x="29" y="12"/>
                    </a:lnTo>
                    <a:lnTo>
                      <a:pt x="28" y="13"/>
                    </a:lnTo>
                    <a:lnTo>
                      <a:pt x="22" y="13"/>
                    </a:lnTo>
                    <a:lnTo>
                      <a:pt x="18" y="13"/>
                    </a:lnTo>
                    <a:lnTo>
                      <a:pt x="13" y="12"/>
                    </a:lnTo>
                    <a:lnTo>
                      <a:pt x="13" y="12"/>
                    </a:lnTo>
                    <a:lnTo>
                      <a:pt x="12" y="10"/>
                    </a:lnTo>
                    <a:lnTo>
                      <a:pt x="12" y="10"/>
                    </a:lnTo>
                    <a:lnTo>
                      <a:pt x="10" y="13"/>
                    </a:lnTo>
                    <a:lnTo>
                      <a:pt x="10" y="13"/>
                    </a:lnTo>
                    <a:lnTo>
                      <a:pt x="10" y="15"/>
                    </a:lnTo>
                    <a:lnTo>
                      <a:pt x="9" y="16"/>
                    </a:lnTo>
                    <a:lnTo>
                      <a:pt x="5" y="16"/>
                    </a:lnTo>
                    <a:lnTo>
                      <a:pt x="5" y="16"/>
                    </a:lnTo>
                    <a:lnTo>
                      <a:pt x="5" y="16"/>
                    </a:lnTo>
                    <a:lnTo>
                      <a:pt x="5" y="18"/>
                    </a:lnTo>
                    <a:lnTo>
                      <a:pt x="5" y="19"/>
                    </a:lnTo>
                    <a:lnTo>
                      <a:pt x="3" y="21"/>
                    </a:lnTo>
                    <a:lnTo>
                      <a:pt x="3" y="21"/>
                    </a:lnTo>
                    <a:lnTo>
                      <a:pt x="3" y="23"/>
                    </a:lnTo>
                    <a:lnTo>
                      <a:pt x="3" y="25"/>
                    </a:lnTo>
                    <a:lnTo>
                      <a:pt x="2" y="25"/>
                    </a:lnTo>
                    <a:lnTo>
                      <a:pt x="2" y="25"/>
                    </a:lnTo>
                    <a:lnTo>
                      <a:pt x="0" y="26"/>
                    </a:lnTo>
                    <a:lnTo>
                      <a:pt x="0" y="28"/>
                    </a:lnTo>
                    <a:lnTo>
                      <a:pt x="0" y="28"/>
                    </a:lnTo>
                    <a:lnTo>
                      <a:pt x="3" y="32"/>
                    </a:lnTo>
                    <a:lnTo>
                      <a:pt x="3" y="32"/>
                    </a:lnTo>
                    <a:lnTo>
                      <a:pt x="3" y="34"/>
                    </a:lnTo>
                    <a:lnTo>
                      <a:pt x="3" y="34"/>
                    </a:lnTo>
                    <a:lnTo>
                      <a:pt x="8" y="37"/>
                    </a:lnTo>
                    <a:lnTo>
                      <a:pt x="12" y="40"/>
                    </a:lnTo>
                    <a:lnTo>
                      <a:pt x="12" y="40"/>
                    </a:lnTo>
                    <a:lnTo>
                      <a:pt x="15" y="42"/>
                    </a:lnTo>
                    <a:lnTo>
                      <a:pt x="18" y="42"/>
                    </a:lnTo>
                    <a:lnTo>
                      <a:pt x="25" y="42"/>
                    </a:lnTo>
                    <a:lnTo>
                      <a:pt x="25" y="42"/>
                    </a:lnTo>
                    <a:lnTo>
                      <a:pt x="41" y="38"/>
                    </a:lnTo>
                    <a:lnTo>
                      <a:pt x="41" y="38"/>
                    </a:lnTo>
                    <a:lnTo>
                      <a:pt x="45" y="40"/>
                    </a:lnTo>
                    <a:lnTo>
                      <a:pt x="45" y="40"/>
                    </a:lnTo>
                    <a:lnTo>
                      <a:pt x="48" y="40"/>
                    </a:lnTo>
                    <a:lnTo>
                      <a:pt x="48" y="40"/>
                    </a:lnTo>
                    <a:lnTo>
                      <a:pt x="51" y="38"/>
                    </a:lnTo>
                    <a:lnTo>
                      <a:pt x="56" y="35"/>
                    </a:lnTo>
                    <a:lnTo>
                      <a:pt x="56" y="35"/>
                    </a:lnTo>
                    <a:lnTo>
                      <a:pt x="58" y="31"/>
                    </a:lnTo>
                    <a:lnTo>
                      <a:pt x="61" y="25"/>
                    </a:lnTo>
                    <a:lnTo>
                      <a:pt x="67" y="18"/>
                    </a:lnTo>
                    <a:lnTo>
                      <a:pt x="67" y="18"/>
                    </a:lnTo>
                    <a:lnTo>
                      <a:pt x="75" y="12"/>
                    </a:lnTo>
                    <a:lnTo>
                      <a:pt x="75" y="12"/>
                    </a:lnTo>
                    <a:lnTo>
                      <a:pt x="76" y="10"/>
                    </a:lnTo>
                    <a:lnTo>
                      <a:pt x="73" y="9"/>
                    </a:lnTo>
                    <a:lnTo>
                      <a:pt x="73" y="9"/>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73">
                <a:extLst>
                  <a:ext uri="{FF2B5EF4-FFF2-40B4-BE49-F238E27FC236}">
                    <a16:creationId xmlns:a16="http://schemas.microsoft.com/office/drawing/2014/main" id="{135E5910-A55C-8290-FB1A-8D298232D740}"/>
                  </a:ext>
                </a:extLst>
              </p:cNvPr>
              <p:cNvSpPr>
                <a:spLocks/>
              </p:cNvSpPr>
              <p:nvPr/>
            </p:nvSpPr>
            <p:spPr bwMode="auto">
              <a:xfrm>
                <a:off x="3741738" y="3954463"/>
                <a:ext cx="114300" cy="58738"/>
              </a:xfrm>
              <a:custGeom>
                <a:avLst/>
                <a:gdLst>
                  <a:gd name="T0" fmla="*/ 68 w 72"/>
                  <a:gd name="T1" fmla="*/ 16 h 37"/>
                  <a:gd name="T2" fmla="*/ 62 w 72"/>
                  <a:gd name="T3" fmla="*/ 16 h 37"/>
                  <a:gd name="T4" fmla="*/ 61 w 72"/>
                  <a:gd name="T5" fmla="*/ 15 h 37"/>
                  <a:gd name="T6" fmla="*/ 59 w 72"/>
                  <a:gd name="T7" fmla="*/ 10 h 37"/>
                  <a:gd name="T8" fmla="*/ 58 w 72"/>
                  <a:gd name="T9" fmla="*/ 10 h 37"/>
                  <a:gd name="T10" fmla="*/ 52 w 72"/>
                  <a:gd name="T11" fmla="*/ 10 h 37"/>
                  <a:gd name="T12" fmla="*/ 51 w 72"/>
                  <a:gd name="T13" fmla="*/ 12 h 37"/>
                  <a:gd name="T14" fmla="*/ 48 w 72"/>
                  <a:gd name="T15" fmla="*/ 12 h 37"/>
                  <a:gd name="T16" fmla="*/ 45 w 72"/>
                  <a:gd name="T17" fmla="*/ 9 h 37"/>
                  <a:gd name="T18" fmla="*/ 37 w 72"/>
                  <a:gd name="T19" fmla="*/ 3 h 37"/>
                  <a:gd name="T20" fmla="*/ 30 w 72"/>
                  <a:gd name="T21" fmla="*/ 0 h 37"/>
                  <a:gd name="T22" fmla="*/ 30 w 72"/>
                  <a:gd name="T23" fmla="*/ 2 h 37"/>
                  <a:gd name="T24" fmla="*/ 29 w 72"/>
                  <a:gd name="T25" fmla="*/ 2 h 37"/>
                  <a:gd name="T26" fmla="*/ 24 w 72"/>
                  <a:gd name="T27" fmla="*/ 0 h 37"/>
                  <a:gd name="T28" fmla="*/ 23 w 72"/>
                  <a:gd name="T29" fmla="*/ 2 h 37"/>
                  <a:gd name="T30" fmla="*/ 14 w 72"/>
                  <a:gd name="T31" fmla="*/ 6 h 37"/>
                  <a:gd name="T32" fmla="*/ 8 w 72"/>
                  <a:gd name="T33" fmla="*/ 9 h 37"/>
                  <a:gd name="T34" fmla="*/ 1 w 72"/>
                  <a:gd name="T35" fmla="*/ 10 h 37"/>
                  <a:gd name="T36" fmla="*/ 1 w 72"/>
                  <a:gd name="T37" fmla="*/ 13 h 37"/>
                  <a:gd name="T38" fmla="*/ 2 w 72"/>
                  <a:gd name="T39" fmla="*/ 16 h 37"/>
                  <a:gd name="T40" fmla="*/ 5 w 72"/>
                  <a:gd name="T41" fmla="*/ 25 h 37"/>
                  <a:gd name="T42" fmla="*/ 7 w 72"/>
                  <a:gd name="T43" fmla="*/ 26 h 37"/>
                  <a:gd name="T44" fmla="*/ 18 w 72"/>
                  <a:gd name="T45" fmla="*/ 35 h 37"/>
                  <a:gd name="T46" fmla="*/ 18 w 72"/>
                  <a:gd name="T47" fmla="*/ 37 h 37"/>
                  <a:gd name="T48" fmla="*/ 24 w 72"/>
                  <a:gd name="T49" fmla="*/ 37 h 37"/>
                  <a:gd name="T50" fmla="*/ 29 w 72"/>
                  <a:gd name="T51" fmla="*/ 35 h 37"/>
                  <a:gd name="T52" fmla="*/ 30 w 72"/>
                  <a:gd name="T53" fmla="*/ 31 h 37"/>
                  <a:gd name="T54" fmla="*/ 34 w 72"/>
                  <a:gd name="T55" fmla="*/ 31 h 37"/>
                  <a:gd name="T56" fmla="*/ 42 w 72"/>
                  <a:gd name="T57" fmla="*/ 34 h 37"/>
                  <a:gd name="T58" fmla="*/ 45 w 72"/>
                  <a:gd name="T59" fmla="*/ 35 h 37"/>
                  <a:gd name="T60" fmla="*/ 51 w 72"/>
                  <a:gd name="T61" fmla="*/ 35 h 37"/>
                  <a:gd name="T62" fmla="*/ 51 w 72"/>
                  <a:gd name="T63" fmla="*/ 37 h 37"/>
                  <a:gd name="T64" fmla="*/ 52 w 72"/>
                  <a:gd name="T65" fmla="*/ 35 h 37"/>
                  <a:gd name="T66" fmla="*/ 55 w 72"/>
                  <a:gd name="T67" fmla="*/ 34 h 37"/>
                  <a:gd name="T68" fmla="*/ 64 w 72"/>
                  <a:gd name="T69" fmla="*/ 31 h 37"/>
                  <a:gd name="T70" fmla="*/ 65 w 72"/>
                  <a:gd name="T71" fmla="*/ 28 h 37"/>
                  <a:gd name="T72" fmla="*/ 72 w 72"/>
                  <a:gd name="T73" fmla="*/ 22 h 37"/>
                  <a:gd name="T74" fmla="*/ 71 w 72"/>
                  <a:gd name="T75" fmla="*/ 19 h 37"/>
                  <a:gd name="T76" fmla="*/ 68 w 72"/>
                  <a:gd name="T77" fmla="*/ 1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 h="37">
                    <a:moveTo>
                      <a:pt x="68" y="16"/>
                    </a:moveTo>
                    <a:lnTo>
                      <a:pt x="68" y="16"/>
                    </a:lnTo>
                    <a:lnTo>
                      <a:pt x="64" y="16"/>
                    </a:lnTo>
                    <a:lnTo>
                      <a:pt x="62" y="16"/>
                    </a:lnTo>
                    <a:lnTo>
                      <a:pt x="61" y="15"/>
                    </a:lnTo>
                    <a:lnTo>
                      <a:pt x="61" y="15"/>
                    </a:lnTo>
                    <a:lnTo>
                      <a:pt x="59" y="12"/>
                    </a:lnTo>
                    <a:lnTo>
                      <a:pt x="59" y="10"/>
                    </a:lnTo>
                    <a:lnTo>
                      <a:pt x="58" y="10"/>
                    </a:lnTo>
                    <a:lnTo>
                      <a:pt x="58" y="10"/>
                    </a:lnTo>
                    <a:lnTo>
                      <a:pt x="53" y="10"/>
                    </a:lnTo>
                    <a:lnTo>
                      <a:pt x="52" y="10"/>
                    </a:lnTo>
                    <a:lnTo>
                      <a:pt x="51" y="12"/>
                    </a:lnTo>
                    <a:lnTo>
                      <a:pt x="51" y="12"/>
                    </a:lnTo>
                    <a:lnTo>
                      <a:pt x="49" y="13"/>
                    </a:lnTo>
                    <a:lnTo>
                      <a:pt x="48" y="12"/>
                    </a:lnTo>
                    <a:lnTo>
                      <a:pt x="45" y="9"/>
                    </a:lnTo>
                    <a:lnTo>
                      <a:pt x="45" y="9"/>
                    </a:lnTo>
                    <a:lnTo>
                      <a:pt x="43" y="6"/>
                    </a:lnTo>
                    <a:lnTo>
                      <a:pt x="37" y="3"/>
                    </a:lnTo>
                    <a:lnTo>
                      <a:pt x="37" y="3"/>
                    </a:lnTo>
                    <a:lnTo>
                      <a:pt x="30" y="0"/>
                    </a:lnTo>
                    <a:lnTo>
                      <a:pt x="30" y="0"/>
                    </a:lnTo>
                    <a:lnTo>
                      <a:pt x="30" y="2"/>
                    </a:lnTo>
                    <a:lnTo>
                      <a:pt x="30" y="2"/>
                    </a:lnTo>
                    <a:lnTo>
                      <a:pt x="29" y="2"/>
                    </a:lnTo>
                    <a:lnTo>
                      <a:pt x="27" y="2"/>
                    </a:lnTo>
                    <a:lnTo>
                      <a:pt x="24" y="0"/>
                    </a:lnTo>
                    <a:lnTo>
                      <a:pt x="23" y="2"/>
                    </a:lnTo>
                    <a:lnTo>
                      <a:pt x="23" y="2"/>
                    </a:lnTo>
                    <a:lnTo>
                      <a:pt x="20" y="3"/>
                    </a:lnTo>
                    <a:lnTo>
                      <a:pt x="14" y="6"/>
                    </a:lnTo>
                    <a:lnTo>
                      <a:pt x="14" y="6"/>
                    </a:lnTo>
                    <a:lnTo>
                      <a:pt x="8" y="9"/>
                    </a:lnTo>
                    <a:lnTo>
                      <a:pt x="1" y="10"/>
                    </a:lnTo>
                    <a:lnTo>
                      <a:pt x="1" y="10"/>
                    </a:lnTo>
                    <a:lnTo>
                      <a:pt x="0" y="12"/>
                    </a:lnTo>
                    <a:lnTo>
                      <a:pt x="1" y="13"/>
                    </a:lnTo>
                    <a:lnTo>
                      <a:pt x="2" y="16"/>
                    </a:lnTo>
                    <a:lnTo>
                      <a:pt x="2" y="16"/>
                    </a:lnTo>
                    <a:lnTo>
                      <a:pt x="4" y="22"/>
                    </a:lnTo>
                    <a:lnTo>
                      <a:pt x="5" y="25"/>
                    </a:lnTo>
                    <a:lnTo>
                      <a:pt x="7" y="26"/>
                    </a:lnTo>
                    <a:lnTo>
                      <a:pt x="7" y="26"/>
                    </a:lnTo>
                    <a:lnTo>
                      <a:pt x="13" y="31"/>
                    </a:lnTo>
                    <a:lnTo>
                      <a:pt x="18" y="35"/>
                    </a:lnTo>
                    <a:lnTo>
                      <a:pt x="18" y="35"/>
                    </a:lnTo>
                    <a:lnTo>
                      <a:pt x="18" y="37"/>
                    </a:lnTo>
                    <a:lnTo>
                      <a:pt x="18" y="37"/>
                    </a:lnTo>
                    <a:lnTo>
                      <a:pt x="24" y="37"/>
                    </a:lnTo>
                    <a:lnTo>
                      <a:pt x="27" y="37"/>
                    </a:lnTo>
                    <a:lnTo>
                      <a:pt x="29" y="35"/>
                    </a:lnTo>
                    <a:lnTo>
                      <a:pt x="29" y="35"/>
                    </a:lnTo>
                    <a:lnTo>
                      <a:pt x="30" y="31"/>
                    </a:lnTo>
                    <a:lnTo>
                      <a:pt x="30" y="31"/>
                    </a:lnTo>
                    <a:lnTo>
                      <a:pt x="34" y="31"/>
                    </a:lnTo>
                    <a:lnTo>
                      <a:pt x="39" y="32"/>
                    </a:lnTo>
                    <a:lnTo>
                      <a:pt x="42" y="34"/>
                    </a:lnTo>
                    <a:lnTo>
                      <a:pt x="42" y="34"/>
                    </a:lnTo>
                    <a:lnTo>
                      <a:pt x="45" y="35"/>
                    </a:lnTo>
                    <a:lnTo>
                      <a:pt x="48" y="35"/>
                    </a:lnTo>
                    <a:lnTo>
                      <a:pt x="51" y="35"/>
                    </a:lnTo>
                    <a:lnTo>
                      <a:pt x="51" y="35"/>
                    </a:lnTo>
                    <a:lnTo>
                      <a:pt x="51" y="37"/>
                    </a:lnTo>
                    <a:lnTo>
                      <a:pt x="51" y="37"/>
                    </a:lnTo>
                    <a:lnTo>
                      <a:pt x="52" y="35"/>
                    </a:lnTo>
                    <a:lnTo>
                      <a:pt x="55" y="34"/>
                    </a:lnTo>
                    <a:lnTo>
                      <a:pt x="55" y="34"/>
                    </a:lnTo>
                    <a:lnTo>
                      <a:pt x="61" y="32"/>
                    </a:lnTo>
                    <a:lnTo>
                      <a:pt x="64" y="31"/>
                    </a:lnTo>
                    <a:lnTo>
                      <a:pt x="65" y="28"/>
                    </a:lnTo>
                    <a:lnTo>
                      <a:pt x="65" y="28"/>
                    </a:lnTo>
                    <a:lnTo>
                      <a:pt x="69" y="25"/>
                    </a:lnTo>
                    <a:lnTo>
                      <a:pt x="72" y="22"/>
                    </a:lnTo>
                    <a:lnTo>
                      <a:pt x="72" y="22"/>
                    </a:lnTo>
                    <a:lnTo>
                      <a:pt x="71" y="19"/>
                    </a:lnTo>
                    <a:lnTo>
                      <a:pt x="68" y="16"/>
                    </a:lnTo>
                    <a:lnTo>
                      <a:pt x="68" y="16"/>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Freeform 74">
                <a:extLst>
                  <a:ext uri="{FF2B5EF4-FFF2-40B4-BE49-F238E27FC236}">
                    <a16:creationId xmlns:a16="http://schemas.microsoft.com/office/drawing/2014/main" id="{69A8DCEE-1CA2-35B7-345F-F62EBDDB0FE7}"/>
                  </a:ext>
                </a:extLst>
              </p:cNvPr>
              <p:cNvSpPr>
                <a:spLocks/>
              </p:cNvSpPr>
              <p:nvPr/>
            </p:nvSpPr>
            <p:spPr bwMode="auto">
              <a:xfrm>
                <a:off x="3822700" y="3989388"/>
                <a:ext cx="103188" cy="41275"/>
              </a:xfrm>
              <a:custGeom>
                <a:avLst/>
                <a:gdLst>
                  <a:gd name="T0" fmla="*/ 49 w 65"/>
                  <a:gd name="T1" fmla="*/ 3 h 26"/>
                  <a:gd name="T2" fmla="*/ 49 w 65"/>
                  <a:gd name="T3" fmla="*/ 3 h 26"/>
                  <a:gd name="T4" fmla="*/ 45 w 65"/>
                  <a:gd name="T5" fmla="*/ 1 h 26"/>
                  <a:gd name="T6" fmla="*/ 42 w 65"/>
                  <a:gd name="T7" fmla="*/ 1 h 26"/>
                  <a:gd name="T8" fmla="*/ 40 w 65"/>
                  <a:gd name="T9" fmla="*/ 1 h 26"/>
                  <a:gd name="T10" fmla="*/ 40 w 65"/>
                  <a:gd name="T11" fmla="*/ 1 h 26"/>
                  <a:gd name="T12" fmla="*/ 34 w 65"/>
                  <a:gd name="T13" fmla="*/ 3 h 26"/>
                  <a:gd name="T14" fmla="*/ 30 w 65"/>
                  <a:gd name="T15" fmla="*/ 1 h 26"/>
                  <a:gd name="T16" fmla="*/ 30 w 65"/>
                  <a:gd name="T17" fmla="*/ 1 h 26"/>
                  <a:gd name="T18" fmla="*/ 29 w 65"/>
                  <a:gd name="T19" fmla="*/ 1 h 26"/>
                  <a:gd name="T20" fmla="*/ 27 w 65"/>
                  <a:gd name="T21" fmla="*/ 1 h 26"/>
                  <a:gd name="T22" fmla="*/ 24 w 65"/>
                  <a:gd name="T23" fmla="*/ 1 h 26"/>
                  <a:gd name="T24" fmla="*/ 23 w 65"/>
                  <a:gd name="T25" fmla="*/ 1 h 26"/>
                  <a:gd name="T26" fmla="*/ 23 w 65"/>
                  <a:gd name="T27" fmla="*/ 1 h 26"/>
                  <a:gd name="T28" fmla="*/ 21 w 65"/>
                  <a:gd name="T29" fmla="*/ 0 h 26"/>
                  <a:gd name="T30" fmla="*/ 21 w 65"/>
                  <a:gd name="T31" fmla="*/ 0 h 26"/>
                  <a:gd name="T32" fmla="*/ 18 w 65"/>
                  <a:gd name="T33" fmla="*/ 3 h 26"/>
                  <a:gd name="T34" fmla="*/ 14 w 65"/>
                  <a:gd name="T35" fmla="*/ 6 h 26"/>
                  <a:gd name="T36" fmla="*/ 14 w 65"/>
                  <a:gd name="T37" fmla="*/ 6 h 26"/>
                  <a:gd name="T38" fmla="*/ 13 w 65"/>
                  <a:gd name="T39" fmla="*/ 9 h 26"/>
                  <a:gd name="T40" fmla="*/ 10 w 65"/>
                  <a:gd name="T41" fmla="*/ 10 h 26"/>
                  <a:gd name="T42" fmla="*/ 4 w 65"/>
                  <a:gd name="T43" fmla="*/ 12 h 26"/>
                  <a:gd name="T44" fmla="*/ 4 w 65"/>
                  <a:gd name="T45" fmla="*/ 12 h 26"/>
                  <a:gd name="T46" fmla="*/ 1 w 65"/>
                  <a:gd name="T47" fmla="*/ 13 h 26"/>
                  <a:gd name="T48" fmla="*/ 0 w 65"/>
                  <a:gd name="T49" fmla="*/ 15 h 26"/>
                  <a:gd name="T50" fmla="*/ 0 w 65"/>
                  <a:gd name="T51" fmla="*/ 15 h 26"/>
                  <a:gd name="T52" fmla="*/ 2 w 65"/>
                  <a:gd name="T53" fmla="*/ 20 h 26"/>
                  <a:gd name="T54" fmla="*/ 5 w 65"/>
                  <a:gd name="T55" fmla="*/ 25 h 26"/>
                  <a:gd name="T56" fmla="*/ 5 w 65"/>
                  <a:gd name="T57" fmla="*/ 25 h 26"/>
                  <a:gd name="T58" fmla="*/ 10 w 65"/>
                  <a:gd name="T59" fmla="*/ 26 h 26"/>
                  <a:gd name="T60" fmla="*/ 14 w 65"/>
                  <a:gd name="T61" fmla="*/ 26 h 26"/>
                  <a:gd name="T62" fmla="*/ 20 w 65"/>
                  <a:gd name="T63" fmla="*/ 26 h 26"/>
                  <a:gd name="T64" fmla="*/ 21 w 65"/>
                  <a:gd name="T65" fmla="*/ 25 h 26"/>
                  <a:gd name="T66" fmla="*/ 21 w 65"/>
                  <a:gd name="T67" fmla="*/ 25 h 26"/>
                  <a:gd name="T68" fmla="*/ 23 w 65"/>
                  <a:gd name="T69" fmla="*/ 23 h 26"/>
                  <a:gd name="T70" fmla="*/ 27 w 65"/>
                  <a:gd name="T71" fmla="*/ 22 h 26"/>
                  <a:gd name="T72" fmla="*/ 34 w 65"/>
                  <a:gd name="T73" fmla="*/ 20 h 26"/>
                  <a:gd name="T74" fmla="*/ 34 w 65"/>
                  <a:gd name="T75" fmla="*/ 20 h 26"/>
                  <a:gd name="T76" fmla="*/ 36 w 65"/>
                  <a:gd name="T77" fmla="*/ 19 h 26"/>
                  <a:gd name="T78" fmla="*/ 40 w 65"/>
                  <a:gd name="T79" fmla="*/ 18 h 26"/>
                  <a:gd name="T80" fmla="*/ 45 w 65"/>
                  <a:gd name="T81" fmla="*/ 13 h 26"/>
                  <a:gd name="T82" fmla="*/ 45 w 65"/>
                  <a:gd name="T83" fmla="*/ 13 h 26"/>
                  <a:gd name="T84" fmla="*/ 49 w 65"/>
                  <a:gd name="T85" fmla="*/ 15 h 26"/>
                  <a:gd name="T86" fmla="*/ 55 w 65"/>
                  <a:gd name="T87" fmla="*/ 18 h 26"/>
                  <a:gd name="T88" fmla="*/ 55 w 65"/>
                  <a:gd name="T89" fmla="*/ 18 h 26"/>
                  <a:gd name="T90" fmla="*/ 62 w 65"/>
                  <a:gd name="T91" fmla="*/ 20 h 26"/>
                  <a:gd name="T92" fmla="*/ 62 w 65"/>
                  <a:gd name="T93" fmla="*/ 20 h 26"/>
                  <a:gd name="T94" fmla="*/ 61 w 65"/>
                  <a:gd name="T95" fmla="*/ 18 h 26"/>
                  <a:gd name="T96" fmla="*/ 61 w 65"/>
                  <a:gd name="T97" fmla="*/ 16 h 26"/>
                  <a:gd name="T98" fmla="*/ 61 w 65"/>
                  <a:gd name="T99" fmla="*/ 16 h 26"/>
                  <a:gd name="T100" fmla="*/ 62 w 65"/>
                  <a:gd name="T101" fmla="*/ 12 h 26"/>
                  <a:gd name="T102" fmla="*/ 65 w 65"/>
                  <a:gd name="T103" fmla="*/ 7 h 26"/>
                  <a:gd name="T104" fmla="*/ 65 w 65"/>
                  <a:gd name="T105" fmla="*/ 7 h 26"/>
                  <a:gd name="T106" fmla="*/ 65 w 65"/>
                  <a:gd name="T107" fmla="*/ 7 h 26"/>
                  <a:gd name="T108" fmla="*/ 65 w 65"/>
                  <a:gd name="T109" fmla="*/ 7 h 26"/>
                  <a:gd name="T110" fmla="*/ 59 w 65"/>
                  <a:gd name="T111" fmla="*/ 6 h 26"/>
                  <a:gd name="T112" fmla="*/ 59 w 65"/>
                  <a:gd name="T113" fmla="*/ 6 h 26"/>
                  <a:gd name="T114" fmla="*/ 55 w 65"/>
                  <a:gd name="T115" fmla="*/ 3 h 26"/>
                  <a:gd name="T116" fmla="*/ 49 w 65"/>
                  <a:gd name="T117" fmla="*/ 3 h 26"/>
                  <a:gd name="T118" fmla="*/ 49 w 65"/>
                  <a:gd name="T119"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5" h="26">
                    <a:moveTo>
                      <a:pt x="49" y="3"/>
                    </a:moveTo>
                    <a:lnTo>
                      <a:pt x="49" y="3"/>
                    </a:lnTo>
                    <a:lnTo>
                      <a:pt x="45" y="1"/>
                    </a:lnTo>
                    <a:lnTo>
                      <a:pt x="42" y="1"/>
                    </a:lnTo>
                    <a:lnTo>
                      <a:pt x="40" y="1"/>
                    </a:lnTo>
                    <a:lnTo>
                      <a:pt x="40" y="1"/>
                    </a:lnTo>
                    <a:lnTo>
                      <a:pt x="34" y="3"/>
                    </a:lnTo>
                    <a:lnTo>
                      <a:pt x="30" y="1"/>
                    </a:lnTo>
                    <a:lnTo>
                      <a:pt x="30" y="1"/>
                    </a:lnTo>
                    <a:lnTo>
                      <a:pt x="29" y="1"/>
                    </a:lnTo>
                    <a:lnTo>
                      <a:pt x="27" y="1"/>
                    </a:lnTo>
                    <a:lnTo>
                      <a:pt x="24" y="1"/>
                    </a:lnTo>
                    <a:lnTo>
                      <a:pt x="23" y="1"/>
                    </a:lnTo>
                    <a:lnTo>
                      <a:pt x="23" y="1"/>
                    </a:lnTo>
                    <a:lnTo>
                      <a:pt x="21" y="0"/>
                    </a:lnTo>
                    <a:lnTo>
                      <a:pt x="21" y="0"/>
                    </a:lnTo>
                    <a:lnTo>
                      <a:pt x="18" y="3"/>
                    </a:lnTo>
                    <a:lnTo>
                      <a:pt x="14" y="6"/>
                    </a:lnTo>
                    <a:lnTo>
                      <a:pt x="14" y="6"/>
                    </a:lnTo>
                    <a:lnTo>
                      <a:pt x="13" y="9"/>
                    </a:lnTo>
                    <a:lnTo>
                      <a:pt x="10" y="10"/>
                    </a:lnTo>
                    <a:lnTo>
                      <a:pt x="4" y="12"/>
                    </a:lnTo>
                    <a:lnTo>
                      <a:pt x="4" y="12"/>
                    </a:lnTo>
                    <a:lnTo>
                      <a:pt x="1" y="13"/>
                    </a:lnTo>
                    <a:lnTo>
                      <a:pt x="0" y="15"/>
                    </a:lnTo>
                    <a:lnTo>
                      <a:pt x="0" y="15"/>
                    </a:lnTo>
                    <a:lnTo>
                      <a:pt x="2" y="20"/>
                    </a:lnTo>
                    <a:lnTo>
                      <a:pt x="5" y="25"/>
                    </a:lnTo>
                    <a:lnTo>
                      <a:pt x="5" y="25"/>
                    </a:lnTo>
                    <a:lnTo>
                      <a:pt x="10" y="26"/>
                    </a:lnTo>
                    <a:lnTo>
                      <a:pt x="14" y="26"/>
                    </a:lnTo>
                    <a:lnTo>
                      <a:pt x="20" y="26"/>
                    </a:lnTo>
                    <a:lnTo>
                      <a:pt x="21" y="25"/>
                    </a:lnTo>
                    <a:lnTo>
                      <a:pt x="21" y="25"/>
                    </a:lnTo>
                    <a:lnTo>
                      <a:pt x="23" y="23"/>
                    </a:lnTo>
                    <a:lnTo>
                      <a:pt x="27" y="22"/>
                    </a:lnTo>
                    <a:lnTo>
                      <a:pt x="34" y="20"/>
                    </a:lnTo>
                    <a:lnTo>
                      <a:pt x="34" y="20"/>
                    </a:lnTo>
                    <a:lnTo>
                      <a:pt x="36" y="19"/>
                    </a:lnTo>
                    <a:lnTo>
                      <a:pt x="40" y="18"/>
                    </a:lnTo>
                    <a:lnTo>
                      <a:pt x="45" y="13"/>
                    </a:lnTo>
                    <a:lnTo>
                      <a:pt x="45" y="13"/>
                    </a:lnTo>
                    <a:lnTo>
                      <a:pt x="49" y="15"/>
                    </a:lnTo>
                    <a:lnTo>
                      <a:pt x="55" y="18"/>
                    </a:lnTo>
                    <a:lnTo>
                      <a:pt x="55" y="18"/>
                    </a:lnTo>
                    <a:lnTo>
                      <a:pt x="62" y="20"/>
                    </a:lnTo>
                    <a:lnTo>
                      <a:pt x="62" y="20"/>
                    </a:lnTo>
                    <a:lnTo>
                      <a:pt x="61" y="18"/>
                    </a:lnTo>
                    <a:lnTo>
                      <a:pt x="61" y="16"/>
                    </a:lnTo>
                    <a:lnTo>
                      <a:pt x="61" y="16"/>
                    </a:lnTo>
                    <a:lnTo>
                      <a:pt x="62" y="12"/>
                    </a:lnTo>
                    <a:lnTo>
                      <a:pt x="65" y="7"/>
                    </a:lnTo>
                    <a:lnTo>
                      <a:pt x="65" y="7"/>
                    </a:lnTo>
                    <a:lnTo>
                      <a:pt x="65" y="7"/>
                    </a:lnTo>
                    <a:lnTo>
                      <a:pt x="65" y="7"/>
                    </a:lnTo>
                    <a:lnTo>
                      <a:pt x="59" y="6"/>
                    </a:lnTo>
                    <a:lnTo>
                      <a:pt x="59" y="6"/>
                    </a:lnTo>
                    <a:lnTo>
                      <a:pt x="55" y="3"/>
                    </a:lnTo>
                    <a:lnTo>
                      <a:pt x="49" y="3"/>
                    </a:lnTo>
                    <a:lnTo>
                      <a:pt x="49" y="3"/>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Freeform 75">
                <a:extLst>
                  <a:ext uri="{FF2B5EF4-FFF2-40B4-BE49-F238E27FC236}">
                    <a16:creationId xmlns:a16="http://schemas.microsoft.com/office/drawing/2014/main" id="{DB143AF3-5FDD-3D0F-A3AE-3FF859101FE5}"/>
                  </a:ext>
                </a:extLst>
              </p:cNvPr>
              <p:cNvSpPr>
                <a:spLocks/>
              </p:cNvSpPr>
              <p:nvPr/>
            </p:nvSpPr>
            <p:spPr bwMode="auto">
              <a:xfrm>
                <a:off x="3333750" y="4165601"/>
                <a:ext cx="60325" cy="112713"/>
              </a:xfrm>
              <a:custGeom>
                <a:avLst/>
                <a:gdLst>
                  <a:gd name="T0" fmla="*/ 29 w 38"/>
                  <a:gd name="T1" fmla="*/ 58 h 71"/>
                  <a:gd name="T2" fmla="*/ 29 w 38"/>
                  <a:gd name="T3" fmla="*/ 55 h 71"/>
                  <a:gd name="T4" fmla="*/ 26 w 38"/>
                  <a:gd name="T5" fmla="*/ 52 h 71"/>
                  <a:gd name="T6" fmla="*/ 26 w 38"/>
                  <a:gd name="T7" fmla="*/ 48 h 71"/>
                  <a:gd name="T8" fmla="*/ 29 w 38"/>
                  <a:gd name="T9" fmla="*/ 47 h 71"/>
                  <a:gd name="T10" fmla="*/ 31 w 38"/>
                  <a:gd name="T11" fmla="*/ 45 h 71"/>
                  <a:gd name="T12" fmla="*/ 26 w 38"/>
                  <a:gd name="T13" fmla="*/ 39 h 71"/>
                  <a:gd name="T14" fmla="*/ 25 w 38"/>
                  <a:gd name="T15" fmla="*/ 38 h 71"/>
                  <a:gd name="T16" fmla="*/ 29 w 38"/>
                  <a:gd name="T17" fmla="*/ 35 h 71"/>
                  <a:gd name="T18" fmla="*/ 31 w 38"/>
                  <a:gd name="T19" fmla="*/ 35 h 71"/>
                  <a:gd name="T20" fmla="*/ 29 w 38"/>
                  <a:gd name="T21" fmla="*/ 29 h 71"/>
                  <a:gd name="T22" fmla="*/ 31 w 38"/>
                  <a:gd name="T23" fmla="*/ 28 h 71"/>
                  <a:gd name="T24" fmla="*/ 32 w 38"/>
                  <a:gd name="T25" fmla="*/ 22 h 71"/>
                  <a:gd name="T26" fmla="*/ 31 w 38"/>
                  <a:gd name="T27" fmla="*/ 16 h 71"/>
                  <a:gd name="T28" fmla="*/ 32 w 38"/>
                  <a:gd name="T29" fmla="*/ 13 h 71"/>
                  <a:gd name="T30" fmla="*/ 38 w 38"/>
                  <a:gd name="T31" fmla="*/ 9 h 71"/>
                  <a:gd name="T32" fmla="*/ 38 w 38"/>
                  <a:gd name="T33" fmla="*/ 7 h 71"/>
                  <a:gd name="T34" fmla="*/ 35 w 38"/>
                  <a:gd name="T35" fmla="*/ 4 h 71"/>
                  <a:gd name="T36" fmla="*/ 34 w 38"/>
                  <a:gd name="T37" fmla="*/ 3 h 71"/>
                  <a:gd name="T38" fmla="*/ 29 w 38"/>
                  <a:gd name="T39" fmla="*/ 3 h 71"/>
                  <a:gd name="T40" fmla="*/ 28 w 38"/>
                  <a:gd name="T41" fmla="*/ 3 h 71"/>
                  <a:gd name="T42" fmla="*/ 23 w 38"/>
                  <a:gd name="T43" fmla="*/ 3 h 71"/>
                  <a:gd name="T44" fmla="*/ 19 w 38"/>
                  <a:gd name="T45" fmla="*/ 3 h 71"/>
                  <a:gd name="T46" fmla="*/ 16 w 38"/>
                  <a:gd name="T47" fmla="*/ 1 h 71"/>
                  <a:gd name="T48" fmla="*/ 15 w 38"/>
                  <a:gd name="T49" fmla="*/ 0 h 71"/>
                  <a:gd name="T50" fmla="*/ 12 w 38"/>
                  <a:gd name="T51" fmla="*/ 1 h 71"/>
                  <a:gd name="T52" fmla="*/ 9 w 38"/>
                  <a:gd name="T53" fmla="*/ 3 h 71"/>
                  <a:gd name="T54" fmla="*/ 7 w 38"/>
                  <a:gd name="T55" fmla="*/ 7 h 71"/>
                  <a:gd name="T56" fmla="*/ 9 w 38"/>
                  <a:gd name="T57" fmla="*/ 10 h 71"/>
                  <a:gd name="T58" fmla="*/ 7 w 38"/>
                  <a:gd name="T59" fmla="*/ 25 h 71"/>
                  <a:gd name="T60" fmla="*/ 2 w 38"/>
                  <a:gd name="T61" fmla="*/ 39 h 71"/>
                  <a:gd name="T62" fmla="*/ 0 w 38"/>
                  <a:gd name="T63" fmla="*/ 42 h 71"/>
                  <a:gd name="T64" fmla="*/ 6 w 38"/>
                  <a:gd name="T65" fmla="*/ 49 h 71"/>
                  <a:gd name="T66" fmla="*/ 7 w 38"/>
                  <a:gd name="T67" fmla="*/ 51 h 71"/>
                  <a:gd name="T68" fmla="*/ 9 w 38"/>
                  <a:gd name="T69" fmla="*/ 60 h 71"/>
                  <a:gd name="T70" fmla="*/ 7 w 38"/>
                  <a:gd name="T71" fmla="*/ 68 h 71"/>
                  <a:gd name="T72" fmla="*/ 10 w 38"/>
                  <a:gd name="T73" fmla="*/ 71 h 71"/>
                  <a:gd name="T74" fmla="*/ 16 w 38"/>
                  <a:gd name="T75" fmla="*/ 71 h 71"/>
                  <a:gd name="T76" fmla="*/ 26 w 38"/>
                  <a:gd name="T77" fmla="*/ 70 h 71"/>
                  <a:gd name="T78" fmla="*/ 25 w 38"/>
                  <a:gd name="T79" fmla="*/ 66 h 71"/>
                  <a:gd name="T80" fmla="*/ 26 w 38"/>
                  <a:gd name="T81" fmla="*/ 60 h 71"/>
                  <a:gd name="T82" fmla="*/ 29 w 38"/>
                  <a:gd name="T83" fmla="*/ 5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 h="71">
                    <a:moveTo>
                      <a:pt x="29" y="58"/>
                    </a:moveTo>
                    <a:lnTo>
                      <a:pt x="29" y="58"/>
                    </a:lnTo>
                    <a:lnTo>
                      <a:pt x="31" y="57"/>
                    </a:lnTo>
                    <a:lnTo>
                      <a:pt x="29" y="55"/>
                    </a:lnTo>
                    <a:lnTo>
                      <a:pt x="26" y="52"/>
                    </a:lnTo>
                    <a:lnTo>
                      <a:pt x="26" y="52"/>
                    </a:lnTo>
                    <a:lnTo>
                      <a:pt x="26" y="51"/>
                    </a:lnTo>
                    <a:lnTo>
                      <a:pt x="26" y="48"/>
                    </a:lnTo>
                    <a:lnTo>
                      <a:pt x="28" y="47"/>
                    </a:lnTo>
                    <a:lnTo>
                      <a:pt x="29" y="47"/>
                    </a:lnTo>
                    <a:lnTo>
                      <a:pt x="29" y="47"/>
                    </a:lnTo>
                    <a:lnTo>
                      <a:pt x="31" y="45"/>
                    </a:lnTo>
                    <a:lnTo>
                      <a:pt x="29" y="44"/>
                    </a:lnTo>
                    <a:lnTo>
                      <a:pt x="26" y="39"/>
                    </a:lnTo>
                    <a:lnTo>
                      <a:pt x="26" y="39"/>
                    </a:lnTo>
                    <a:lnTo>
                      <a:pt x="25" y="38"/>
                    </a:lnTo>
                    <a:lnTo>
                      <a:pt x="25" y="36"/>
                    </a:lnTo>
                    <a:lnTo>
                      <a:pt x="29" y="35"/>
                    </a:lnTo>
                    <a:lnTo>
                      <a:pt x="29" y="35"/>
                    </a:lnTo>
                    <a:lnTo>
                      <a:pt x="31" y="35"/>
                    </a:lnTo>
                    <a:lnTo>
                      <a:pt x="29" y="32"/>
                    </a:lnTo>
                    <a:lnTo>
                      <a:pt x="29" y="29"/>
                    </a:lnTo>
                    <a:lnTo>
                      <a:pt x="31" y="28"/>
                    </a:lnTo>
                    <a:lnTo>
                      <a:pt x="31" y="28"/>
                    </a:lnTo>
                    <a:lnTo>
                      <a:pt x="32" y="25"/>
                    </a:lnTo>
                    <a:lnTo>
                      <a:pt x="32" y="22"/>
                    </a:lnTo>
                    <a:lnTo>
                      <a:pt x="31" y="16"/>
                    </a:lnTo>
                    <a:lnTo>
                      <a:pt x="31" y="16"/>
                    </a:lnTo>
                    <a:lnTo>
                      <a:pt x="31" y="14"/>
                    </a:lnTo>
                    <a:lnTo>
                      <a:pt x="32" y="13"/>
                    </a:lnTo>
                    <a:lnTo>
                      <a:pt x="38" y="9"/>
                    </a:lnTo>
                    <a:lnTo>
                      <a:pt x="38" y="9"/>
                    </a:lnTo>
                    <a:lnTo>
                      <a:pt x="38" y="7"/>
                    </a:lnTo>
                    <a:lnTo>
                      <a:pt x="38" y="7"/>
                    </a:lnTo>
                    <a:lnTo>
                      <a:pt x="35" y="6"/>
                    </a:lnTo>
                    <a:lnTo>
                      <a:pt x="35" y="4"/>
                    </a:lnTo>
                    <a:lnTo>
                      <a:pt x="35" y="4"/>
                    </a:lnTo>
                    <a:lnTo>
                      <a:pt x="34" y="3"/>
                    </a:lnTo>
                    <a:lnTo>
                      <a:pt x="32" y="3"/>
                    </a:lnTo>
                    <a:lnTo>
                      <a:pt x="29" y="3"/>
                    </a:lnTo>
                    <a:lnTo>
                      <a:pt x="28" y="3"/>
                    </a:lnTo>
                    <a:lnTo>
                      <a:pt x="28" y="3"/>
                    </a:lnTo>
                    <a:lnTo>
                      <a:pt x="25" y="4"/>
                    </a:lnTo>
                    <a:lnTo>
                      <a:pt x="23" y="3"/>
                    </a:lnTo>
                    <a:lnTo>
                      <a:pt x="23" y="3"/>
                    </a:lnTo>
                    <a:lnTo>
                      <a:pt x="19" y="3"/>
                    </a:lnTo>
                    <a:lnTo>
                      <a:pt x="16" y="3"/>
                    </a:lnTo>
                    <a:lnTo>
                      <a:pt x="16" y="1"/>
                    </a:lnTo>
                    <a:lnTo>
                      <a:pt x="16" y="1"/>
                    </a:lnTo>
                    <a:lnTo>
                      <a:pt x="15" y="0"/>
                    </a:lnTo>
                    <a:lnTo>
                      <a:pt x="15" y="0"/>
                    </a:lnTo>
                    <a:lnTo>
                      <a:pt x="12" y="1"/>
                    </a:lnTo>
                    <a:lnTo>
                      <a:pt x="12" y="1"/>
                    </a:lnTo>
                    <a:lnTo>
                      <a:pt x="9" y="3"/>
                    </a:lnTo>
                    <a:lnTo>
                      <a:pt x="9" y="3"/>
                    </a:lnTo>
                    <a:lnTo>
                      <a:pt x="7" y="7"/>
                    </a:lnTo>
                    <a:lnTo>
                      <a:pt x="9" y="10"/>
                    </a:lnTo>
                    <a:lnTo>
                      <a:pt x="9" y="10"/>
                    </a:lnTo>
                    <a:lnTo>
                      <a:pt x="9" y="16"/>
                    </a:lnTo>
                    <a:lnTo>
                      <a:pt x="7" y="25"/>
                    </a:lnTo>
                    <a:lnTo>
                      <a:pt x="5" y="32"/>
                    </a:lnTo>
                    <a:lnTo>
                      <a:pt x="2" y="39"/>
                    </a:lnTo>
                    <a:lnTo>
                      <a:pt x="2" y="39"/>
                    </a:lnTo>
                    <a:lnTo>
                      <a:pt x="0" y="42"/>
                    </a:lnTo>
                    <a:lnTo>
                      <a:pt x="0" y="44"/>
                    </a:lnTo>
                    <a:lnTo>
                      <a:pt x="6" y="49"/>
                    </a:lnTo>
                    <a:lnTo>
                      <a:pt x="6" y="49"/>
                    </a:lnTo>
                    <a:lnTo>
                      <a:pt x="7" y="51"/>
                    </a:lnTo>
                    <a:lnTo>
                      <a:pt x="9" y="52"/>
                    </a:lnTo>
                    <a:lnTo>
                      <a:pt x="9" y="60"/>
                    </a:lnTo>
                    <a:lnTo>
                      <a:pt x="7" y="68"/>
                    </a:lnTo>
                    <a:lnTo>
                      <a:pt x="7" y="68"/>
                    </a:lnTo>
                    <a:lnTo>
                      <a:pt x="9" y="70"/>
                    </a:lnTo>
                    <a:lnTo>
                      <a:pt x="10" y="71"/>
                    </a:lnTo>
                    <a:lnTo>
                      <a:pt x="16" y="71"/>
                    </a:lnTo>
                    <a:lnTo>
                      <a:pt x="16" y="71"/>
                    </a:lnTo>
                    <a:lnTo>
                      <a:pt x="26" y="70"/>
                    </a:lnTo>
                    <a:lnTo>
                      <a:pt x="26" y="70"/>
                    </a:lnTo>
                    <a:lnTo>
                      <a:pt x="25" y="66"/>
                    </a:lnTo>
                    <a:lnTo>
                      <a:pt x="25" y="66"/>
                    </a:lnTo>
                    <a:lnTo>
                      <a:pt x="25" y="61"/>
                    </a:lnTo>
                    <a:lnTo>
                      <a:pt x="26" y="60"/>
                    </a:lnTo>
                    <a:lnTo>
                      <a:pt x="29" y="58"/>
                    </a:lnTo>
                    <a:lnTo>
                      <a:pt x="29" y="58"/>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 name="Freeform 76">
                <a:extLst>
                  <a:ext uri="{FF2B5EF4-FFF2-40B4-BE49-F238E27FC236}">
                    <a16:creationId xmlns:a16="http://schemas.microsoft.com/office/drawing/2014/main" id="{12A07FC2-03A8-E3B4-1C88-7AE1D554FFB6}"/>
                  </a:ext>
                </a:extLst>
              </p:cNvPr>
              <p:cNvSpPr>
                <a:spLocks/>
              </p:cNvSpPr>
              <p:nvPr/>
            </p:nvSpPr>
            <p:spPr bwMode="auto">
              <a:xfrm>
                <a:off x="3571875" y="3894138"/>
                <a:ext cx="76200" cy="65088"/>
              </a:xfrm>
              <a:custGeom>
                <a:avLst/>
                <a:gdLst>
                  <a:gd name="T0" fmla="*/ 15 w 48"/>
                  <a:gd name="T1" fmla="*/ 32 h 41"/>
                  <a:gd name="T2" fmla="*/ 19 w 48"/>
                  <a:gd name="T3" fmla="*/ 31 h 41"/>
                  <a:gd name="T4" fmla="*/ 24 w 48"/>
                  <a:gd name="T5" fmla="*/ 32 h 41"/>
                  <a:gd name="T6" fmla="*/ 31 w 48"/>
                  <a:gd name="T7" fmla="*/ 38 h 41"/>
                  <a:gd name="T8" fmla="*/ 34 w 48"/>
                  <a:gd name="T9" fmla="*/ 41 h 41"/>
                  <a:gd name="T10" fmla="*/ 34 w 48"/>
                  <a:gd name="T11" fmla="*/ 37 h 41"/>
                  <a:gd name="T12" fmla="*/ 35 w 48"/>
                  <a:gd name="T13" fmla="*/ 32 h 41"/>
                  <a:gd name="T14" fmla="*/ 35 w 48"/>
                  <a:gd name="T15" fmla="*/ 26 h 41"/>
                  <a:gd name="T16" fmla="*/ 37 w 48"/>
                  <a:gd name="T17" fmla="*/ 26 h 41"/>
                  <a:gd name="T18" fmla="*/ 42 w 48"/>
                  <a:gd name="T19" fmla="*/ 25 h 41"/>
                  <a:gd name="T20" fmla="*/ 42 w 48"/>
                  <a:gd name="T21" fmla="*/ 24 h 41"/>
                  <a:gd name="T22" fmla="*/ 45 w 48"/>
                  <a:gd name="T23" fmla="*/ 19 h 41"/>
                  <a:gd name="T24" fmla="*/ 45 w 48"/>
                  <a:gd name="T25" fmla="*/ 18 h 41"/>
                  <a:gd name="T26" fmla="*/ 41 w 48"/>
                  <a:gd name="T27" fmla="*/ 13 h 41"/>
                  <a:gd name="T28" fmla="*/ 41 w 48"/>
                  <a:gd name="T29" fmla="*/ 12 h 41"/>
                  <a:gd name="T30" fmla="*/ 47 w 48"/>
                  <a:gd name="T31" fmla="*/ 8 h 41"/>
                  <a:gd name="T32" fmla="*/ 48 w 48"/>
                  <a:gd name="T33" fmla="*/ 5 h 41"/>
                  <a:gd name="T34" fmla="*/ 47 w 48"/>
                  <a:gd name="T35" fmla="*/ 0 h 41"/>
                  <a:gd name="T36" fmla="*/ 44 w 48"/>
                  <a:gd name="T37" fmla="*/ 0 h 41"/>
                  <a:gd name="T38" fmla="*/ 40 w 48"/>
                  <a:gd name="T39" fmla="*/ 0 h 41"/>
                  <a:gd name="T40" fmla="*/ 32 w 48"/>
                  <a:gd name="T41" fmla="*/ 2 h 41"/>
                  <a:gd name="T42" fmla="*/ 26 w 48"/>
                  <a:gd name="T43" fmla="*/ 5 h 41"/>
                  <a:gd name="T44" fmla="*/ 26 w 48"/>
                  <a:gd name="T45" fmla="*/ 9 h 41"/>
                  <a:gd name="T46" fmla="*/ 28 w 48"/>
                  <a:gd name="T47" fmla="*/ 10 h 41"/>
                  <a:gd name="T48" fmla="*/ 24 w 48"/>
                  <a:gd name="T49" fmla="*/ 10 h 41"/>
                  <a:gd name="T50" fmla="*/ 22 w 48"/>
                  <a:gd name="T51" fmla="*/ 9 h 41"/>
                  <a:gd name="T52" fmla="*/ 19 w 48"/>
                  <a:gd name="T53" fmla="*/ 9 h 41"/>
                  <a:gd name="T54" fmla="*/ 16 w 48"/>
                  <a:gd name="T55" fmla="*/ 12 h 41"/>
                  <a:gd name="T56" fmla="*/ 15 w 48"/>
                  <a:gd name="T57" fmla="*/ 15 h 41"/>
                  <a:gd name="T58" fmla="*/ 12 w 48"/>
                  <a:gd name="T59" fmla="*/ 19 h 41"/>
                  <a:gd name="T60" fmla="*/ 10 w 48"/>
                  <a:gd name="T61" fmla="*/ 22 h 41"/>
                  <a:gd name="T62" fmla="*/ 7 w 48"/>
                  <a:gd name="T63" fmla="*/ 28 h 41"/>
                  <a:gd name="T64" fmla="*/ 2 w 48"/>
                  <a:gd name="T65" fmla="*/ 32 h 41"/>
                  <a:gd name="T66" fmla="*/ 0 w 48"/>
                  <a:gd name="T67" fmla="*/ 34 h 41"/>
                  <a:gd name="T68" fmla="*/ 5 w 48"/>
                  <a:gd name="T69" fmla="*/ 35 h 41"/>
                  <a:gd name="T70" fmla="*/ 15 w 48"/>
                  <a:gd name="T71" fmla="*/ 3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1">
                    <a:moveTo>
                      <a:pt x="15" y="32"/>
                    </a:moveTo>
                    <a:lnTo>
                      <a:pt x="15" y="32"/>
                    </a:lnTo>
                    <a:lnTo>
                      <a:pt x="16" y="31"/>
                    </a:lnTo>
                    <a:lnTo>
                      <a:pt x="19" y="31"/>
                    </a:lnTo>
                    <a:lnTo>
                      <a:pt x="24" y="32"/>
                    </a:lnTo>
                    <a:lnTo>
                      <a:pt x="24" y="32"/>
                    </a:lnTo>
                    <a:lnTo>
                      <a:pt x="26" y="35"/>
                    </a:lnTo>
                    <a:lnTo>
                      <a:pt x="31" y="38"/>
                    </a:lnTo>
                    <a:lnTo>
                      <a:pt x="31" y="38"/>
                    </a:lnTo>
                    <a:lnTo>
                      <a:pt x="34" y="41"/>
                    </a:lnTo>
                    <a:lnTo>
                      <a:pt x="34" y="41"/>
                    </a:lnTo>
                    <a:lnTo>
                      <a:pt x="34" y="37"/>
                    </a:lnTo>
                    <a:lnTo>
                      <a:pt x="35" y="32"/>
                    </a:lnTo>
                    <a:lnTo>
                      <a:pt x="35" y="32"/>
                    </a:lnTo>
                    <a:lnTo>
                      <a:pt x="35" y="28"/>
                    </a:lnTo>
                    <a:lnTo>
                      <a:pt x="35" y="26"/>
                    </a:lnTo>
                    <a:lnTo>
                      <a:pt x="37" y="26"/>
                    </a:lnTo>
                    <a:lnTo>
                      <a:pt x="37" y="26"/>
                    </a:lnTo>
                    <a:lnTo>
                      <a:pt x="40" y="26"/>
                    </a:lnTo>
                    <a:lnTo>
                      <a:pt x="42" y="25"/>
                    </a:lnTo>
                    <a:lnTo>
                      <a:pt x="42" y="24"/>
                    </a:lnTo>
                    <a:lnTo>
                      <a:pt x="42" y="24"/>
                    </a:lnTo>
                    <a:lnTo>
                      <a:pt x="44" y="21"/>
                    </a:lnTo>
                    <a:lnTo>
                      <a:pt x="45" y="19"/>
                    </a:lnTo>
                    <a:lnTo>
                      <a:pt x="45" y="19"/>
                    </a:lnTo>
                    <a:lnTo>
                      <a:pt x="45" y="18"/>
                    </a:lnTo>
                    <a:lnTo>
                      <a:pt x="44" y="16"/>
                    </a:lnTo>
                    <a:lnTo>
                      <a:pt x="41" y="13"/>
                    </a:lnTo>
                    <a:lnTo>
                      <a:pt x="41" y="13"/>
                    </a:lnTo>
                    <a:lnTo>
                      <a:pt x="41" y="12"/>
                    </a:lnTo>
                    <a:lnTo>
                      <a:pt x="42" y="12"/>
                    </a:lnTo>
                    <a:lnTo>
                      <a:pt x="47" y="8"/>
                    </a:lnTo>
                    <a:lnTo>
                      <a:pt x="47" y="8"/>
                    </a:lnTo>
                    <a:lnTo>
                      <a:pt x="48" y="5"/>
                    </a:lnTo>
                    <a:lnTo>
                      <a:pt x="47" y="0"/>
                    </a:lnTo>
                    <a:lnTo>
                      <a:pt x="47" y="0"/>
                    </a:lnTo>
                    <a:lnTo>
                      <a:pt x="45" y="2"/>
                    </a:lnTo>
                    <a:lnTo>
                      <a:pt x="44" y="0"/>
                    </a:lnTo>
                    <a:lnTo>
                      <a:pt x="44" y="0"/>
                    </a:lnTo>
                    <a:lnTo>
                      <a:pt x="40" y="0"/>
                    </a:lnTo>
                    <a:lnTo>
                      <a:pt x="32" y="2"/>
                    </a:lnTo>
                    <a:lnTo>
                      <a:pt x="32" y="2"/>
                    </a:lnTo>
                    <a:lnTo>
                      <a:pt x="29" y="3"/>
                    </a:lnTo>
                    <a:lnTo>
                      <a:pt x="26" y="5"/>
                    </a:lnTo>
                    <a:lnTo>
                      <a:pt x="26" y="8"/>
                    </a:lnTo>
                    <a:lnTo>
                      <a:pt x="26" y="9"/>
                    </a:lnTo>
                    <a:lnTo>
                      <a:pt x="26" y="9"/>
                    </a:lnTo>
                    <a:lnTo>
                      <a:pt x="28" y="10"/>
                    </a:lnTo>
                    <a:lnTo>
                      <a:pt x="25" y="12"/>
                    </a:lnTo>
                    <a:lnTo>
                      <a:pt x="24" y="10"/>
                    </a:lnTo>
                    <a:lnTo>
                      <a:pt x="22" y="9"/>
                    </a:lnTo>
                    <a:lnTo>
                      <a:pt x="22" y="9"/>
                    </a:lnTo>
                    <a:lnTo>
                      <a:pt x="21" y="9"/>
                    </a:lnTo>
                    <a:lnTo>
                      <a:pt x="19" y="9"/>
                    </a:lnTo>
                    <a:lnTo>
                      <a:pt x="16" y="10"/>
                    </a:lnTo>
                    <a:lnTo>
                      <a:pt x="16" y="12"/>
                    </a:lnTo>
                    <a:lnTo>
                      <a:pt x="16" y="12"/>
                    </a:lnTo>
                    <a:lnTo>
                      <a:pt x="15" y="15"/>
                    </a:lnTo>
                    <a:lnTo>
                      <a:pt x="13" y="16"/>
                    </a:lnTo>
                    <a:lnTo>
                      <a:pt x="12" y="19"/>
                    </a:lnTo>
                    <a:lnTo>
                      <a:pt x="10" y="22"/>
                    </a:lnTo>
                    <a:lnTo>
                      <a:pt x="10" y="22"/>
                    </a:lnTo>
                    <a:lnTo>
                      <a:pt x="10" y="25"/>
                    </a:lnTo>
                    <a:lnTo>
                      <a:pt x="7" y="28"/>
                    </a:lnTo>
                    <a:lnTo>
                      <a:pt x="2" y="32"/>
                    </a:lnTo>
                    <a:lnTo>
                      <a:pt x="2" y="32"/>
                    </a:lnTo>
                    <a:lnTo>
                      <a:pt x="0" y="34"/>
                    </a:lnTo>
                    <a:lnTo>
                      <a:pt x="0" y="34"/>
                    </a:lnTo>
                    <a:lnTo>
                      <a:pt x="5" y="35"/>
                    </a:lnTo>
                    <a:lnTo>
                      <a:pt x="5" y="35"/>
                    </a:lnTo>
                    <a:lnTo>
                      <a:pt x="10" y="34"/>
                    </a:lnTo>
                    <a:lnTo>
                      <a:pt x="15" y="32"/>
                    </a:lnTo>
                    <a:lnTo>
                      <a:pt x="15" y="32"/>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8" name="Freeform 77">
                <a:extLst>
                  <a:ext uri="{FF2B5EF4-FFF2-40B4-BE49-F238E27FC236}">
                    <a16:creationId xmlns:a16="http://schemas.microsoft.com/office/drawing/2014/main" id="{3D6A0E1D-6E54-DDD8-ED34-B046D564F9DA}"/>
                  </a:ext>
                </a:extLst>
              </p:cNvPr>
              <p:cNvSpPr>
                <a:spLocks/>
              </p:cNvSpPr>
              <p:nvPr/>
            </p:nvSpPr>
            <p:spPr bwMode="auto">
              <a:xfrm>
                <a:off x="3621088" y="3975101"/>
                <a:ext cx="11113" cy="19050"/>
              </a:xfrm>
              <a:custGeom>
                <a:avLst/>
                <a:gdLst>
                  <a:gd name="T0" fmla="*/ 4 w 7"/>
                  <a:gd name="T1" fmla="*/ 0 h 12"/>
                  <a:gd name="T2" fmla="*/ 4 w 7"/>
                  <a:gd name="T3" fmla="*/ 0 h 12"/>
                  <a:gd name="T4" fmla="*/ 1 w 7"/>
                  <a:gd name="T5" fmla="*/ 5 h 12"/>
                  <a:gd name="T6" fmla="*/ 0 w 7"/>
                  <a:gd name="T7" fmla="*/ 8 h 12"/>
                  <a:gd name="T8" fmla="*/ 0 w 7"/>
                  <a:gd name="T9" fmla="*/ 10 h 12"/>
                  <a:gd name="T10" fmla="*/ 0 w 7"/>
                  <a:gd name="T11" fmla="*/ 10 h 12"/>
                  <a:gd name="T12" fmla="*/ 7 w 7"/>
                  <a:gd name="T13" fmla="*/ 12 h 12"/>
                  <a:gd name="T14" fmla="*/ 7 w 7"/>
                  <a:gd name="T15" fmla="*/ 12 h 12"/>
                  <a:gd name="T16" fmla="*/ 6 w 7"/>
                  <a:gd name="T17" fmla="*/ 5 h 12"/>
                  <a:gd name="T18" fmla="*/ 4 w 7"/>
                  <a:gd name="T19" fmla="*/ 2 h 12"/>
                  <a:gd name="T20" fmla="*/ 4 w 7"/>
                  <a:gd name="T21" fmla="*/ 2 h 12"/>
                  <a:gd name="T22" fmla="*/ 4 w 7"/>
                  <a:gd name="T23" fmla="*/ 0 h 12"/>
                  <a:gd name="T24" fmla="*/ 4 w 7"/>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2">
                    <a:moveTo>
                      <a:pt x="4" y="0"/>
                    </a:moveTo>
                    <a:lnTo>
                      <a:pt x="4" y="0"/>
                    </a:lnTo>
                    <a:lnTo>
                      <a:pt x="1" y="5"/>
                    </a:lnTo>
                    <a:lnTo>
                      <a:pt x="0" y="8"/>
                    </a:lnTo>
                    <a:lnTo>
                      <a:pt x="0" y="10"/>
                    </a:lnTo>
                    <a:lnTo>
                      <a:pt x="0" y="10"/>
                    </a:lnTo>
                    <a:lnTo>
                      <a:pt x="7" y="12"/>
                    </a:lnTo>
                    <a:lnTo>
                      <a:pt x="7" y="12"/>
                    </a:lnTo>
                    <a:lnTo>
                      <a:pt x="6" y="5"/>
                    </a:lnTo>
                    <a:lnTo>
                      <a:pt x="4" y="2"/>
                    </a:lnTo>
                    <a:lnTo>
                      <a:pt x="4" y="2"/>
                    </a:lnTo>
                    <a:lnTo>
                      <a:pt x="4" y="0"/>
                    </a:lnTo>
                    <a:lnTo>
                      <a:pt x="4" y="0"/>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9" name="Freeform 78">
                <a:extLst>
                  <a:ext uri="{FF2B5EF4-FFF2-40B4-BE49-F238E27FC236}">
                    <a16:creationId xmlns:a16="http://schemas.microsoft.com/office/drawing/2014/main" id="{20010BDA-2D59-76B3-E939-9F678EADCAC0}"/>
                  </a:ext>
                </a:extLst>
              </p:cNvPr>
              <p:cNvSpPr>
                <a:spLocks/>
              </p:cNvSpPr>
              <p:nvPr/>
            </p:nvSpPr>
            <p:spPr bwMode="auto">
              <a:xfrm>
                <a:off x="3557588" y="3943351"/>
                <a:ext cx="73025" cy="47625"/>
              </a:xfrm>
              <a:custGeom>
                <a:avLst/>
                <a:gdLst>
                  <a:gd name="T0" fmla="*/ 2 w 46"/>
                  <a:gd name="T1" fmla="*/ 9 h 30"/>
                  <a:gd name="T2" fmla="*/ 2 w 46"/>
                  <a:gd name="T3" fmla="*/ 9 h 30"/>
                  <a:gd name="T4" fmla="*/ 5 w 46"/>
                  <a:gd name="T5" fmla="*/ 12 h 30"/>
                  <a:gd name="T6" fmla="*/ 5 w 46"/>
                  <a:gd name="T7" fmla="*/ 13 h 30"/>
                  <a:gd name="T8" fmla="*/ 6 w 46"/>
                  <a:gd name="T9" fmla="*/ 13 h 30"/>
                  <a:gd name="T10" fmla="*/ 6 w 46"/>
                  <a:gd name="T11" fmla="*/ 13 h 30"/>
                  <a:gd name="T12" fmla="*/ 8 w 46"/>
                  <a:gd name="T13" fmla="*/ 12 h 30"/>
                  <a:gd name="T14" fmla="*/ 9 w 46"/>
                  <a:gd name="T15" fmla="*/ 13 h 30"/>
                  <a:gd name="T16" fmla="*/ 12 w 46"/>
                  <a:gd name="T17" fmla="*/ 16 h 30"/>
                  <a:gd name="T18" fmla="*/ 12 w 46"/>
                  <a:gd name="T19" fmla="*/ 16 h 30"/>
                  <a:gd name="T20" fmla="*/ 16 w 46"/>
                  <a:gd name="T21" fmla="*/ 17 h 30"/>
                  <a:gd name="T22" fmla="*/ 19 w 46"/>
                  <a:gd name="T23" fmla="*/ 20 h 30"/>
                  <a:gd name="T24" fmla="*/ 19 w 46"/>
                  <a:gd name="T25" fmla="*/ 20 h 30"/>
                  <a:gd name="T26" fmla="*/ 21 w 46"/>
                  <a:gd name="T27" fmla="*/ 23 h 30"/>
                  <a:gd name="T28" fmla="*/ 22 w 46"/>
                  <a:gd name="T29" fmla="*/ 25 h 30"/>
                  <a:gd name="T30" fmla="*/ 24 w 46"/>
                  <a:gd name="T31" fmla="*/ 25 h 30"/>
                  <a:gd name="T32" fmla="*/ 24 w 46"/>
                  <a:gd name="T33" fmla="*/ 25 h 30"/>
                  <a:gd name="T34" fmla="*/ 27 w 46"/>
                  <a:gd name="T35" fmla="*/ 22 h 30"/>
                  <a:gd name="T36" fmla="*/ 28 w 46"/>
                  <a:gd name="T37" fmla="*/ 22 h 30"/>
                  <a:gd name="T38" fmla="*/ 28 w 46"/>
                  <a:gd name="T39" fmla="*/ 22 h 30"/>
                  <a:gd name="T40" fmla="*/ 28 w 46"/>
                  <a:gd name="T41" fmla="*/ 22 h 30"/>
                  <a:gd name="T42" fmla="*/ 30 w 46"/>
                  <a:gd name="T43" fmla="*/ 25 h 30"/>
                  <a:gd name="T44" fmla="*/ 30 w 46"/>
                  <a:gd name="T45" fmla="*/ 26 h 30"/>
                  <a:gd name="T46" fmla="*/ 31 w 46"/>
                  <a:gd name="T47" fmla="*/ 28 h 30"/>
                  <a:gd name="T48" fmla="*/ 31 w 46"/>
                  <a:gd name="T49" fmla="*/ 28 h 30"/>
                  <a:gd name="T50" fmla="*/ 34 w 46"/>
                  <a:gd name="T51" fmla="*/ 28 h 30"/>
                  <a:gd name="T52" fmla="*/ 35 w 46"/>
                  <a:gd name="T53" fmla="*/ 29 h 30"/>
                  <a:gd name="T54" fmla="*/ 35 w 46"/>
                  <a:gd name="T55" fmla="*/ 30 h 30"/>
                  <a:gd name="T56" fmla="*/ 38 w 46"/>
                  <a:gd name="T57" fmla="*/ 30 h 30"/>
                  <a:gd name="T58" fmla="*/ 38 w 46"/>
                  <a:gd name="T59" fmla="*/ 30 h 30"/>
                  <a:gd name="T60" fmla="*/ 40 w 46"/>
                  <a:gd name="T61" fmla="*/ 30 h 30"/>
                  <a:gd name="T62" fmla="*/ 40 w 46"/>
                  <a:gd name="T63" fmla="*/ 30 h 30"/>
                  <a:gd name="T64" fmla="*/ 40 w 46"/>
                  <a:gd name="T65" fmla="*/ 28 h 30"/>
                  <a:gd name="T66" fmla="*/ 41 w 46"/>
                  <a:gd name="T67" fmla="*/ 25 h 30"/>
                  <a:gd name="T68" fmla="*/ 44 w 46"/>
                  <a:gd name="T69" fmla="*/ 20 h 30"/>
                  <a:gd name="T70" fmla="*/ 44 w 46"/>
                  <a:gd name="T71" fmla="*/ 20 h 30"/>
                  <a:gd name="T72" fmla="*/ 46 w 46"/>
                  <a:gd name="T73" fmla="*/ 17 h 30"/>
                  <a:gd name="T74" fmla="*/ 46 w 46"/>
                  <a:gd name="T75" fmla="*/ 17 h 30"/>
                  <a:gd name="T76" fmla="*/ 44 w 46"/>
                  <a:gd name="T77" fmla="*/ 14 h 30"/>
                  <a:gd name="T78" fmla="*/ 43 w 46"/>
                  <a:gd name="T79" fmla="*/ 10 h 30"/>
                  <a:gd name="T80" fmla="*/ 43 w 46"/>
                  <a:gd name="T81" fmla="*/ 10 h 30"/>
                  <a:gd name="T82" fmla="*/ 43 w 46"/>
                  <a:gd name="T83" fmla="*/ 10 h 30"/>
                  <a:gd name="T84" fmla="*/ 43 w 46"/>
                  <a:gd name="T85" fmla="*/ 10 h 30"/>
                  <a:gd name="T86" fmla="*/ 40 w 46"/>
                  <a:gd name="T87" fmla="*/ 7 h 30"/>
                  <a:gd name="T88" fmla="*/ 40 w 46"/>
                  <a:gd name="T89" fmla="*/ 7 h 30"/>
                  <a:gd name="T90" fmla="*/ 35 w 46"/>
                  <a:gd name="T91" fmla="*/ 4 h 30"/>
                  <a:gd name="T92" fmla="*/ 33 w 46"/>
                  <a:gd name="T93" fmla="*/ 1 h 30"/>
                  <a:gd name="T94" fmla="*/ 33 w 46"/>
                  <a:gd name="T95" fmla="*/ 1 h 30"/>
                  <a:gd name="T96" fmla="*/ 28 w 46"/>
                  <a:gd name="T97" fmla="*/ 0 h 30"/>
                  <a:gd name="T98" fmla="*/ 25 w 46"/>
                  <a:gd name="T99" fmla="*/ 0 h 30"/>
                  <a:gd name="T100" fmla="*/ 24 w 46"/>
                  <a:gd name="T101" fmla="*/ 1 h 30"/>
                  <a:gd name="T102" fmla="*/ 24 w 46"/>
                  <a:gd name="T103" fmla="*/ 1 h 30"/>
                  <a:gd name="T104" fmla="*/ 19 w 46"/>
                  <a:gd name="T105" fmla="*/ 3 h 30"/>
                  <a:gd name="T106" fmla="*/ 14 w 46"/>
                  <a:gd name="T107" fmla="*/ 4 h 30"/>
                  <a:gd name="T108" fmla="*/ 14 w 46"/>
                  <a:gd name="T109" fmla="*/ 4 h 30"/>
                  <a:gd name="T110" fmla="*/ 9 w 46"/>
                  <a:gd name="T111" fmla="*/ 3 h 30"/>
                  <a:gd name="T112" fmla="*/ 9 w 46"/>
                  <a:gd name="T113" fmla="*/ 3 h 30"/>
                  <a:gd name="T114" fmla="*/ 0 w 46"/>
                  <a:gd name="T115" fmla="*/ 6 h 30"/>
                  <a:gd name="T116" fmla="*/ 0 w 46"/>
                  <a:gd name="T117" fmla="*/ 6 h 30"/>
                  <a:gd name="T118" fmla="*/ 2 w 46"/>
                  <a:gd name="T119" fmla="*/ 7 h 30"/>
                  <a:gd name="T120" fmla="*/ 2 w 46"/>
                  <a:gd name="T121" fmla="*/ 9 h 30"/>
                  <a:gd name="T122" fmla="*/ 2 w 46"/>
                  <a:gd name="T12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 h="30">
                    <a:moveTo>
                      <a:pt x="2" y="9"/>
                    </a:moveTo>
                    <a:lnTo>
                      <a:pt x="2" y="9"/>
                    </a:lnTo>
                    <a:lnTo>
                      <a:pt x="5" y="12"/>
                    </a:lnTo>
                    <a:lnTo>
                      <a:pt x="5" y="13"/>
                    </a:lnTo>
                    <a:lnTo>
                      <a:pt x="6" y="13"/>
                    </a:lnTo>
                    <a:lnTo>
                      <a:pt x="6" y="13"/>
                    </a:lnTo>
                    <a:lnTo>
                      <a:pt x="8" y="12"/>
                    </a:lnTo>
                    <a:lnTo>
                      <a:pt x="9" y="13"/>
                    </a:lnTo>
                    <a:lnTo>
                      <a:pt x="12" y="16"/>
                    </a:lnTo>
                    <a:lnTo>
                      <a:pt x="12" y="16"/>
                    </a:lnTo>
                    <a:lnTo>
                      <a:pt x="16" y="17"/>
                    </a:lnTo>
                    <a:lnTo>
                      <a:pt x="19" y="20"/>
                    </a:lnTo>
                    <a:lnTo>
                      <a:pt x="19" y="20"/>
                    </a:lnTo>
                    <a:lnTo>
                      <a:pt x="21" y="23"/>
                    </a:lnTo>
                    <a:lnTo>
                      <a:pt x="22" y="25"/>
                    </a:lnTo>
                    <a:lnTo>
                      <a:pt x="24" y="25"/>
                    </a:lnTo>
                    <a:lnTo>
                      <a:pt x="24" y="25"/>
                    </a:lnTo>
                    <a:lnTo>
                      <a:pt x="27" y="22"/>
                    </a:lnTo>
                    <a:lnTo>
                      <a:pt x="28" y="22"/>
                    </a:lnTo>
                    <a:lnTo>
                      <a:pt x="28" y="22"/>
                    </a:lnTo>
                    <a:lnTo>
                      <a:pt x="28" y="22"/>
                    </a:lnTo>
                    <a:lnTo>
                      <a:pt x="30" y="25"/>
                    </a:lnTo>
                    <a:lnTo>
                      <a:pt x="30" y="26"/>
                    </a:lnTo>
                    <a:lnTo>
                      <a:pt x="31" y="28"/>
                    </a:lnTo>
                    <a:lnTo>
                      <a:pt x="31" y="28"/>
                    </a:lnTo>
                    <a:lnTo>
                      <a:pt x="34" y="28"/>
                    </a:lnTo>
                    <a:lnTo>
                      <a:pt x="35" y="29"/>
                    </a:lnTo>
                    <a:lnTo>
                      <a:pt x="35" y="30"/>
                    </a:lnTo>
                    <a:lnTo>
                      <a:pt x="38" y="30"/>
                    </a:lnTo>
                    <a:lnTo>
                      <a:pt x="38" y="30"/>
                    </a:lnTo>
                    <a:lnTo>
                      <a:pt x="40" y="30"/>
                    </a:lnTo>
                    <a:lnTo>
                      <a:pt x="40" y="30"/>
                    </a:lnTo>
                    <a:lnTo>
                      <a:pt x="40" y="28"/>
                    </a:lnTo>
                    <a:lnTo>
                      <a:pt x="41" y="25"/>
                    </a:lnTo>
                    <a:lnTo>
                      <a:pt x="44" y="20"/>
                    </a:lnTo>
                    <a:lnTo>
                      <a:pt x="44" y="20"/>
                    </a:lnTo>
                    <a:lnTo>
                      <a:pt x="46" y="17"/>
                    </a:lnTo>
                    <a:lnTo>
                      <a:pt x="46" y="17"/>
                    </a:lnTo>
                    <a:lnTo>
                      <a:pt x="44" y="14"/>
                    </a:lnTo>
                    <a:lnTo>
                      <a:pt x="43" y="10"/>
                    </a:lnTo>
                    <a:lnTo>
                      <a:pt x="43" y="10"/>
                    </a:lnTo>
                    <a:lnTo>
                      <a:pt x="43" y="10"/>
                    </a:lnTo>
                    <a:lnTo>
                      <a:pt x="43" y="10"/>
                    </a:lnTo>
                    <a:lnTo>
                      <a:pt x="40" y="7"/>
                    </a:lnTo>
                    <a:lnTo>
                      <a:pt x="40" y="7"/>
                    </a:lnTo>
                    <a:lnTo>
                      <a:pt x="35" y="4"/>
                    </a:lnTo>
                    <a:lnTo>
                      <a:pt x="33" y="1"/>
                    </a:lnTo>
                    <a:lnTo>
                      <a:pt x="33" y="1"/>
                    </a:lnTo>
                    <a:lnTo>
                      <a:pt x="28" y="0"/>
                    </a:lnTo>
                    <a:lnTo>
                      <a:pt x="25" y="0"/>
                    </a:lnTo>
                    <a:lnTo>
                      <a:pt x="24" y="1"/>
                    </a:lnTo>
                    <a:lnTo>
                      <a:pt x="24" y="1"/>
                    </a:lnTo>
                    <a:lnTo>
                      <a:pt x="19" y="3"/>
                    </a:lnTo>
                    <a:lnTo>
                      <a:pt x="14" y="4"/>
                    </a:lnTo>
                    <a:lnTo>
                      <a:pt x="14" y="4"/>
                    </a:lnTo>
                    <a:lnTo>
                      <a:pt x="9" y="3"/>
                    </a:lnTo>
                    <a:lnTo>
                      <a:pt x="9" y="3"/>
                    </a:lnTo>
                    <a:lnTo>
                      <a:pt x="0" y="6"/>
                    </a:lnTo>
                    <a:lnTo>
                      <a:pt x="0" y="6"/>
                    </a:lnTo>
                    <a:lnTo>
                      <a:pt x="2" y="7"/>
                    </a:lnTo>
                    <a:lnTo>
                      <a:pt x="2" y="9"/>
                    </a:lnTo>
                    <a:lnTo>
                      <a:pt x="2" y="9"/>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0" name="Freeform 79">
                <a:extLst>
                  <a:ext uri="{FF2B5EF4-FFF2-40B4-BE49-F238E27FC236}">
                    <a16:creationId xmlns:a16="http://schemas.microsoft.com/office/drawing/2014/main" id="{D834CF26-A30D-F46D-6546-FE29ECDC0AEE}"/>
                  </a:ext>
                </a:extLst>
              </p:cNvPr>
              <p:cNvSpPr>
                <a:spLocks/>
              </p:cNvSpPr>
              <p:nvPr/>
            </p:nvSpPr>
            <p:spPr bwMode="auto">
              <a:xfrm>
                <a:off x="3886200" y="4019551"/>
                <a:ext cx="169863" cy="109538"/>
              </a:xfrm>
              <a:custGeom>
                <a:avLst/>
                <a:gdLst>
                  <a:gd name="T0" fmla="*/ 95 w 107"/>
                  <a:gd name="T1" fmla="*/ 45 h 69"/>
                  <a:gd name="T2" fmla="*/ 91 w 107"/>
                  <a:gd name="T3" fmla="*/ 44 h 69"/>
                  <a:gd name="T4" fmla="*/ 91 w 107"/>
                  <a:gd name="T5" fmla="*/ 42 h 69"/>
                  <a:gd name="T6" fmla="*/ 91 w 107"/>
                  <a:gd name="T7" fmla="*/ 42 h 69"/>
                  <a:gd name="T8" fmla="*/ 88 w 107"/>
                  <a:gd name="T9" fmla="*/ 35 h 69"/>
                  <a:gd name="T10" fmla="*/ 89 w 107"/>
                  <a:gd name="T11" fmla="*/ 29 h 69"/>
                  <a:gd name="T12" fmla="*/ 89 w 107"/>
                  <a:gd name="T13" fmla="*/ 26 h 69"/>
                  <a:gd name="T14" fmla="*/ 82 w 107"/>
                  <a:gd name="T15" fmla="*/ 13 h 69"/>
                  <a:gd name="T16" fmla="*/ 75 w 107"/>
                  <a:gd name="T17" fmla="*/ 0 h 69"/>
                  <a:gd name="T18" fmla="*/ 69 w 107"/>
                  <a:gd name="T19" fmla="*/ 1 h 69"/>
                  <a:gd name="T20" fmla="*/ 66 w 107"/>
                  <a:gd name="T21" fmla="*/ 4 h 69"/>
                  <a:gd name="T22" fmla="*/ 61 w 107"/>
                  <a:gd name="T23" fmla="*/ 6 h 69"/>
                  <a:gd name="T24" fmla="*/ 56 w 107"/>
                  <a:gd name="T25" fmla="*/ 6 h 69"/>
                  <a:gd name="T26" fmla="*/ 53 w 107"/>
                  <a:gd name="T27" fmla="*/ 7 h 69"/>
                  <a:gd name="T28" fmla="*/ 51 w 107"/>
                  <a:gd name="T29" fmla="*/ 7 h 69"/>
                  <a:gd name="T30" fmla="*/ 44 w 107"/>
                  <a:gd name="T31" fmla="*/ 6 h 69"/>
                  <a:gd name="T32" fmla="*/ 32 w 107"/>
                  <a:gd name="T33" fmla="*/ 3 h 69"/>
                  <a:gd name="T34" fmla="*/ 28 w 107"/>
                  <a:gd name="T35" fmla="*/ 4 h 69"/>
                  <a:gd name="T36" fmla="*/ 28 w 107"/>
                  <a:gd name="T37" fmla="*/ 6 h 69"/>
                  <a:gd name="T38" fmla="*/ 27 w 107"/>
                  <a:gd name="T39" fmla="*/ 6 h 69"/>
                  <a:gd name="T40" fmla="*/ 19 w 107"/>
                  <a:gd name="T41" fmla="*/ 12 h 69"/>
                  <a:gd name="T42" fmla="*/ 10 w 107"/>
                  <a:gd name="T43" fmla="*/ 25 h 69"/>
                  <a:gd name="T44" fmla="*/ 8 w 107"/>
                  <a:gd name="T45" fmla="*/ 29 h 69"/>
                  <a:gd name="T46" fmla="*/ 0 w 107"/>
                  <a:gd name="T47" fmla="*/ 35 h 69"/>
                  <a:gd name="T48" fmla="*/ 3 w 107"/>
                  <a:gd name="T49" fmla="*/ 38 h 69"/>
                  <a:gd name="T50" fmla="*/ 5 w 107"/>
                  <a:gd name="T51" fmla="*/ 41 h 69"/>
                  <a:gd name="T52" fmla="*/ 9 w 107"/>
                  <a:gd name="T53" fmla="*/ 45 h 69"/>
                  <a:gd name="T54" fmla="*/ 10 w 107"/>
                  <a:gd name="T55" fmla="*/ 47 h 69"/>
                  <a:gd name="T56" fmla="*/ 9 w 107"/>
                  <a:gd name="T57" fmla="*/ 51 h 69"/>
                  <a:gd name="T58" fmla="*/ 10 w 107"/>
                  <a:gd name="T59" fmla="*/ 53 h 69"/>
                  <a:gd name="T60" fmla="*/ 21 w 107"/>
                  <a:gd name="T61" fmla="*/ 55 h 69"/>
                  <a:gd name="T62" fmla="*/ 24 w 107"/>
                  <a:gd name="T63" fmla="*/ 57 h 69"/>
                  <a:gd name="T64" fmla="*/ 24 w 107"/>
                  <a:gd name="T65" fmla="*/ 61 h 69"/>
                  <a:gd name="T66" fmla="*/ 27 w 107"/>
                  <a:gd name="T67" fmla="*/ 63 h 69"/>
                  <a:gd name="T68" fmla="*/ 31 w 107"/>
                  <a:gd name="T69" fmla="*/ 66 h 69"/>
                  <a:gd name="T70" fmla="*/ 43 w 107"/>
                  <a:gd name="T71" fmla="*/ 67 h 69"/>
                  <a:gd name="T72" fmla="*/ 56 w 107"/>
                  <a:gd name="T73" fmla="*/ 69 h 69"/>
                  <a:gd name="T74" fmla="*/ 60 w 107"/>
                  <a:gd name="T75" fmla="*/ 67 h 69"/>
                  <a:gd name="T76" fmla="*/ 64 w 107"/>
                  <a:gd name="T77" fmla="*/ 64 h 69"/>
                  <a:gd name="T78" fmla="*/ 70 w 107"/>
                  <a:gd name="T79" fmla="*/ 63 h 69"/>
                  <a:gd name="T80" fmla="*/ 77 w 107"/>
                  <a:gd name="T81" fmla="*/ 63 h 69"/>
                  <a:gd name="T82" fmla="*/ 88 w 107"/>
                  <a:gd name="T83" fmla="*/ 66 h 69"/>
                  <a:gd name="T84" fmla="*/ 94 w 107"/>
                  <a:gd name="T85" fmla="*/ 69 h 69"/>
                  <a:gd name="T86" fmla="*/ 94 w 107"/>
                  <a:gd name="T87" fmla="*/ 63 h 69"/>
                  <a:gd name="T88" fmla="*/ 96 w 107"/>
                  <a:gd name="T89" fmla="*/ 55 h 69"/>
                  <a:gd name="T90" fmla="*/ 99 w 107"/>
                  <a:gd name="T91" fmla="*/ 53 h 69"/>
                  <a:gd name="T92" fmla="*/ 105 w 107"/>
                  <a:gd name="T93" fmla="*/ 51 h 69"/>
                  <a:gd name="T94" fmla="*/ 107 w 107"/>
                  <a:gd name="T95" fmla="*/ 47 h 69"/>
                  <a:gd name="T96" fmla="*/ 107 w 107"/>
                  <a:gd name="T97" fmla="*/ 45 h 69"/>
                  <a:gd name="T98" fmla="*/ 102 w 107"/>
                  <a:gd name="T99" fmla="*/ 42 h 69"/>
                  <a:gd name="T100" fmla="*/ 95 w 107"/>
                  <a:gd name="T101" fmla="*/ 4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69">
                    <a:moveTo>
                      <a:pt x="95" y="45"/>
                    </a:moveTo>
                    <a:lnTo>
                      <a:pt x="95" y="45"/>
                    </a:lnTo>
                    <a:lnTo>
                      <a:pt x="92" y="44"/>
                    </a:lnTo>
                    <a:lnTo>
                      <a:pt x="91" y="44"/>
                    </a:lnTo>
                    <a:lnTo>
                      <a:pt x="91" y="42"/>
                    </a:lnTo>
                    <a:lnTo>
                      <a:pt x="91" y="42"/>
                    </a:lnTo>
                    <a:lnTo>
                      <a:pt x="91" y="42"/>
                    </a:lnTo>
                    <a:lnTo>
                      <a:pt x="91" y="42"/>
                    </a:lnTo>
                    <a:lnTo>
                      <a:pt x="89" y="39"/>
                    </a:lnTo>
                    <a:lnTo>
                      <a:pt x="88" y="35"/>
                    </a:lnTo>
                    <a:lnTo>
                      <a:pt x="88" y="32"/>
                    </a:lnTo>
                    <a:lnTo>
                      <a:pt x="89" y="29"/>
                    </a:lnTo>
                    <a:lnTo>
                      <a:pt x="89" y="29"/>
                    </a:lnTo>
                    <a:lnTo>
                      <a:pt x="89" y="26"/>
                    </a:lnTo>
                    <a:lnTo>
                      <a:pt x="88" y="22"/>
                    </a:lnTo>
                    <a:lnTo>
                      <a:pt x="82" y="13"/>
                    </a:lnTo>
                    <a:lnTo>
                      <a:pt x="82" y="13"/>
                    </a:lnTo>
                    <a:lnTo>
                      <a:pt x="75" y="0"/>
                    </a:lnTo>
                    <a:lnTo>
                      <a:pt x="75" y="0"/>
                    </a:lnTo>
                    <a:lnTo>
                      <a:pt x="69" y="1"/>
                    </a:lnTo>
                    <a:lnTo>
                      <a:pt x="69" y="1"/>
                    </a:lnTo>
                    <a:lnTo>
                      <a:pt x="66" y="4"/>
                    </a:lnTo>
                    <a:lnTo>
                      <a:pt x="61" y="6"/>
                    </a:lnTo>
                    <a:lnTo>
                      <a:pt x="61" y="6"/>
                    </a:lnTo>
                    <a:lnTo>
                      <a:pt x="59" y="6"/>
                    </a:lnTo>
                    <a:lnTo>
                      <a:pt x="56" y="6"/>
                    </a:lnTo>
                    <a:lnTo>
                      <a:pt x="56" y="6"/>
                    </a:lnTo>
                    <a:lnTo>
                      <a:pt x="53" y="7"/>
                    </a:lnTo>
                    <a:lnTo>
                      <a:pt x="51" y="7"/>
                    </a:lnTo>
                    <a:lnTo>
                      <a:pt x="51" y="7"/>
                    </a:lnTo>
                    <a:lnTo>
                      <a:pt x="48" y="6"/>
                    </a:lnTo>
                    <a:lnTo>
                      <a:pt x="44" y="6"/>
                    </a:lnTo>
                    <a:lnTo>
                      <a:pt x="44" y="6"/>
                    </a:lnTo>
                    <a:lnTo>
                      <a:pt x="32" y="3"/>
                    </a:lnTo>
                    <a:lnTo>
                      <a:pt x="32" y="3"/>
                    </a:lnTo>
                    <a:lnTo>
                      <a:pt x="28" y="4"/>
                    </a:lnTo>
                    <a:lnTo>
                      <a:pt x="28" y="4"/>
                    </a:lnTo>
                    <a:lnTo>
                      <a:pt x="28" y="6"/>
                    </a:lnTo>
                    <a:lnTo>
                      <a:pt x="27" y="6"/>
                    </a:lnTo>
                    <a:lnTo>
                      <a:pt x="27" y="6"/>
                    </a:lnTo>
                    <a:lnTo>
                      <a:pt x="19" y="12"/>
                    </a:lnTo>
                    <a:lnTo>
                      <a:pt x="19" y="12"/>
                    </a:lnTo>
                    <a:lnTo>
                      <a:pt x="13" y="19"/>
                    </a:lnTo>
                    <a:lnTo>
                      <a:pt x="10" y="25"/>
                    </a:lnTo>
                    <a:lnTo>
                      <a:pt x="8" y="29"/>
                    </a:lnTo>
                    <a:lnTo>
                      <a:pt x="8" y="29"/>
                    </a:lnTo>
                    <a:lnTo>
                      <a:pt x="3" y="32"/>
                    </a:lnTo>
                    <a:lnTo>
                      <a:pt x="0" y="35"/>
                    </a:lnTo>
                    <a:lnTo>
                      <a:pt x="0" y="35"/>
                    </a:lnTo>
                    <a:lnTo>
                      <a:pt x="3" y="38"/>
                    </a:lnTo>
                    <a:lnTo>
                      <a:pt x="5" y="41"/>
                    </a:lnTo>
                    <a:lnTo>
                      <a:pt x="5" y="41"/>
                    </a:lnTo>
                    <a:lnTo>
                      <a:pt x="6" y="44"/>
                    </a:lnTo>
                    <a:lnTo>
                      <a:pt x="9" y="45"/>
                    </a:lnTo>
                    <a:lnTo>
                      <a:pt x="9" y="45"/>
                    </a:lnTo>
                    <a:lnTo>
                      <a:pt x="10" y="47"/>
                    </a:lnTo>
                    <a:lnTo>
                      <a:pt x="10" y="50"/>
                    </a:lnTo>
                    <a:lnTo>
                      <a:pt x="9" y="51"/>
                    </a:lnTo>
                    <a:lnTo>
                      <a:pt x="10" y="53"/>
                    </a:lnTo>
                    <a:lnTo>
                      <a:pt x="10" y="53"/>
                    </a:lnTo>
                    <a:lnTo>
                      <a:pt x="18" y="54"/>
                    </a:lnTo>
                    <a:lnTo>
                      <a:pt x="21" y="55"/>
                    </a:lnTo>
                    <a:lnTo>
                      <a:pt x="24" y="57"/>
                    </a:lnTo>
                    <a:lnTo>
                      <a:pt x="24" y="57"/>
                    </a:lnTo>
                    <a:lnTo>
                      <a:pt x="24" y="60"/>
                    </a:lnTo>
                    <a:lnTo>
                      <a:pt x="24" y="61"/>
                    </a:lnTo>
                    <a:lnTo>
                      <a:pt x="24" y="61"/>
                    </a:lnTo>
                    <a:lnTo>
                      <a:pt x="27" y="63"/>
                    </a:lnTo>
                    <a:lnTo>
                      <a:pt x="28" y="64"/>
                    </a:lnTo>
                    <a:lnTo>
                      <a:pt x="31" y="66"/>
                    </a:lnTo>
                    <a:lnTo>
                      <a:pt x="31" y="66"/>
                    </a:lnTo>
                    <a:lnTo>
                      <a:pt x="43" y="67"/>
                    </a:lnTo>
                    <a:lnTo>
                      <a:pt x="43" y="67"/>
                    </a:lnTo>
                    <a:lnTo>
                      <a:pt x="56" y="69"/>
                    </a:lnTo>
                    <a:lnTo>
                      <a:pt x="56" y="69"/>
                    </a:lnTo>
                    <a:lnTo>
                      <a:pt x="60" y="67"/>
                    </a:lnTo>
                    <a:lnTo>
                      <a:pt x="64" y="64"/>
                    </a:lnTo>
                    <a:lnTo>
                      <a:pt x="64" y="64"/>
                    </a:lnTo>
                    <a:lnTo>
                      <a:pt x="67" y="63"/>
                    </a:lnTo>
                    <a:lnTo>
                      <a:pt x="70" y="63"/>
                    </a:lnTo>
                    <a:lnTo>
                      <a:pt x="77" y="63"/>
                    </a:lnTo>
                    <a:lnTo>
                      <a:pt x="77" y="63"/>
                    </a:lnTo>
                    <a:lnTo>
                      <a:pt x="83" y="63"/>
                    </a:lnTo>
                    <a:lnTo>
                      <a:pt x="88" y="66"/>
                    </a:lnTo>
                    <a:lnTo>
                      <a:pt x="88" y="66"/>
                    </a:lnTo>
                    <a:lnTo>
                      <a:pt x="94" y="69"/>
                    </a:lnTo>
                    <a:lnTo>
                      <a:pt x="94" y="69"/>
                    </a:lnTo>
                    <a:lnTo>
                      <a:pt x="94" y="63"/>
                    </a:lnTo>
                    <a:lnTo>
                      <a:pt x="94" y="63"/>
                    </a:lnTo>
                    <a:lnTo>
                      <a:pt x="96" y="55"/>
                    </a:lnTo>
                    <a:lnTo>
                      <a:pt x="98" y="54"/>
                    </a:lnTo>
                    <a:lnTo>
                      <a:pt x="99" y="53"/>
                    </a:lnTo>
                    <a:lnTo>
                      <a:pt x="99" y="53"/>
                    </a:lnTo>
                    <a:lnTo>
                      <a:pt x="105" y="51"/>
                    </a:lnTo>
                    <a:lnTo>
                      <a:pt x="105" y="50"/>
                    </a:lnTo>
                    <a:lnTo>
                      <a:pt x="107" y="47"/>
                    </a:lnTo>
                    <a:lnTo>
                      <a:pt x="107" y="47"/>
                    </a:lnTo>
                    <a:lnTo>
                      <a:pt x="107" y="45"/>
                    </a:lnTo>
                    <a:lnTo>
                      <a:pt x="107" y="45"/>
                    </a:lnTo>
                    <a:lnTo>
                      <a:pt x="102" y="42"/>
                    </a:lnTo>
                    <a:lnTo>
                      <a:pt x="102" y="42"/>
                    </a:lnTo>
                    <a:lnTo>
                      <a:pt x="95" y="45"/>
                    </a:lnTo>
                    <a:lnTo>
                      <a:pt x="95" y="45"/>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1" name="Freeform 80">
                <a:extLst>
                  <a:ext uri="{FF2B5EF4-FFF2-40B4-BE49-F238E27FC236}">
                    <a16:creationId xmlns:a16="http://schemas.microsoft.com/office/drawing/2014/main" id="{C50341F5-4BA7-1349-3AE4-2AEBD8FFA9DF}"/>
                  </a:ext>
                </a:extLst>
              </p:cNvPr>
              <p:cNvSpPr>
                <a:spLocks/>
              </p:cNvSpPr>
              <p:nvPr/>
            </p:nvSpPr>
            <p:spPr bwMode="auto">
              <a:xfrm>
                <a:off x="4005263" y="4014788"/>
                <a:ext cx="55563" cy="71438"/>
              </a:xfrm>
              <a:custGeom>
                <a:avLst/>
                <a:gdLst>
                  <a:gd name="T0" fmla="*/ 26 w 35"/>
                  <a:gd name="T1" fmla="*/ 12 h 45"/>
                  <a:gd name="T2" fmla="*/ 26 w 35"/>
                  <a:gd name="T3" fmla="*/ 12 h 45"/>
                  <a:gd name="T4" fmla="*/ 24 w 35"/>
                  <a:gd name="T5" fmla="*/ 9 h 45"/>
                  <a:gd name="T6" fmla="*/ 21 w 35"/>
                  <a:gd name="T7" fmla="*/ 7 h 45"/>
                  <a:gd name="T8" fmla="*/ 17 w 35"/>
                  <a:gd name="T9" fmla="*/ 6 h 45"/>
                  <a:gd name="T10" fmla="*/ 17 w 35"/>
                  <a:gd name="T11" fmla="*/ 6 h 45"/>
                  <a:gd name="T12" fmla="*/ 14 w 35"/>
                  <a:gd name="T13" fmla="*/ 4 h 45"/>
                  <a:gd name="T14" fmla="*/ 13 w 35"/>
                  <a:gd name="T15" fmla="*/ 3 h 45"/>
                  <a:gd name="T16" fmla="*/ 10 w 35"/>
                  <a:gd name="T17" fmla="*/ 2 h 45"/>
                  <a:gd name="T18" fmla="*/ 7 w 35"/>
                  <a:gd name="T19" fmla="*/ 0 h 45"/>
                  <a:gd name="T20" fmla="*/ 7 w 35"/>
                  <a:gd name="T21" fmla="*/ 0 h 45"/>
                  <a:gd name="T22" fmla="*/ 0 w 35"/>
                  <a:gd name="T23" fmla="*/ 3 h 45"/>
                  <a:gd name="T24" fmla="*/ 0 w 35"/>
                  <a:gd name="T25" fmla="*/ 3 h 45"/>
                  <a:gd name="T26" fmla="*/ 7 w 35"/>
                  <a:gd name="T27" fmla="*/ 16 h 45"/>
                  <a:gd name="T28" fmla="*/ 7 w 35"/>
                  <a:gd name="T29" fmla="*/ 16 h 45"/>
                  <a:gd name="T30" fmla="*/ 13 w 35"/>
                  <a:gd name="T31" fmla="*/ 25 h 45"/>
                  <a:gd name="T32" fmla="*/ 14 w 35"/>
                  <a:gd name="T33" fmla="*/ 29 h 45"/>
                  <a:gd name="T34" fmla="*/ 14 w 35"/>
                  <a:gd name="T35" fmla="*/ 32 h 45"/>
                  <a:gd name="T36" fmla="*/ 14 w 35"/>
                  <a:gd name="T37" fmla="*/ 32 h 45"/>
                  <a:gd name="T38" fmla="*/ 13 w 35"/>
                  <a:gd name="T39" fmla="*/ 35 h 45"/>
                  <a:gd name="T40" fmla="*/ 13 w 35"/>
                  <a:gd name="T41" fmla="*/ 38 h 45"/>
                  <a:gd name="T42" fmla="*/ 14 w 35"/>
                  <a:gd name="T43" fmla="*/ 42 h 45"/>
                  <a:gd name="T44" fmla="*/ 16 w 35"/>
                  <a:gd name="T45" fmla="*/ 45 h 45"/>
                  <a:gd name="T46" fmla="*/ 16 w 35"/>
                  <a:gd name="T47" fmla="*/ 45 h 45"/>
                  <a:gd name="T48" fmla="*/ 20 w 35"/>
                  <a:gd name="T49" fmla="*/ 39 h 45"/>
                  <a:gd name="T50" fmla="*/ 23 w 35"/>
                  <a:gd name="T51" fmla="*/ 35 h 45"/>
                  <a:gd name="T52" fmla="*/ 23 w 35"/>
                  <a:gd name="T53" fmla="*/ 35 h 45"/>
                  <a:gd name="T54" fmla="*/ 23 w 35"/>
                  <a:gd name="T55" fmla="*/ 31 h 45"/>
                  <a:gd name="T56" fmla="*/ 24 w 35"/>
                  <a:gd name="T57" fmla="*/ 29 h 45"/>
                  <a:gd name="T58" fmla="*/ 27 w 35"/>
                  <a:gd name="T59" fmla="*/ 29 h 45"/>
                  <a:gd name="T60" fmla="*/ 27 w 35"/>
                  <a:gd name="T61" fmla="*/ 29 h 45"/>
                  <a:gd name="T62" fmla="*/ 33 w 35"/>
                  <a:gd name="T63" fmla="*/ 31 h 45"/>
                  <a:gd name="T64" fmla="*/ 35 w 35"/>
                  <a:gd name="T65" fmla="*/ 32 h 45"/>
                  <a:gd name="T66" fmla="*/ 35 w 35"/>
                  <a:gd name="T67" fmla="*/ 31 h 45"/>
                  <a:gd name="T68" fmla="*/ 35 w 35"/>
                  <a:gd name="T69" fmla="*/ 31 h 45"/>
                  <a:gd name="T70" fmla="*/ 35 w 35"/>
                  <a:gd name="T71" fmla="*/ 28 h 45"/>
                  <a:gd name="T72" fmla="*/ 33 w 35"/>
                  <a:gd name="T73" fmla="*/ 23 h 45"/>
                  <a:gd name="T74" fmla="*/ 33 w 35"/>
                  <a:gd name="T75" fmla="*/ 23 h 45"/>
                  <a:gd name="T76" fmla="*/ 29 w 35"/>
                  <a:gd name="T77" fmla="*/ 19 h 45"/>
                  <a:gd name="T78" fmla="*/ 26 w 35"/>
                  <a:gd name="T79" fmla="*/ 12 h 45"/>
                  <a:gd name="T80" fmla="*/ 26 w 35"/>
                  <a:gd name="T81"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 h="45">
                    <a:moveTo>
                      <a:pt x="26" y="12"/>
                    </a:moveTo>
                    <a:lnTo>
                      <a:pt x="26" y="12"/>
                    </a:lnTo>
                    <a:lnTo>
                      <a:pt x="24" y="9"/>
                    </a:lnTo>
                    <a:lnTo>
                      <a:pt x="21" y="7"/>
                    </a:lnTo>
                    <a:lnTo>
                      <a:pt x="17" y="6"/>
                    </a:lnTo>
                    <a:lnTo>
                      <a:pt x="17" y="6"/>
                    </a:lnTo>
                    <a:lnTo>
                      <a:pt x="14" y="4"/>
                    </a:lnTo>
                    <a:lnTo>
                      <a:pt x="13" y="3"/>
                    </a:lnTo>
                    <a:lnTo>
                      <a:pt x="10" y="2"/>
                    </a:lnTo>
                    <a:lnTo>
                      <a:pt x="7" y="0"/>
                    </a:lnTo>
                    <a:lnTo>
                      <a:pt x="7" y="0"/>
                    </a:lnTo>
                    <a:lnTo>
                      <a:pt x="0" y="3"/>
                    </a:lnTo>
                    <a:lnTo>
                      <a:pt x="0" y="3"/>
                    </a:lnTo>
                    <a:lnTo>
                      <a:pt x="7" y="16"/>
                    </a:lnTo>
                    <a:lnTo>
                      <a:pt x="7" y="16"/>
                    </a:lnTo>
                    <a:lnTo>
                      <a:pt x="13" y="25"/>
                    </a:lnTo>
                    <a:lnTo>
                      <a:pt x="14" y="29"/>
                    </a:lnTo>
                    <a:lnTo>
                      <a:pt x="14" y="32"/>
                    </a:lnTo>
                    <a:lnTo>
                      <a:pt x="14" y="32"/>
                    </a:lnTo>
                    <a:lnTo>
                      <a:pt x="13" y="35"/>
                    </a:lnTo>
                    <a:lnTo>
                      <a:pt x="13" y="38"/>
                    </a:lnTo>
                    <a:lnTo>
                      <a:pt x="14" y="42"/>
                    </a:lnTo>
                    <a:lnTo>
                      <a:pt x="16" y="45"/>
                    </a:lnTo>
                    <a:lnTo>
                      <a:pt x="16" y="45"/>
                    </a:lnTo>
                    <a:lnTo>
                      <a:pt x="20" y="39"/>
                    </a:lnTo>
                    <a:lnTo>
                      <a:pt x="23" y="35"/>
                    </a:lnTo>
                    <a:lnTo>
                      <a:pt x="23" y="35"/>
                    </a:lnTo>
                    <a:lnTo>
                      <a:pt x="23" y="31"/>
                    </a:lnTo>
                    <a:lnTo>
                      <a:pt x="24" y="29"/>
                    </a:lnTo>
                    <a:lnTo>
                      <a:pt x="27" y="29"/>
                    </a:lnTo>
                    <a:lnTo>
                      <a:pt x="27" y="29"/>
                    </a:lnTo>
                    <a:lnTo>
                      <a:pt x="33" y="31"/>
                    </a:lnTo>
                    <a:lnTo>
                      <a:pt x="35" y="32"/>
                    </a:lnTo>
                    <a:lnTo>
                      <a:pt x="35" y="31"/>
                    </a:lnTo>
                    <a:lnTo>
                      <a:pt x="35" y="31"/>
                    </a:lnTo>
                    <a:lnTo>
                      <a:pt x="35" y="28"/>
                    </a:lnTo>
                    <a:lnTo>
                      <a:pt x="33" y="23"/>
                    </a:lnTo>
                    <a:lnTo>
                      <a:pt x="33" y="23"/>
                    </a:lnTo>
                    <a:lnTo>
                      <a:pt x="29" y="19"/>
                    </a:lnTo>
                    <a:lnTo>
                      <a:pt x="26" y="12"/>
                    </a:lnTo>
                    <a:lnTo>
                      <a:pt x="26" y="12"/>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 name="Freeform 81">
                <a:extLst>
                  <a:ext uri="{FF2B5EF4-FFF2-40B4-BE49-F238E27FC236}">
                    <a16:creationId xmlns:a16="http://schemas.microsoft.com/office/drawing/2014/main" id="{172D219A-6F7F-501F-8345-C4B1F283392E}"/>
                  </a:ext>
                </a:extLst>
              </p:cNvPr>
              <p:cNvSpPr>
                <a:spLocks/>
              </p:cNvSpPr>
              <p:nvPr/>
            </p:nvSpPr>
            <p:spPr bwMode="auto">
              <a:xfrm>
                <a:off x="3919538" y="4116388"/>
                <a:ext cx="115888" cy="65088"/>
              </a:xfrm>
              <a:custGeom>
                <a:avLst/>
                <a:gdLst>
                  <a:gd name="T0" fmla="*/ 56 w 73"/>
                  <a:gd name="T1" fmla="*/ 2 h 41"/>
                  <a:gd name="T2" fmla="*/ 46 w 73"/>
                  <a:gd name="T3" fmla="*/ 2 h 41"/>
                  <a:gd name="T4" fmla="*/ 43 w 73"/>
                  <a:gd name="T5" fmla="*/ 3 h 41"/>
                  <a:gd name="T6" fmla="*/ 35 w 73"/>
                  <a:gd name="T7" fmla="*/ 8 h 41"/>
                  <a:gd name="T8" fmla="*/ 22 w 73"/>
                  <a:gd name="T9" fmla="*/ 6 h 41"/>
                  <a:gd name="T10" fmla="*/ 10 w 73"/>
                  <a:gd name="T11" fmla="*/ 5 h 41"/>
                  <a:gd name="T12" fmla="*/ 7 w 73"/>
                  <a:gd name="T13" fmla="*/ 3 h 41"/>
                  <a:gd name="T14" fmla="*/ 3 w 73"/>
                  <a:gd name="T15" fmla="*/ 0 h 41"/>
                  <a:gd name="T16" fmla="*/ 3 w 73"/>
                  <a:gd name="T17" fmla="*/ 2 h 41"/>
                  <a:gd name="T18" fmla="*/ 1 w 73"/>
                  <a:gd name="T19" fmla="*/ 3 h 41"/>
                  <a:gd name="T20" fmla="*/ 1 w 73"/>
                  <a:gd name="T21" fmla="*/ 8 h 41"/>
                  <a:gd name="T22" fmla="*/ 3 w 73"/>
                  <a:gd name="T23" fmla="*/ 10 h 41"/>
                  <a:gd name="T24" fmla="*/ 7 w 73"/>
                  <a:gd name="T25" fmla="*/ 16 h 41"/>
                  <a:gd name="T26" fmla="*/ 6 w 73"/>
                  <a:gd name="T27" fmla="*/ 18 h 41"/>
                  <a:gd name="T28" fmla="*/ 3 w 73"/>
                  <a:gd name="T29" fmla="*/ 19 h 41"/>
                  <a:gd name="T30" fmla="*/ 1 w 73"/>
                  <a:gd name="T31" fmla="*/ 22 h 41"/>
                  <a:gd name="T32" fmla="*/ 1 w 73"/>
                  <a:gd name="T33" fmla="*/ 28 h 41"/>
                  <a:gd name="T34" fmla="*/ 6 w 73"/>
                  <a:gd name="T35" fmla="*/ 31 h 41"/>
                  <a:gd name="T36" fmla="*/ 8 w 73"/>
                  <a:gd name="T37" fmla="*/ 35 h 41"/>
                  <a:gd name="T38" fmla="*/ 10 w 73"/>
                  <a:gd name="T39" fmla="*/ 38 h 41"/>
                  <a:gd name="T40" fmla="*/ 19 w 73"/>
                  <a:gd name="T41" fmla="*/ 38 h 41"/>
                  <a:gd name="T42" fmla="*/ 26 w 73"/>
                  <a:gd name="T43" fmla="*/ 40 h 41"/>
                  <a:gd name="T44" fmla="*/ 39 w 73"/>
                  <a:gd name="T45" fmla="*/ 41 h 41"/>
                  <a:gd name="T46" fmla="*/ 42 w 73"/>
                  <a:gd name="T47" fmla="*/ 40 h 41"/>
                  <a:gd name="T48" fmla="*/ 43 w 73"/>
                  <a:gd name="T49" fmla="*/ 38 h 41"/>
                  <a:gd name="T50" fmla="*/ 43 w 73"/>
                  <a:gd name="T51" fmla="*/ 37 h 41"/>
                  <a:gd name="T52" fmla="*/ 49 w 73"/>
                  <a:gd name="T53" fmla="*/ 35 h 41"/>
                  <a:gd name="T54" fmla="*/ 48 w 73"/>
                  <a:gd name="T55" fmla="*/ 34 h 41"/>
                  <a:gd name="T56" fmla="*/ 49 w 73"/>
                  <a:gd name="T57" fmla="*/ 32 h 41"/>
                  <a:gd name="T58" fmla="*/ 58 w 73"/>
                  <a:gd name="T59" fmla="*/ 31 h 41"/>
                  <a:gd name="T60" fmla="*/ 61 w 73"/>
                  <a:gd name="T61" fmla="*/ 32 h 41"/>
                  <a:gd name="T62" fmla="*/ 65 w 73"/>
                  <a:gd name="T63" fmla="*/ 31 h 41"/>
                  <a:gd name="T64" fmla="*/ 65 w 73"/>
                  <a:gd name="T65" fmla="*/ 29 h 41"/>
                  <a:gd name="T66" fmla="*/ 64 w 73"/>
                  <a:gd name="T67" fmla="*/ 28 h 41"/>
                  <a:gd name="T68" fmla="*/ 61 w 73"/>
                  <a:gd name="T69" fmla="*/ 25 h 41"/>
                  <a:gd name="T70" fmla="*/ 61 w 73"/>
                  <a:gd name="T71" fmla="*/ 19 h 41"/>
                  <a:gd name="T72" fmla="*/ 64 w 73"/>
                  <a:gd name="T73" fmla="*/ 18 h 41"/>
                  <a:gd name="T74" fmla="*/ 68 w 73"/>
                  <a:gd name="T75" fmla="*/ 12 h 41"/>
                  <a:gd name="T76" fmla="*/ 71 w 73"/>
                  <a:gd name="T77" fmla="*/ 10 h 41"/>
                  <a:gd name="T78" fmla="*/ 73 w 73"/>
                  <a:gd name="T79" fmla="*/ 8 h 41"/>
                  <a:gd name="T80" fmla="*/ 67 w 73"/>
                  <a:gd name="T81" fmla="*/ 5 h 41"/>
                  <a:gd name="T82" fmla="*/ 62 w 73"/>
                  <a:gd name="T83" fmla="*/ 2 h 41"/>
                  <a:gd name="T84" fmla="*/ 56 w 73"/>
                  <a:gd name="T85"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 h="41">
                    <a:moveTo>
                      <a:pt x="56" y="2"/>
                    </a:moveTo>
                    <a:lnTo>
                      <a:pt x="56" y="2"/>
                    </a:lnTo>
                    <a:lnTo>
                      <a:pt x="49" y="2"/>
                    </a:lnTo>
                    <a:lnTo>
                      <a:pt x="46" y="2"/>
                    </a:lnTo>
                    <a:lnTo>
                      <a:pt x="43" y="3"/>
                    </a:lnTo>
                    <a:lnTo>
                      <a:pt x="43" y="3"/>
                    </a:lnTo>
                    <a:lnTo>
                      <a:pt x="39" y="6"/>
                    </a:lnTo>
                    <a:lnTo>
                      <a:pt x="35" y="8"/>
                    </a:lnTo>
                    <a:lnTo>
                      <a:pt x="35" y="8"/>
                    </a:lnTo>
                    <a:lnTo>
                      <a:pt x="22" y="6"/>
                    </a:lnTo>
                    <a:lnTo>
                      <a:pt x="22" y="6"/>
                    </a:lnTo>
                    <a:lnTo>
                      <a:pt x="10" y="5"/>
                    </a:lnTo>
                    <a:lnTo>
                      <a:pt x="10" y="5"/>
                    </a:lnTo>
                    <a:lnTo>
                      <a:pt x="7" y="3"/>
                    </a:lnTo>
                    <a:lnTo>
                      <a:pt x="6" y="2"/>
                    </a:lnTo>
                    <a:lnTo>
                      <a:pt x="3" y="0"/>
                    </a:lnTo>
                    <a:lnTo>
                      <a:pt x="3" y="0"/>
                    </a:lnTo>
                    <a:lnTo>
                      <a:pt x="3" y="2"/>
                    </a:lnTo>
                    <a:lnTo>
                      <a:pt x="3" y="2"/>
                    </a:lnTo>
                    <a:lnTo>
                      <a:pt x="1" y="3"/>
                    </a:lnTo>
                    <a:lnTo>
                      <a:pt x="0" y="6"/>
                    </a:lnTo>
                    <a:lnTo>
                      <a:pt x="1" y="8"/>
                    </a:lnTo>
                    <a:lnTo>
                      <a:pt x="3" y="10"/>
                    </a:lnTo>
                    <a:lnTo>
                      <a:pt x="3" y="10"/>
                    </a:lnTo>
                    <a:lnTo>
                      <a:pt x="6" y="15"/>
                    </a:lnTo>
                    <a:lnTo>
                      <a:pt x="7" y="16"/>
                    </a:lnTo>
                    <a:lnTo>
                      <a:pt x="6" y="18"/>
                    </a:lnTo>
                    <a:lnTo>
                      <a:pt x="6" y="18"/>
                    </a:lnTo>
                    <a:lnTo>
                      <a:pt x="4" y="18"/>
                    </a:lnTo>
                    <a:lnTo>
                      <a:pt x="3" y="19"/>
                    </a:lnTo>
                    <a:lnTo>
                      <a:pt x="1" y="22"/>
                    </a:lnTo>
                    <a:lnTo>
                      <a:pt x="1" y="22"/>
                    </a:lnTo>
                    <a:lnTo>
                      <a:pt x="1" y="25"/>
                    </a:lnTo>
                    <a:lnTo>
                      <a:pt x="1" y="28"/>
                    </a:lnTo>
                    <a:lnTo>
                      <a:pt x="1" y="28"/>
                    </a:lnTo>
                    <a:lnTo>
                      <a:pt x="6" y="31"/>
                    </a:lnTo>
                    <a:lnTo>
                      <a:pt x="8" y="35"/>
                    </a:lnTo>
                    <a:lnTo>
                      <a:pt x="8" y="35"/>
                    </a:lnTo>
                    <a:lnTo>
                      <a:pt x="10" y="37"/>
                    </a:lnTo>
                    <a:lnTo>
                      <a:pt x="10" y="38"/>
                    </a:lnTo>
                    <a:lnTo>
                      <a:pt x="10" y="38"/>
                    </a:lnTo>
                    <a:lnTo>
                      <a:pt x="19" y="38"/>
                    </a:lnTo>
                    <a:lnTo>
                      <a:pt x="26" y="40"/>
                    </a:lnTo>
                    <a:lnTo>
                      <a:pt x="26" y="40"/>
                    </a:lnTo>
                    <a:lnTo>
                      <a:pt x="33" y="41"/>
                    </a:lnTo>
                    <a:lnTo>
                      <a:pt x="39" y="41"/>
                    </a:lnTo>
                    <a:lnTo>
                      <a:pt x="39" y="41"/>
                    </a:lnTo>
                    <a:lnTo>
                      <a:pt x="42" y="40"/>
                    </a:lnTo>
                    <a:lnTo>
                      <a:pt x="43" y="40"/>
                    </a:lnTo>
                    <a:lnTo>
                      <a:pt x="43" y="38"/>
                    </a:lnTo>
                    <a:lnTo>
                      <a:pt x="43" y="38"/>
                    </a:lnTo>
                    <a:lnTo>
                      <a:pt x="43" y="37"/>
                    </a:lnTo>
                    <a:lnTo>
                      <a:pt x="45" y="37"/>
                    </a:lnTo>
                    <a:lnTo>
                      <a:pt x="49" y="35"/>
                    </a:lnTo>
                    <a:lnTo>
                      <a:pt x="49" y="35"/>
                    </a:lnTo>
                    <a:lnTo>
                      <a:pt x="48" y="34"/>
                    </a:lnTo>
                    <a:lnTo>
                      <a:pt x="49" y="32"/>
                    </a:lnTo>
                    <a:lnTo>
                      <a:pt x="49" y="32"/>
                    </a:lnTo>
                    <a:lnTo>
                      <a:pt x="54" y="31"/>
                    </a:lnTo>
                    <a:lnTo>
                      <a:pt x="58" y="31"/>
                    </a:lnTo>
                    <a:lnTo>
                      <a:pt x="61" y="32"/>
                    </a:lnTo>
                    <a:lnTo>
                      <a:pt x="61" y="32"/>
                    </a:lnTo>
                    <a:lnTo>
                      <a:pt x="64" y="32"/>
                    </a:lnTo>
                    <a:lnTo>
                      <a:pt x="65" y="31"/>
                    </a:lnTo>
                    <a:lnTo>
                      <a:pt x="65" y="31"/>
                    </a:lnTo>
                    <a:lnTo>
                      <a:pt x="65" y="29"/>
                    </a:lnTo>
                    <a:lnTo>
                      <a:pt x="64" y="28"/>
                    </a:lnTo>
                    <a:lnTo>
                      <a:pt x="64" y="28"/>
                    </a:lnTo>
                    <a:lnTo>
                      <a:pt x="62" y="28"/>
                    </a:lnTo>
                    <a:lnTo>
                      <a:pt x="61" y="25"/>
                    </a:lnTo>
                    <a:lnTo>
                      <a:pt x="61" y="21"/>
                    </a:lnTo>
                    <a:lnTo>
                      <a:pt x="61" y="19"/>
                    </a:lnTo>
                    <a:lnTo>
                      <a:pt x="61" y="19"/>
                    </a:lnTo>
                    <a:lnTo>
                      <a:pt x="64" y="18"/>
                    </a:lnTo>
                    <a:lnTo>
                      <a:pt x="65" y="15"/>
                    </a:lnTo>
                    <a:lnTo>
                      <a:pt x="68" y="12"/>
                    </a:lnTo>
                    <a:lnTo>
                      <a:pt x="71" y="10"/>
                    </a:lnTo>
                    <a:lnTo>
                      <a:pt x="71" y="10"/>
                    </a:lnTo>
                    <a:lnTo>
                      <a:pt x="73" y="9"/>
                    </a:lnTo>
                    <a:lnTo>
                      <a:pt x="73" y="8"/>
                    </a:lnTo>
                    <a:lnTo>
                      <a:pt x="73" y="8"/>
                    </a:lnTo>
                    <a:lnTo>
                      <a:pt x="67" y="5"/>
                    </a:lnTo>
                    <a:lnTo>
                      <a:pt x="67" y="5"/>
                    </a:lnTo>
                    <a:lnTo>
                      <a:pt x="62" y="2"/>
                    </a:lnTo>
                    <a:lnTo>
                      <a:pt x="56" y="2"/>
                    </a:lnTo>
                    <a:lnTo>
                      <a:pt x="56" y="2"/>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 name="Freeform 82">
                <a:extLst>
                  <a:ext uri="{FF2B5EF4-FFF2-40B4-BE49-F238E27FC236}">
                    <a16:creationId xmlns:a16="http://schemas.microsoft.com/office/drawing/2014/main" id="{0D588A27-D854-FBDC-F26D-BF0AD1281F88}"/>
                  </a:ext>
                </a:extLst>
              </p:cNvPr>
              <p:cNvSpPr>
                <a:spLocks/>
              </p:cNvSpPr>
              <p:nvPr/>
            </p:nvSpPr>
            <p:spPr bwMode="auto">
              <a:xfrm>
                <a:off x="3886200" y="4156076"/>
                <a:ext cx="49213" cy="36513"/>
              </a:xfrm>
              <a:custGeom>
                <a:avLst/>
                <a:gdLst>
                  <a:gd name="T0" fmla="*/ 8 w 31"/>
                  <a:gd name="T1" fmla="*/ 23 h 23"/>
                  <a:gd name="T2" fmla="*/ 8 w 31"/>
                  <a:gd name="T3" fmla="*/ 23 h 23"/>
                  <a:gd name="T4" fmla="*/ 8 w 31"/>
                  <a:gd name="T5" fmla="*/ 23 h 23"/>
                  <a:gd name="T6" fmla="*/ 8 w 31"/>
                  <a:gd name="T7" fmla="*/ 23 h 23"/>
                  <a:gd name="T8" fmla="*/ 8 w 31"/>
                  <a:gd name="T9" fmla="*/ 23 h 23"/>
                  <a:gd name="T10" fmla="*/ 8 w 31"/>
                  <a:gd name="T11" fmla="*/ 23 h 23"/>
                  <a:gd name="T12" fmla="*/ 8 w 31"/>
                  <a:gd name="T13" fmla="*/ 23 h 23"/>
                  <a:gd name="T14" fmla="*/ 8 w 31"/>
                  <a:gd name="T15" fmla="*/ 23 h 23"/>
                  <a:gd name="T16" fmla="*/ 8 w 31"/>
                  <a:gd name="T17" fmla="*/ 23 h 23"/>
                  <a:gd name="T18" fmla="*/ 9 w 31"/>
                  <a:gd name="T19" fmla="*/ 23 h 23"/>
                  <a:gd name="T20" fmla="*/ 9 w 31"/>
                  <a:gd name="T21" fmla="*/ 23 h 23"/>
                  <a:gd name="T22" fmla="*/ 12 w 31"/>
                  <a:gd name="T23" fmla="*/ 23 h 23"/>
                  <a:gd name="T24" fmla="*/ 12 w 31"/>
                  <a:gd name="T25" fmla="*/ 23 h 23"/>
                  <a:gd name="T26" fmla="*/ 12 w 31"/>
                  <a:gd name="T27" fmla="*/ 23 h 23"/>
                  <a:gd name="T28" fmla="*/ 12 w 31"/>
                  <a:gd name="T29" fmla="*/ 23 h 23"/>
                  <a:gd name="T30" fmla="*/ 13 w 31"/>
                  <a:gd name="T31" fmla="*/ 23 h 23"/>
                  <a:gd name="T32" fmla="*/ 13 w 31"/>
                  <a:gd name="T33" fmla="*/ 23 h 23"/>
                  <a:gd name="T34" fmla="*/ 13 w 31"/>
                  <a:gd name="T35" fmla="*/ 23 h 23"/>
                  <a:gd name="T36" fmla="*/ 13 w 31"/>
                  <a:gd name="T37" fmla="*/ 23 h 23"/>
                  <a:gd name="T38" fmla="*/ 15 w 31"/>
                  <a:gd name="T39" fmla="*/ 23 h 23"/>
                  <a:gd name="T40" fmla="*/ 15 w 31"/>
                  <a:gd name="T41" fmla="*/ 23 h 23"/>
                  <a:gd name="T42" fmla="*/ 18 w 31"/>
                  <a:gd name="T43" fmla="*/ 20 h 23"/>
                  <a:gd name="T44" fmla="*/ 19 w 31"/>
                  <a:gd name="T45" fmla="*/ 19 h 23"/>
                  <a:gd name="T46" fmla="*/ 21 w 31"/>
                  <a:gd name="T47" fmla="*/ 19 h 23"/>
                  <a:gd name="T48" fmla="*/ 21 w 31"/>
                  <a:gd name="T49" fmla="*/ 19 h 23"/>
                  <a:gd name="T50" fmla="*/ 22 w 31"/>
                  <a:gd name="T51" fmla="*/ 19 h 23"/>
                  <a:gd name="T52" fmla="*/ 27 w 31"/>
                  <a:gd name="T53" fmla="*/ 18 h 23"/>
                  <a:gd name="T54" fmla="*/ 31 w 31"/>
                  <a:gd name="T55" fmla="*/ 15 h 23"/>
                  <a:gd name="T56" fmla="*/ 31 w 31"/>
                  <a:gd name="T57" fmla="*/ 15 h 23"/>
                  <a:gd name="T58" fmla="*/ 31 w 31"/>
                  <a:gd name="T59" fmla="*/ 13 h 23"/>
                  <a:gd name="T60" fmla="*/ 31 w 31"/>
                  <a:gd name="T61" fmla="*/ 13 h 23"/>
                  <a:gd name="T62" fmla="*/ 31 w 31"/>
                  <a:gd name="T63" fmla="*/ 12 h 23"/>
                  <a:gd name="T64" fmla="*/ 29 w 31"/>
                  <a:gd name="T65" fmla="*/ 10 h 23"/>
                  <a:gd name="T66" fmla="*/ 29 w 31"/>
                  <a:gd name="T67" fmla="*/ 10 h 23"/>
                  <a:gd name="T68" fmla="*/ 27 w 31"/>
                  <a:gd name="T69" fmla="*/ 6 h 23"/>
                  <a:gd name="T70" fmla="*/ 22 w 31"/>
                  <a:gd name="T71" fmla="*/ 3 h 23"/>
                  <a:gd name="T72" fmla="*/ 22 w 31"/>
                  <a:gd name="T73" fmla="*/ 3 h 23"/>
                  <a:gd name="T74" fmla="*/ 22 w 31"/>
                  <a:gd name="T75" fmla="*/ 2 h 23"/>
                  <a:gd name="T76" fmla="*/ 22 w 31"/>
                  <a:gd name="T77" fmla="*/ 2 h 23"/>
                  <a:gd name="T78" fmla="*/ 22 w 31"/>
                  <a:gd name="T79" fmla="*/ 2 h 23"/>
                  <a:gd name="T80" fmla="*/ 22 w 31"/>
                  <a:gd name="T81" fmla="*/ 2 h 23"/>
                  <a:gd name="T82" fmla="*/ 22 w 31"/>
                  <a:gd name="T83" fmla="*/ 0 h 23"/>
                  <a:gd name="T84" fmla="*/ 22 w 31"/>
                  <a:gd name="T85" fmla="*/ 0 h 23"/>
                  <a:gd name="T86" fmla="*/ 2 w 31"/>
                  <a:gd name="T87" fmla="*/ 4 h 23"/>
                  <a:gd name="T88" fmla="*/ 2 w 31"/>
                  <a:gd name="T89" fmla="*/ 4 h 23"/>
                  <a:gd name="T90" fmla="*/ 2 w 31"/>
                  <a:gd name="T91" fmla="*/ 4 h 23"/>
                  <a:gd name="T92" fmla="*/ 2 w 31"/>
                  <a:gd name="T93" fmla="*/ 4 h 23"/>
                  <a:gd name="T94" fmla="*/ 0 w 31"/>
                  <a:gd name="T95" fmla="*/ 10 h 23"/>
                  <a:gd name="T96" fmla="*/ 0 w 31"/>
                  <a:gd name="T97" fmla="*/ 16 h 23"/>
                  <a:gd name="T98" fmla="*/ 0 w 31"/>
                  <a:gd name="T99" fmla="*/ 16 h 23"/>
                  <a:gd name="T100" fmla="*/ 3 w 31"/>
                  <a:gd name="T101" fmla="*/ 20 h 23"/>
                  <a:gd name="T102" fmla="*/ 8 w 31"/>
                  <a:gd name="T103" fmla="*/ 23 h 23"/>
                  <a:gd name="T104" fmla="*/ 8 w 31"/>
                  <a:gd name="T10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 h="23">
                    <a:moveTo>
                      <a:pt x="8" y="23"/>
                    </a:moveTo>
                    <a:lnTo>
                      <a:pt x="8" y="23"/>
                    </a:lnTo>
                    <a:lnTo>
                      <a:pt x="8" y="23"/>
                    </a:lnTo>
                    <a:lnTo>
                      <a:pt x="8" y="23"/>
                    </a:lnTo>
                    <a:lnTo>
                      <a:pt x="8" y="23"/>
                    </a:lnTo>
                    <a:lnTo>
                      <a:pt x="8" y="23"/>
                    </a:lnTo>
                    <a:lnTo>
                      <a:pt x="8" y="23"/>
                    </a:lnTo>
                    <a:lnTo>
                      <a:pt x="8" y="23"/>
                    </a:lnTo>
                    <a:lnTo>
                      <a:pt x="8" y="23"/>
                    </a:lnTo>
                    <a:lnTo>
                      <a:pt x="9" y="23"/>
                    </a:lnTo>
                    <a:lnTo>
                      <a:pt x="9" y="23"/>
                    </a:lnTo>
                    <a:lnTo>
                      <a:pt x="12" y="23"/>
                    </a:lnTo>
                    <a:lnTo>
                      <a:pt x="12" y="23"/>
                    </a:lnTo>
                    <a:lnTo>
                      <a:pt x="12" y="23"/>
                    </a:lnTo>
                    <a:lnTo>
                      <a:pt x="12" y="23"/>
                    </a:lnTo>
                    <a:lnTo>
                      <a:pt x="13" y="23"/>
                    </a:lnTo>
                    <a:lnTo>
                      <a:pt x="13" y="23"/>
                    </a:lnTo>
                    <a:lnTo>
                      <a:pt x="13" y="23"/>
                    </a:lnTo>
                    <a:lnTo>
                      <a:pt x="13" y="23"/>
                    </a:lnTo>
                    <a:lnTo>
                      <a:pt x="15" y="23"/>
                    </a:lnTo>
                    <a:lnTo>
                      <a:pt x="15" y="23"/>
                    </a:lnTo>
                    <a:lnTo>
                      <a:pt x="18" y="20"/>
                    </a:lnTo>
                    <a:lnTo>
                      <a:pt x="19" y="19"/>
                    </a:lnTo>
                    <a:lnTo>
                      <a:pt x="21" y="19"/>
                    </a:lnTo>
                    <a:lnTo>
                      <a:pt x="21" y="19"/>
                    </a:lnTo>
                    <a:lnTo>
                      <a:pt x="22" y="19"/>
                    </a:lnTo>
                    <a:lnTo>
                      <a:pt x="27" y="18"/>
                    </a:lnTo>
                    <a:lnTo>
                      <a:pt x="31" y="15"/>
                    </a:lnTo>
                    <a:lnTo>
                      <a:pt x="31" y="15"/>
                    </a:lnTo>
                    <a:lnTo>
                      <a:pt x="31" y="13"/>
                    </a:lnTo>
                    <a:lnTo>
                      <a:pt x="31" y="13"/>
                    </a:lnTo>
                    <a:lnTo>
                      <a:pt x="31" y="12"/>
                    </a:lnTo>
                    <a:lnTo>
                      <a:pt x="29" y="10"/>
                    </a:lnTo>
                    <a:lnTo>
                      <a:pt x="29" y="10"/>
                    </a:lnTo>
                    <a:lnTo>
                      <a:pt x="27" y="6"/>
                    </a:lnTo>
                    <a:lnTo>
                      <a:pt x="22" y="3"/>
                    </a:lnTo>
                    <a:lnTo>
                      <a:pt x="22" y="3"/>
                    </a:lnTo>
                    <a:lnTo>
                      <a:pt x="22" y="2"/>
                    </a:lnTo>
                    <a:lnTo>
                      <a:pt x="22" y="2"/>
                    </a:lnTo>
                    <a:lnTo>
                      <a:pt x="22" y="2"/>
                    </a:lnTo>
                    <a:lnTo>
                      <a:pt x="22" y="2"/>
                    </a:lnTo>
                    <a:lnTo>
                      <a:pt x="22" y="0"/>
                    </a:lnTo>
                    <a:lnTo>
                      <a:pt x="22" y="0"/>
                    </a:lnTo>
                    <a:lnTo>
                      <a:pt x="2" y="4"/>
                    </a:lnTo>
                    <a:lnTo>
                      <a:pt x="2" y="4"/>
                    </a:lnTo>
                    <a:lnTo>
                      <a:pt x="2" y="4"/>
                    </a:lnTo>
                    <a:lnTo>
                      <a:pt x="2" y="4"/>
                    </a:lnTo>
                    <a:lnTo>
                      <a:pt x="0" y="10"/>
                    </a:lnTo>
                    <a:lnTo>
                      <a:pt x="0" y="16"/>
                    </a:lnTo>
                    <a:lnTo>
                      <a:pt x="0" y="16"/>
                    </a:lnTo>
                    <a:lnTo>
                      <a:pt x="3" y="20"/>
                    </a:lnTo>
                    <a:lnTo>
                      <a:pt x="8" y="23"/>
                    </a:lnTo>
                    <a:lnTo>
                      <a:pt x="8" y="23"/>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 name="Freeform 83">
                <a:extLst>
                  <a:ext uri="{FF2B5EF4-FFF2-40B4-BE49-F238E27FC236}">
                    <a16:creationId xmlns:a16="http://schemas.microsoft.com/office/drawing/2014/main" id="{863EDD4D-CB86-1AA8-4E89-C230EA361F2F}"/>
                  </a:ext>
                </a:extLst>
              </p:cNvPr>
              <p:cNvSpPr>
                <a:spLocks/>
              </p:cNvSpPr>
              <p:nvPr/>
            </p:nvSpPr>
            <p:spPr bwMode="auto">
              <a:xfrm>
                <a:off x="3919538" y="3919538"/>
                <a:ext cx="330200" cy="190500"/>
              </a:xfrm>
              <a:custGeom>
                <a:avLst/>
                <a:gdLst>
                  <a:gd name="T0" fmla="*/ 195 w 208"/>
                  <a:gd name="T1" fmla="*/ 69 h 120"/>
                  <a:gd name="T2" fmla="*/ 205 w 208"/>
                  <a:gd name="T3" fmla="*/ 66 h 120"/>
                  <a:gd name="T4" fmla="*/ 204 w 208"/>
                  <a:gd name="T5" fmla="*/ 59 h 120"/>
                  <a:gd name="T6" fmla="*/ 207 w 208"/>
                  <a:gd name="T7" fmla="*/ 53 h 120"/>
                  <a:gd name="T8" fmla="*/ 208 w 208"/>
                  <a:gd name="T9" fmla="*/ 47 h 120"/>
                  <a:gd name="T10" fmla="*/ 201 w 208"/>
                  <a:gd name="T11" fmla="*/ 43 h 120"/>
                  <a:gd name="T12" fmla="*/ 182 w 208"/>
                  <a:gd name="T13" fmla="*/ 38 h 120"/>
                  <a:gd name="T14" fmla="*/ 176 w 208"/>
                  <a:gd name="T15" fmla="*/ 31 h 120"/>
                  <a:gd name="T16" fmla="*/ 164 w 208"/>
                  <a:gd name="T17" fmla="*/ 34 h 120"/>
                  <a:gd name="T18" fmla="*/ 156 w 208"/>
                  <a:gd name="T19" fmla="*/ 31 h 120"/>
                  <a:gd name="T20" fmla="*/ 153 w 208"/>
                  <a:gd name="T21" fmla="*/ 24 h 120"/>
                  <a:gd name="T22" fmla="*/ 140 w 208"/>
                  <a:gd name="T23" fmla="*/ 18 h 120"/>
                  <a:gd name="T24" fmla="*/ 138 w 208"/>
                  <a:gd name="T25" fmla="*/ 10 h 120"/>
                  <a:gd name="T26" fmla="*/ 131 w 208"/>
                  <a:gd name="T27" fmla="*/ 0 h 120"/>
                  <a:gd name="T28" fmla="*/ 119 w 208"/>
                  <a:gd name="T29" fmla="*/ 2 h 120"/>
                  <a:gd name="T30" fmla="*/ 110 w 208"/>
                  <a:gd name="T31" fmla="*/ 3 h 120"/>
                  <a:gd name="T32" fmla="*/ 99 w 208"/>
                  <a:gd name="T33" fmla="*/ 8 h 120"/>
                  <a:gd name="T34" fmla="*/ 94 w 208"/>
                  <a:gd name="T35" fmla="*/ 16 h 120"/>
                  <a:gd name="T36" fmla="*/ 83 w 208"/>
                  <a:gd name="T37" fmla="*/ 15 h 120"/>
                  <a:gd name="T38" fmla="*/ 75 w 208"/>
                  <a:gd name="T39" fmla="*/ 12 h 120"/>
                  <a:gd name="T40" fmla="*/ 67 w 208"/>
                  <a:gd name="T41" fmla="*/ 12 h 120"/>
                  <a:gd name="T42" fmla="*/ 59 w 208"/>
                  <a:gd name="T43" fmla="*/ 10 h 120"/>
                  <a:gd name="T44" fmla="*/ 45 w 208"/>
                  <a:gd name="T45" fmla="*/ 8 h 120"/>
                  <a:gd name="T46" fmla="*/ 24 w 208"/>
                  <a:gd name="T47" fmla="*/ 8 h 120"/>
                  <a:gd name="T48" fmla="*/ 14 w 208"/>
                  <a:gd name="T49" fmla="*/ 12 h 120"/>
                  <a:gd name="T50" fmla="*/ 20 w 208"/>
                  <a:gd name="T51" fmla="*/ 28 h 120"/>
                  <a:gd name="T52" fmla="*/ 10 w 208"/>
                  <a:gd name="T53" fmla="*/ 38 h 120"/>
                  <a:gd name="T54" fmla="*/ 4 w 208"/>
                  <a:gd name="T55" fmla="*/ 51 h 120"/>
                  <a:gd name="T56" fmla="*/ 1 w 208"/>
                  <a:gd name="T57" fmla="*/ 63 h 120"/>
                  <a:gd name="T58" fmla="*/ 11 w 208"/>
                  <a:gd name="T59" fmla="*/ 66 h 120"/>
                  <a:gd name="T60" fmla="*/ 30 w 208"/>
                  <a:gd name="T61" fmla="*/ 70 h 120"/>
                  <a:gd name="T62" fmla="*/ 38 w 208"/>
                  <a:gd name="T63" fmla="*/ 69 h 120"/>
                  <a:gd name="T64" fmla="*/ 48 w 208"/>
                  <a:gd name="T65" fmla="*/ 64 h 120"/>
                  <a:gd name="T66" fmla="*/ 67 w 208"/>
                  <a:gd name="T67" fmla="*/ 63 h 120"/>
                  <a:gd name="T68" fmla="*/ 78 w 208"/>
                  <a:gd name="T69" fmla="*/ 69 h 120"/>
                  <a:gd name="T70" fmla="*/ 87 w 208"/>
                  <a:gd name="T71" fmla="*/ 83 h 120"/>
                  <a:gd name="T72" fmla="*/ 87 w 208"/>
                  <a:gd name="T73" fmla="*/ 91 h 120"/>
                  <a:gd name="T74" fmla="*/ 77 w 208"/>
                  <a:gd name="T75" fmla="*/ 95 h 120"/>
                  <a:gd name="T76" fmla="*/ 70 w 208"/>
                  <a:gd name="T77" fmla="*/ 107 h 120"/>
                  <a:gd name="T78" fmla="*/ 81 w 208"/>
                  <a:gd name="T79" fmla="*/ 105 h 120"/>
                  <a:gd name="T80" fmla="*/ 90 w 208"/>
                  <a:gd name="T81" fmla="*/ 99 h 120"/>
                  <a:gd name="T82" fmla="*/ 100 w 208"/>
                  <a:gd name="T83" fmla="*/ 88 h 120"/>
                  <a:gd name="T84" fmla="*/ 113 w 208"/>
                  <a:gd name="T85" fmla="*/ 86 h 120"/>
                  <a:gd name="T86" fmla="*/ 115 w 208"/>
                  <a:gd name="T87" fmla="*/ 94 h 120"/>
                  <a:gd name="T88" fmla="*/ 134 w 208"/>
                  <a:gd name="T89" fmla="*/ 95 h 120"/>
                  <a:gd name="T90" fmla="*/ 126 w 208"/>
                  <a:gd name="T91" fmla="*/ 101 h 120"/>
                  <a:gd name="T92" fmla="*/ 123 w 208"/>
                  <a:gd name="T93" fmla="*/ 108 h 120"/>
                  <a:gd name="T94" fmla="*/ 131 w 208"/>
                  <a:gd name="T95" fmla="*/ 118 h 120"/>
                  <a:gd name="T96" fmla="*/ 140 w 208"/>
                  <a:gd name="T97" fmla="*/ 117 h 120"/>
                  <a:gd name="T98" fmla="*/ 156 w 208"/>
                  <a:gd name="T99" fmla="*/ 111 h 120"/>
                  <a:gd name="T100" fmla="*/ 167 w 208"/>
                  <a:gd name="T101" fmla="*/ 108 h 120"/>
                  <a:gd name="T102" fmla="*/ 150 w 208"/>
                  <a:gd name="T103" fmla="*/ 107 h 120"/>
                  <a:gd name="T104" fmla="*/ 147 w 208"/>
                  <a:gd name="T105" fmla="*/ 95 h 120"/>
                  <a:gd name="T106" fmla="*/ 167 w 208"/>
                  <a:gd name="T107" fmla="*/ 86 h 120"/>
                  <a:gd name="T108" fmla="*/ 185 w 208"/>
                  <a:gd name="T109" fmla="*/ 7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120">
                    <a:moveTo>
                      <a:pt x="185" y="76"/>
                    </a:moveTo>
                    <a:lnTo>
                      <a:pt x="185" y="76"/>
                    </a:lnTo>
                    <a:lnTo>
                      <a:pt x="189" y="72"/>
                    </a:lnTo>
                    <a:lnTo>
                      <a:pt x="195" y="69"/>
                    </a:lnTo>
                    <a:lnTo>
                      <a:pt x="195" y="69"/>
                    </a:lnTo>
                    <a:lnTo>
                      <a:pt x="199" y="70"/>
                    </a:lnTo>
                    <a:lnTo>
                      <a:pt x="202" y="70"/>
                    </a:lnTo>
                    <a:lnTo>
                      <a:pt x="204" y="69"/>
                    </a:lnTo>
                    <a:lnTo>
                      <a:pt x="204" y="69"/>
                    </a:lnTo>
                    <a:lnTo>
                      <a:pt x="205" y="66"/>
                    </a:lnTo>
                    <a:lnTo>
                      <a:pt x="207" y="63"/>
                    </a:lnTo>
                    <a:lnTo>
                      <a:pt x="207" y="63"/>
                    </a:lnTo>
                    <a:lnTo>
                      <a:pt x="204" y="60"/>
                    </a:lnTo>
                    <a:lnTo>
                      <a:pt x="204" y="59"/>
                    </a:lnTo>
                    <a:lnTo>
                      <a:pt x="204" y="59"/>
                    </a:lnTo>
                    <a:lnTo>
                      <a:pt x="205" y="57"/>
                    </a:lnTo>
                    <a:lnTo>
                      <a:pt x="207" y="56"/>
                    </a:lnTo>
                    <a:lnTo>
                      <a:pt x="208" y="56"/>
                    </a:lnTo>
                    <a:lnTo>
                      <a:pt x="208" y="56"/>
                    </a:lnTo>
                    <a:lnTo>
                      <a:pt x="207" y="53"/>
                    </a:lnTo>
                    <a:lnTo>
                      <a:pt x="205" y="51"/>
                    </a:lnTo>
                    <a:lnTo>
                      <a:pt x="205" y="51"/>
                    </a:lnTo>
                    <a:lnTo>
                      <a:pt x="207" y="50"/>
                    </a:lnTo>
                    <a:lnTo>
                      <a:pt x="208" y="48"/>
                    </a:lnTo>
                    <a:lnTo>
                      <a:pt x="208" y="47"/>
                    </a:lnTo>
                    <a:lnTo>
                      <a:pt x="208" y="47"/>
                    </a:lnTo>
                    <a:lnTo>
                      <a:pt x="207" y="45"/>
                    </a:lnTo>
                    <a:lnTo>
                      <a:pt x="205" y="44"/>
                    </a:lnTo>
                    <a:lnTo>
                      <a:pt x="201" y="43"/>
                    </a:lnTo>
                    <a:lnTo>
                      <a:pt x="201" y="43"/>
                    </a:lnTo>
                    <a:lnTo>
                      <a:pt x="196" y="41"/>
                    </a:lnTo>
                    <a:lnTo>
                      <a:pt x="192" y="40"/>
                    </a:lnTo>
                    <a:lnTo>
                      <a:pt x="192" y="40"/>
                    </a:lnTo>
                    <a:lnTo>
                      <a:pt x="185" y="40"/>
                    </a:lnTo>
                    <a:lnTo>
                      <a:pt x="182" y="38"/>
                    </a:lnTo>
                    <a:lnTo>
                      <a:pt x="182" y="38"/>
                    </a:lnTo>
                    <a:lnTo>
                      <a:pt x="179" y="35"/>
                    </a:lnTo>
                    <a:lnTo>
                      <a:pt x="176" y="32"/>
                    </a:lnTo>
                    <a:lnTo>
                      <a:pt x="176" y="32"/>
                    </a:lnTo>
                    <a:lnTo>
                      <a:pt x="176" y="31"/>
                    </a:lnTo>
                    <a:lnTo>
                      <a:pt x="173" y="31"/>
                    </a:lnTo>
                    <a:lnTo>
                      <a:pt x="170" y="32"/>
                    </a:lnTo>
                    <a:lnTo>
                      <a:pt x="170" y="32"/>
                    </a:lnTo>
                    <a:lnTo>
                      <a:pt x="167" y="34"/>
                    </a:lnTo>
                    <a:lnTo>
                      <a:pt x="164" y="34"/>
                    </a:lnTo>
                    <a:lnTo>
                      <a:pt x="164" y="34"/>
                    </a:lnTo>
                    <a:lnTo>
                      <a:pt x="161" y="31"/>
                    </a:lnTo>
                    <a:lnTo>
                      <a:pt x="158" y="31"/>
                    </a:lnTo>
                    <a:lnTo>
                      <a:pt x="158" y="31"/>
                    </a:lnTo>
                    <a:lnTo>
                      <a:pt x="156" y="31"/>
                    </a:lnTo>
                    <a:lnTo>
                      <a:pt x="154" y="29"/>
                    </a:lnTo>
                    <a:lnTo>
                      <a:pt x="154" y="28"/>
                    </a:lnTo>
                    <a:lnTo>
                      <a:pt x="154" y="28"/>
                    </a:lnTo>
                    <a:lnTo>
                      <a:pt x="154" y="27"/>
                    </a:lnTo>
                    <a:lnTo>
                      <a:pt x="153" y="24"/>
                    </a:lnTo>
                    <a:lnTo>
                      <a:pt x="148" y="19"/>
                    </a:lnTo>
                    <a:lnTo>
                      <a:pt x="148" y="19"/>
                    </a:lnTo>
                    <a:lnTo>
                      <a:pt x="144" y="19"/>
                    </a:lnTo>
                    <a:lnTo>
                      <a:pt x="142" y="18"/>
                    </a:lnTo>
                    <a:lnTo>
                      <a:pt x="140" y="18"/>
                    </a:lnTo>
                    <a:lnTo>
                      <a:pt x="140" y="18"/>
                    </a:lnTo>
                    <a:lnTo>
                      <a:pt x="138" y="13"/>
                    </a:lnTo>
                    <a:lnTo>
                      <a:pt x="137" y="12"/>
                    </a:lnTo>
                    <a:lnTo>
                      <a:pt x="138" y="10"/>
                    </a:lnTo>
                    <a:lnTo>
                      <a:pt x="138" y="10"/>
                    </a:lnTo>
                    <a:lnTo>
                      <a:pt x="138" y="6"/>
                    </a:lnTo>
                    <a:lnTo>
                      <a:pt x="137" y="2"/>
                    </a:lnTo>
                    <a:lnTo>
                      <a:pt x="137" y="2"/>
                    </a:lnTo>
                    <a:lnTo>
                      <a:pt x="134" y="0"/>
                    </a:lnTo>
                    <a:lnTo>
                      <a:pt x="131" y="0"/>
                    </a:lnTo>
                    <a:lnTo>
                      <a:pt x="126" y="0"/>
                    </a:lnTo>
                    <a:lnTo>
                      <a:pt x="126" y="0"/>
                    </a:lnTo>
                    <a:lnTo>
                      <a:pt x="122" y="0"/>
                    </a:lnTo>
                    <a:lnTo>
                      <a:pt x="119" y="2"/>
                    </a:lnTo>
                    <a:lnTo>
                      <a:pt x="119" y="2"/>
                    </a:lnTo>
                    <a:lnTo>
                      <a:pt x="116" y="3"/>
                    </a:lnTo>
                    <a:lnTo>
                      <a:pt x="113" y="3"/>
                    </a:lnTo>
                    <a:lnTo>
                      <a:pt x="113" y="3"/>
                    </a:lnTo>
                    <a:lnTo>
                      <a:pt x="112" y="3"/>
                    </a:lnTo>
                    <a:lnTo>
                      <a:pt x="110" y="3"/>
                    </a:lnTo>
                    <a:lnTo>
                      <a:pt x="110" y="3"/>
                    </a:lnTo>
                    <a:lnTo>
                      <a:pt x="105" y="3"/>
                    </a:lnTo>
                    <a:lnTo>
                      <a:pt x="103" y="5"/>
                    </a:lnTo>
                    <a:lnTo>
                      <a:pt x="103" y="5"/>
                    </a:lnTo>
                    <a:lnTo>
                      <a:pt x="99" y="8"/>
                    </a:lnTo>
                    <a:lnTo>
                      <a:pt x="96" y="9"/>
                    </a:lnTo>
                    <a:lnTo>
                      <a:pt x="96" y="12"/>
                    </a:lnTo>
                    <a:lnTo>
                      <a:pt x="96" y="12"/>
                    </a:lnTo>
                    <a:lnTo>
                      <a:pt x="94" y="15"/>
                    </a:lnTo>
                    <a:lnTo>
                      <a:pt x="94" y="16"/>
                    </a:lnTo>
                    <a:lnTo>
                      <a:pt x="93" y="15"/>
                    </a:lnTo>
                    <a:lnTo>
                      <a:pt x="93" y="15"/>
                    </a:lnTo>
                    <a:lnTo>
                      <a:pt x="91" y="15"/>
                    </a:lnTo>
                    <a:lnTo>
                      <a:pt x="89" y="13"/>
                    </a:lnTo>
                    <a:lnTo>
                      <a:pt x="83" y="15"/>
                    </a:lnTo>
                    <a:lnTo>
                      <a:pt x="83" y="15"/>
                    </a:lnTo>
                    <a:lnTo>
                      <a:pt x="81" y="15"/>
                    </a:lnTo>
                    <a:lnTo>
                      <a:pt x="80" y="13"/>
                    </a:lnTo>
                    <a:lnTo>
                      <a:pt x="77" y="12"/>
                    </a:lnTo>
                    <a:lnTo>
                      <a:pt x="75" y="12"/>
                    </a:lnTo>
                    <a:lnTo>
                      <a:pt x="75" y="12"/>
                    </a:lnTo>
                    <a:lnTo>
                      <a:pt x="73" y="13"/>
                    </a:lnTo>
                    <a:lnTo>
                      <a:pt x="70" y="12"/>
                    </a:lnTo>
                    <a:lnTo>
                      <a:pt x="68" y="12"/>
                    </a:lnTo>
                    <a:lnTo>
                      <a:pt x="67" y="12"/>
                    </a:lnTo>
                    <a:lnTo>
                      <a:pt x="67" y="12"/>
                    </a:lnTo>
                    <a:lnTo>
                      <a:pt x="67" y="12"/>
                    </a:lnTo>
                    <a:lnTo>
                      <a:pt x="64" y="12"/>
                    </a:lnTo>
                    <a:lnTo>
                      <a:pt x="59" y="10"/>
                    </a:lnTo>
                    <a:lnTo>
                      <a:pt x="59" y="10"/>
                    </a:lnTo>
                    <a:lnTo>
                      <a:pt x="54" y="10"/>
                    </a:lnTo>
                    <a:lnTo>
                      <a:pt x="51" y="10"/>
                    </a:lnTo>
                    <a:lnTo>
                      <a:pt x="49" y="9"/>
                    </a:lnTo>
                    <a:lnTo>
                      <a:pt x="49" y="9"/>
                    </a:lnTo>
                    <a:lnTo>
                      <a:pt x="45" y="8"/>
                    </a:lnTo>
                    <a:lnTo>
                      <a:pt x="39" y="6"/>
                    </a:lnTo>
                    <a:lnTo>
                      <a:pt x="29" y="6"/>
                    </a:lnTo>
                    <a:lnTo>
                      <a:pt x="29" y="6"/>
                    </a:lnTo>
                    <a:lnTo>
                      <a:pt x="26" y="8"/>
                    </a:lnTo>
                    <a:lnTo>
                      <a:pt x="24" y="8"/>
                    </a:lnTo>
                    <a:lnTo>
                      <a:pt x="22" y="10"/>
                    </a:lnTo>
                    <a:lnTo>
                      <a:pt x="22" y="10"/>
                    </a:lnTo>
                    <a:lnTo>
                      <a:pt x="19" y="12"/>
                    </a:lnTo>
                    <a:lnTo>
                      <a:pt x="14" y="12"/>
                    </a:lnTo>
                    <a:lnTo>
                      <a:pt x="14" y="12"/>
                    </a:lnTo>
                    <a:lnTo>
                      <a:pt x="16" y="16"/>
                    </a:lnTo>
                    <a:lnTo>
                      <a:pt x="16" y="16"/>
                    </a:lnTo>
                    <a:lnTo>
                      <a:pt x="19" y="22"/>
                    </a:lnTo>
                    <a:lnTo>
                      <a:pt x="20" y="25"/>
                    </a:lnTo>
                    <a:lnTo>
                      <a:pt x="20" y="28"/>
                    </a:lnTo>
                    <a:lnTo>
                      <a:pt x="20" y="28"/>
                    </a:lnTo>
                    <a:lnTo>
                      <a:pt x="17" y="29"/>
                    </a:lnTo>
                    <a:lnTo>
                      <a:pt x="16" y="32"/>
                    </a:lnTo>
                    <a:lnTo>
                      <a:pt x="16" y="32"/>
                    </a:lnTo>
                    <a:lnTo>
                      <a:pt x="10" y="38"/>
                    </a:lnTo>
                    <a:lnTo>
                      <a:pt x="4" y="43"/>
                    </a:lnTo>
                    <a:lnTo>
                      <a:pt x="4" y="43"/>
                    </a:lnTo>
                    <a:lnTo>
                      <a:pt x="6" y="47"/>
                    </a:lnTo>
                    <a:lnTo>
                      <a:pt x="6" y="50"/>
                    </a:lnTo>
                    <a:lnTo>
                      <a:pt x="4" y="51"/>
                    </a:lnTo>
                    <a:lnTo>
                      <a:pt x="4" y="51"/>
                    </a:lnTo>
                    <a:lnTo>
                      <a:pt x="1" y="56"/>
                    </a:lnTo>
                    <a:lnTo>
                      <a:pt x="0" y="60"/>
                    </a:lnTo>
                    <a:lnTo>
                      <a:pt x="0" y="60"/>
                    </a:lnTo>
                    <a:lnTo>
                      <a:pt x="1" y="63"/>
                    </a:lnTo>
                    <a:lnTo>
                      <a:pt x="4" y="66"/>
                    </a:lnTo>
                    <a:lnTo>
                      <a:pt x="4" y="66"/>
                    </a:lnTo>
                    <a:lnTo>
                      <a:pt x="7" y="67"/>
                    </a:lnTo>
                    <a:lnTo>
                      <a:pt x="7" y="67"/>
                    </a:lnTo>
                    <a:lnTo>
                      <a:pt x="11" y="66"/>
                    </a:lnTo>
                    <a:lnTo>
                      <a:pt x="11" y="66"/>
                    </a:lnTo>
                    <a:lnTo>
                      <a:pt x="23" y="69"/>
                    </a:lnTo>
                    <a:lnTo>
                      <a:pt x="23" y="69"/>
                    </a:lnTo>
                    <a:lnTo>
                      <a:pt x="27" y="69"/>
                    </a:lnTo>
                    <a:lnTo>
                      <a:pt x="30" y="70"/>
                    </a:lnTo>
                    <a:lnTo>
                      <a:pt x="30" y="70"/>
                    </a:lnTo>
                    <a:lnTo>
                      <a:pt x="32" y="70"/>
                    </a:lnTo>
                    <a:lnTo>
                      <a:pt x="35" y="69"/>
                    </a:lnTo>
                    <a:lnTo>
                      <a:pt x="35" y="69"/>
                    </a:lnTo>
                    <a:lnTo>
                      <a:pt x="38" y="69"/>
                    </a:lnTo>
                    <a:lnTo>
                      <a:pt x="40" y="69"/>
                    </a:lnTo>
                    <a:lnTo>
                      <a:pt x="40" y="69"/>
                    </a:lnTo>
                    <a:lnTo>
                      <a:pt x="45" y="67"/>
                    </a:lnTo>
                    <a:lnTo>
                      <a:pt x="48" y="64"/>
                    </a:lnTo>
                    <a:lnTo>
                      <a:pt x="48" y="64"/>
                    </a:lnTo>
                    <a:lnTo>
                      <a:pt x="54" y="62"/>
                    </a:lnTo>
                    <a:lnTo>
                      <a:pt x="61" y="60"/>
                    </a:lnTo>
                    <a:lnTo>
                      <a:pt x="61" y="60"/>
                    </a:lnTo>
                    <a:lnTo>
                      <a:pt x="64" y="62"/>
                    </a:lnTo>
                    <a:lnTo>
                      <a:pt x="67" y="63"/>
                    </a:lnTo>
                    <a:lnTo>
                      <a:pt x="68" y="64"/>
                    </a:lnTo>
                    <a:lnTo>
                      <a:pt x="71" y="66"/>
                    </a:lnTo>
                    <a:lnTo>
                      <a:pt x="71" y="66"/>
                    </a:lnTo>
                    <a:lnTo>
                      <a:pt x="75" y="67"/>
                    </a:lnTo>
                    <a:lnTo>
                      <a:pt x="78" y="69"/>
                    </a:lnTo>
                    <a:lnTo>
                      <a:pt x="80" y="72"/>
                    </a:lnTo>
                    <a:lnTo>
                      <a:pt x="80" y="72"/>
                    </a:lnTo>
                    <a:lnTo>
                      <a:pt x="83" y="79"/>
                    </a:lnTo>
                    <a:lnTo>
                      <a:pt x="87" y="83"/>
                    </a:lnTo>
                    <a:lnTo>
                      <a:pt x="87" y="83"/>
                    </a:lnTo>
                    <a:lnTo>
                      <a:pt x="89" y="88"/>
                    </a:lnTo>
                    <a:lnTo>
                      <a:pt x="89" y="91"/>
                    </a:lnTo>
                    <a:lnTo>
                      <a:pt x="89" y="91"/>
                    </a:lnTo>
                    <a:lnTo>
                      <a:pt x="89" y="92"/>
                    </a:lnTo>
                    <a:lnTo>
                      <a:pt x="87" y="91"/>
                    </a:lnTo>
                    <a:lnTo>
                      <a:pt x="81" y="89"/>
                    </a:lnTo>
                    <a:lnTo>
                      <a:pt x="81" y="89"/>
                    </a:lnTo>
                    <a:lnTo>
                      <a:pt x="78" y="89"/>
                    </a:lnTo>
                    <a:lnTo>
                      <a:pt x="77" y="91"/>
                    </a:lnTo>
                    <a:lnTo>
                      <a:pt x="77" y="95"/>
                    </a:lnTo>
                    <a:lnTo>
                      <a:pt x="77" y="95"/>
                    </a:lnTo>
                    <a:lnTo>
                      <a:pt x="74" y="101"/>
                    </a:lnTo>
                    <a:lnTo>
                      <a:pt x="70" y="105"/>
                    </a:lnTo>
                    <a:lnTo>
                      <a:pt x="70" y="105"/>
                    </a:lnTo>
                    <a:lnTo>
                      <a:pt x="70" y="107"/>
                    </a:lnTo>
                    <a:lnTo>
                      <a:pt x="71" y="107"/>
                    </a:lnTo>
                    <a:lnTo>
                      <a:pt x="74" y="108"/>
                    </a:lnTo>
                    <a:lnTo>
                      <a:pt x="74" y="108"/>
                    </a:lnTo>
                    <a:lnTo>
                      <a:pt x="81" y="105"/>
                    </a:lnTo>
                    <a:lnTo>
                      <a:pt x="81" y="105"/>
                    </a:lnTo>
                    <a:lnTo>
                      <a:pt x="86" y="108"/>
                    </a:lnTo>
                    <a:lnTo>
                      <a:pt x="86" y="108"/>
                    </a:lnTo>
                    <a:lnTo>
                      <a:pt x="86" y="105"/>
                    </a:lnTo>
                    <a:lnTo>
                      <a:pt x="86" y="104"/>
                    </a:lnTo>
                    <a:lnTo>
                      <a:pt x="90" y="99"/>
                    </a:lnTo>
                    <a:lnTo>
                      <a:pt x="90" y="99"/>
                    </a:lnTo>
                    <a:lnTo>
                      <a:pt x="94" y="97"/>
                    </a:lnTo>
                    <a:lnTo>
                      <a:pt x="96" y="92"/>
                    </a:lnTo>
                    <a:lnTo>
                      <a:pt x="97" y="89"/>
                    </a:lnTo>
                    <a:lnTo>
                      <a:pt x="100" y="88"/>
                    </a:lnTo>
                    <a:lnTo>
                      <a:pt x="100" y="88"/>
                    </a:lnTo>
                    <a:lnTo>
                      <a:pt x="106" y="86"/>
                    </a:lnTo>
                    <a:lnTo>
                      <a:pt x="109" y="86"/>
                    </a:lnTo>
                    <a:lnTo>
                      <a:pt x="113" y="86"/>
                    </a:lnTo>
                    <a:lnTo>
                      <a:pt x="113" y="86"/>
                    </a:lnTo>
                    <a:lnTo>
                      <a:pt x="116" y="88"/>
                    </a:lnTo>
                    <a:lnTo>
                      <a:pt x="115" y="89"/>
                    </a:lnTo>
                    <a:lnTo>
                      <a:pt x="113" y="92"/>
                    </a:lnTo>
                    <a:lnTo>
                      <a:pt x="113" y="92"/>
                    </a:lnTo>
                    <a:lnTo>
                      <a:pt x="115" y="94"/>
                    </a:lnTo>
                    <a:lnTo>
                      <a:pt x="115" y="94"/>
                    </a:lnTo>
                    <a:lnTo>
                      <a:pt x="119" y="95"/>
                    </a:lnTo>
                    <a:lnTo>
                      <a:pt x="126" y="95"/>
                    </a:lnTo>
                    <a:lnTo>
                      <a:pt x="131" y="95"/>
                    </a:lnTo>
                    <a:lnTo>
                      <a:pt x="134" y="95"/>
                    </a:lnTo>
                    <a:lnTo>
                      <a:pt x="134" y="97"/>
                    </a:lnTo>
                    <a:lnTo>
                      <a:pt x="134" y="97"/>
                    </a:lnTo>
                    <a:lnTo>
                      <a:pt x="134" y="98"/>
                    </a:lnTo>
                    <a:lnTo>
                      <a:pt x="132" y="99"/>
                    </a:lnTo>
                    <a:lnTo>
                      <a:pt x="126" y="101"/>
                    </a:lnTo>
                    <a:lnTo>
                      <a:pt x="121" y="104"/>
                    </a:lnTo>
                    <a:lnTo>
                      <a:pt x="118" y="105"/>
                    </a:lnTo>
                    <a:lnTo>
                      <a:pt x="118" y="105"/>
                    </a:lnTo>
                    <a:lnTo>
                      <a:pt x="121" y="107"/>
                    </a:lnTo>
                    <a:lnTo>
                      <a:pt x="123" y="108"/>
                    </a:lnTo>
                    <a:lnTo>
                      <a:pt x="131" y="111"/>
                    </a:lnTo>
                    <a:lnTo>
                      <a:pt x="131" y="111"/>
                    </a:lnTo>
                    <a:lnTo>
                      <a:pt x="131" y="113"/>
                    </a:lnTo>
                    <a:lnTo>
                      <a:pt x="131" y="116"/>
                    </a:lnTo>
                    <a:lnTo>
                      <a:pt x="131" y="118"/>
                    </a:lnTo>
                    <a:lnTo>
                      <a:pt x="131" y="120"/>
                    </a:lnTo>
                    <a:lnTo>
                      <a:pt x="131" y="120"/>
                    </a:lnTo>
                    <a:lnTo>
                      <a:pt x="132" y="120"/>
                    </a:lnTo>
                    <a:lnTo>
                      <a:pt x="135" y="120"/>
                    </a:lnTo>
                    <a:lnTo>
                      <a:pt x="140" y="117"/>
                    </a:lnTo>
                    <a:lnTo>
                      <a:pt x="140" y="117"/>
                    </a:lnTo>
                    <a:lnTo>
                      <a:pt x="145" y="116"/>
                    </a:lnTo>
                    <a:lnTo>
                      <a:pt x="151" y="113"/>
                    </a:lnTo>
                    <a:lnTo>
                      <a:pt x="151" y="113"/>
                    </a:lnTo>
                    <a:lnTo>
                      <a:pt x="156" y="111"/>
                    </a:lnTo>
                    <a:lnTo>
                      <a:pt x="160" y="111"/>
                    </a:lnTo>
                    <a:lnTo>
                      <a:pt x="164" y="111"/>
                    </a:lnTo>
                    <a:lnTo>
                      <a:pt x="167" y="110"/>
                    </a:lnTo>
                    <a:lnTo>
                      <a:pt x="167" y="110"/>
                    </a:lnTo>
                    <a:lnTo>
                      <a:pt x="167" y="108"/>
                    </a:lnTo>
                    <a:lnTo>
                      <a:pt x="164" y="108"/>
                    </a:lnTo>
                    <a:lnTo>
                      <a:pt x="161" y="107"/>
                    </a:lnTo>
                    <a:lnTo>
                      <a:pt x="156" y="107"/>
                    </a:lnTo>
                    <a:lnTo>
                      <a:pt x="156" y="107"/>
                    </a:lnTo>
                    <a:lnTo>
                      <a:pt x="150" y="107"/>
                    </a:lnTo>
                    <a:lnTo>
                      <a:pt x="147" y="104"/>
                    </a:lnTo>
                    <a:lnTo>
                      <a:pt x="145" y="99"/>
                    </a:lnTo>
                    <a:lnTo>
                      <a:pt x="145" y="98"/>
                    </a:lnTo>
                    <a:lnTo>
                      <a:pt x="145" y="98"/>
                    </a:lnTo>
                    <a:lnTo>
                      <a:pt x="147" y="95"/>
                    </a:lnTo>
                    <a:lnTo>
                      <a:pt x="151" y="92"/>
                    </a:lnTo>
                    <a:lnTo>
                      <a:pt x="156" y="89"/>
                    </a:lnTo>
                    <a:lnTo>
                      <a:pt x="160" y="88"/>
                    </a:lnTo>
                    <a:lnTo>
                      <a:pt x="160" y="88"/>
                    </a:lnTo>
                    <a:lnTo>
                      <a:pt x="167" y="86"/>
                    </a:lnTo>
                    <a:lnTo>
                      <a:pt x="176" y="83"/>
                    </a:lnTo>
                    <a:lnTo>
                      <a:pt x="176" y="83"/>
                    </a:lnTo>
                    <a:lnTo>
                      <a:pt x="185" y="80"/>
                    </a:lnTo>
                    <a:lnTo>
                      <a:pt x="185" y="80"/>
                    </a:lnTo>
                    <a:lnTo>
                      <a:pt x="185" y="78"/>
                    </a:lnTo>
                    <a:lnTo>
                      <a:pt x="185" y="76"/>
                    </a:lnTo>
                    <a:lnTo>
                      <a:pt x="185" y="76"/>
                    </a:lnTo>
                    <a:lnTo>
                      <a:pt x="185" y="76"/>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 name="Freeform 84">
                <a:extLst>
                  <a:ext uri="{FF2B5EF4-FFF2-40B4-BE49-F238E27FC236}">
                    <a16:creationId xmlns:a16="http://schemas.microsoft.com/office/drawing/2014/main" id="{3FF06A9F-4C4E-27AE-79A8-B8BEFD44DBB2}"/>
                  </a:ext>
                </a:extLst>
              </p:cNvPr>
              <p:cNvSpPr>
                <a:spLocks/>
              </p:cNvSpPr>
              <p:nvPr/>
            </p:nvSpPr>
            <p:spPr bwMode="auto">
              <a:xfrm>
                <a:off x="3937000" y="3821113"/>
                <a:ext cx="174625" cy="123825"/>
              </a:xfrm>
              <a:custGeom>
                <a:avLst/>
                <a:gdLst>
                  <a:gd name="T0" fmla="*/ 101 w 110"/>
                  <a:gd name="T1" fmla="*/ 36 h 78"/>
                  <a:gd name="T2" fmla="*/ 96 w 110"/>
                  <a:gd name="T3" fmla="*/ 32 h 78"/>
                  <a:gd name="T4" fmla="*/ 92 w 110"/>
                  <a:gd name="T5" fmla="*/ 26 h 78"/>
                  <a:gd name="T6" fmla="*/ 89 w 110"/>
                  <a:gd name="T7" fmla="*/ 23 h 78"/>
                  <a:gd name="T8" fmla="*/ 89 w 110"/>
                  <a:gd name="T9" fmla="*/ 17 h 78"/>
                  <a:gd name="T10" fmla="*/ 89 w 110"/>
                  <a:gd name="T11" fmla="*/ 8 h 78"/>
                  <a:gd name="T12" fmla="*/ 80 w 110"/>
                  <a:gd name="T13" fmla="*/ 5 h 78"/>
                  <a:gd name="T14" fmla="*/ 75 w 110"/>
                  <a:gd name="T15" fmla="*/ 7 h 78"/>
                  <a:gd name="T16" fmla="*/ 72 w 110"/>
                  <a:gd name="T17" fmla="*/ 5 h 78"/>
                  <a:gd name="T18" fmla="*/ 66 w 110"/>
                  <a:gd name="T19" fmla="*/ 2 h 78"/>
                  <a:gd name="T20" fmla="*/ 59 w 110"/>
                  <a:gd name="T21" fmla="*/ 1 h 78"/>
                  <a:gd name="T22" fmla="*/ 56 w 110"/>
                  <a:gd name="T23" fmla="*/ 1 h 78"/>
                  <a:gd name="T24" fmla="*/ 51 w 110"/>
                  <a:gd name="T25" fmla="*/ 5 h 78"/>
                  <a:gd name="T26" fmla="*/ 47 w 110"/>
                  <a:gd name="T27" fmla="*/ 5 h 78"/>
                  <a:gd name="T28" fmla="*/ 40 w 110"/>
                  <a:gd name="T29" fmla="*/ 10 h 78"/>
                  <a:gd name="T30" fmla="*/ 40 w 110"/>
                  <a:gd name="T31" fmla="*/ 16 h 78"/>
                  <a:gd name="T32" fmla="*/ 38 w 110"/>
                  <a:gd name="T33" fmla="*/ 17 h 78"/>
                  <a:gd name="T34" fmla="*/ 34 w 110"/>
                  <a:gd name="T35" fmla="*/ 20 h 78"/>
                  <a:gd name="T36" fmla="*/ 28 w 110"/>
                  <a:gd name="T37" fmla="*/ 26 h 78"/>
                  <a:gd name="T38" fmla="*/ 28 w 110"/>
                  <a:gd name="T39" fmla="*/ 30 h 78"/>
                  <a:gd name="T40" fmla="*/ 22 w 110"/>
                  <a:gd name="T41" fmla="*/ 32 h 78"/>
                  <a:gd name="T42" fmla="*/ 16 w 110"/>
                  <a:gd name="T43" fmla="*/ 36 h 78"/>
                  <a:gd name="T44" fmla="*/ 5 w 110"/>
                  <a:gd name="T45" fmla="*/ 36 h 78"/>
                  <a:gd name="T46" fmla="*/ 5 w 110"/>
                  <a:gd name="T47" fmla="*/ 37 h 78"/>
                  <a:gd name="T48" fmla="*/ 6 w 110"/>
                  <a:gd name="T49" fmla="*/ 46 h 78"/>
                  <a:gd name="T50" fmla="*/ 8 w 110"/>
                  <a:gd name="T51" fmla="*/ 54 h 78"/>
                  <a:gd name="T52" fmla="*/ 2 w 110"/>
                  <a:gd name="T53" fmla="*/ 59 h 78"/>
                  <a:gd name="T54" fmla="*/ 2 w 110"/>
                  <a:gd name="T55" fmla="*/ 65 h 78"/>
                  <a:gd name="T56" fmla="*/ 3 w 110"/>
                  <a:gd name="T57" fmla="*/ 68 h 78"/>
                  <a:gd name="T58" fmla="*/ 8 w 110"/>
                  <a:gd name="T59" fmla="*/ 74 h 78"/>
                  <a:gd name="T60" fmla="*/ 13 w 110"/>
                  <a:gd name="T61" fmla="*/ 70 h 78"/>
                  <a:gd name="T62" fmla="*/ 18 w 110"/>
                  <a:gd name="T63" fmla="*/ 68 h 78"/>
                  <a:gd name="T64" fmla="*/ 38 w 110"/>
                  <a:gd name="T65" fmla="*/ 71 h 78"/>
                  <a:gd name="T66" fmla="*/ 43 w 110"/>
                  <a:gd name="T67" fmla="*/ 72 h 78"/>
                  <a:gd name="T68" fmla="*/ 53 w 110"/>
                  <a:gd name="T69" fmla="*/ 74 h 78"/>
                  <a:gd name="T70" fmla="*/ 56 w 110"/>
                  <a:gd name="T71" fmla="*/ 74 h 78"/>
                  <a:gd name="T72" fmla="*/ 62 w 110"/>
                  <a:gd name="T73" fmla="*/ 75 h 78"/>
                  <a:gd name="T74" fmla="*/ 66 w 110"/>
                  <a:gd name="T75" fmla="*/ 74 h 78"/>
                  <a:gd name="T76" fmla="*/ 72 w 110"/>
                  <a:gd name="T77" fmla="*/ 77 h 78"/>
                  <a:gd name="T78" fmla="*/ 80 w 110"/>
                  <a:gd name="T79" fmla="*/ 77 h 78"/>
                  <a:gd name="T80" fmla="*/ 83 w 110"/>
                  <a:gd name="T81" fmla="*/ 78 h 78"/>
                  <a:gd name="T82" fmla="*/ 85 w 110"/>
                  <a:gd name="T83" fmla="*/ 74 h 78"/>
                  <a:gd name="T84" fmla="*/ 92 w 110"/>
                  <a:gd name="T85" fmla="*/ 67 h 78"/>
                  <a:gd name="T86" fmla="*/ 99 w 110"/>
                  <a:gd name="T87" fmla="*/ 65 h 78"/>
                  <a:gd name="T88" fmla="*/ 96 w 110"/>
                  <a:gd name="T89" fmla="*/ 59 h 78"/>
                  <a:gd name="T90" fmla="*/ 95 w 110"/>
                  <a:gd name="T91" fmla="*/ 49 h 78"/>
                  <a:gd name="T92" fmla="*/ 99 w 110"/>
                  <a:gd name="T93" fmla="*/ 49 h 78"/>
                  <a:gd name="T94" fmla="*/ 104 w 110"/>
                  <a:gd name="T95" fmla="*/ 51 h 78"/>
                  <a:gd name="T96" fmla="*/ 110 w 110"/>
                  <a:gd name="T97" fmla="*/ 45 h 78"/>
                  <a:gd name="T98" fmla="*/ 104 w 110"/>
                  <a:gd name="T99"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0" h="78">
                    <a:moveTo>
                      <a:pt x="104" y="39"/>
                    </a:moveTo>
                    <a:lnTo>
                      <a:pt x="104" y="39"/>
                    </a:lnTo>
                    <a:lnTo>
                      <a:pt x="101" y="36"/>
                    </a:lnTo>
                    <a:lnTo>
                      <a:pt x="98" y="33"/>
                    </a:lnTo>
                    <a:lnTo>
                      <a:pt x="96" y="32"/>
                    </a:lnTo>
                    <a:lnTo>
                      <a:pt x="96" y="32"/>
                    </a:lnTo>
                    <a:lnTo>
                      <a:pt x="95" y="30"/>
                    </a:lnTo>
                    <a:lnTo>
                      <a:pt x="94" y="29"/>
                    </a:lnTo>
                    <a:lnTo>
                      <a:pt x="92" y="26"/>
                    </a:lnTo>
                    <a:lnTo>
                      <a:pt x="91" y="24"/>
                    </a:lnTo>
                    <a:lnTo>
                      <a:pt x="91" y="24"/>
                    </a:lnTo>
                    <a:lnTo>
                      <a:pt x="89" y="23"/>
                    </a:lnTo>
                    <a:lnTo>
                      <a:pt x="89" y="21"/>
                    </a:lnTo>
                    <a:lnTo>
                      <a:pt x="89" y="17"/>
                    </a:lnTo>
                    <a:lnTo>
                      <a:pt x="89" y="17"/>
                    </a:lnTo>
                    <a:lnTo>
                      <a:pt x="89" y="11"/>
                    </a:lnTo>
                    <a:lnTo>
                      <a:pt x="89" y="10"/>
                    </a:lnTo>
                    <a:lnTo>
                      <a:pt x="89" y="8"/>
                    </a:lnTo>
                    <a:lnTo>
                      <a:pt x="89" y="8"/>
                    </a:lnTo>
                    <a:lnTo>
                      <a:pt x="83" y="5"/>
                    </a:lnTo>
                    <a:lnTo>
                      <a:pt x="80" y="5"/>
                    </a:lnTo>
                    <a:lnTo>
                      <a:pt x="78" y="5"/>
                    </a:lnTo>
                    <a:lnTo>
                      <a:pt x="78" y="5"/>
                    </a:lnTo>
                    <a:lnTo>
                      <a:pt x="75" y="7"/>
                    </a:lnTo>
                    <a:lnTo>
                      <a:pt x="73" y="7"/>
                    </a:lnTo>
                    <a:lnTo>
                      <a:pt x="72" y="5"/>
                    </a:lnTo>
                    <a:lnTo>
                      <a:pt x="72" y="5"/>
                    </a:lnTo>
                    <a:lnTo>
                      <a:pt x="69" y="2"/>
                    </a:lnTo>
                    <a:lnTo>
                      <a:pt x="66" y="2"/>
                    </a:lnTo>
                    <a:lnTo>
                      <a:pt x="66" y="2"/>
                    </a:lnTo>
                    <a:lnTo>
                      <a:pt x="62" y="2"/>
                    </a:lnTo>
                    <a:lnTo>
                      <a:pt x="59" y="1"/>
                    </a:lnTo>
                    <a:lnTo>
                      <a:pt x="59" y="1"/>
                    </a:lnTo>
                    <a:lnTo>
                      <a:pt x="59" y="0"/>
                    </a:lnTo>
                    <a:lnTo>
                      <a:pt x="59" y="0"/>
                    </a:lnTo>
                    <a:lnTo>
                      <a:pt x="56" y="1"/>
                    </a:lnTo>
                    <a:lnTo>
                      <a:pt x="56" y="1"/>
                    </a:lnTo>
                    <a:lnTo>
                      <a:pt x="53" y="4"/>
                    </a:lnTo>
                    <a:lnTo>
                      <a:pt x="51" y="5"/>
                    </a:lnTo>
                    <a:lnTo>
                      <a:pt x="50" y="5"/>
                    </a:lnTo>
                    <a:lnTo>
                      <a:pt x="50" y="5"/>
                    </a:lnTo>
                    <a:lnTo>
                      <a:pt x="47" y="5"/>
                    </a:lnTo>
                    <a:lnTo>
                      <a:pt x="43" y="7"/>
                    </a:lnTo>
                    <a:lnTo>
                      <a:pt x="43" y="7"/>
                    </a:lnTo>
                    <a:lnTo>
                      <a:pt x="40" y="10"/>
                    </a:lnTo>
                    <a:lnTo>
                      <a:pt x="40" y="13"/>
                    </a:lnTo>
                    <a:lnTo>
                      <a:pt x="40" y="13"/>
                    </a:lnTo>
                    <a:lnTo>
                      <a:pt x="40" y="16"/>
                    </a:lnTo>
                    <a:lnTo>
                      <a:pt x="40" y="17"/>
                    </a:lnTo>
                    <a:lnTo>
                      <a:pt x="38" y="17"/>
                    </a:lnTo>
                    <a:lnTo>
                      <a:pt x="38" y="17"/>
                    </a:lnTo>
                    <a:lnTo>
                      <a:pt x="37" y="17"/>
                    </a:lnTo>
                    <a:lnTo>
                      <a:pt x="37" y="19"/>
                    </a:lnTo>
                    <a:lnTo>
                      <a:pt x="34" y="20"/>
                    </a:lnTo>
                    <a:lnTo>
                      <a:pt x="34" y="20"/>
                    </a:lnTo>
                    <a:lnTo>
                      <a:pt x="31" y="23"/>
                    </a:lnTo>
                    <a:lnTo>
                      <a:pt x="28" y="26"/>
                    </a:lnTo>
                    <a:lnTo>
                      <a:pt x="28" y="26"/>
                    </a:lnTo>
                    <a:lnTo>
                      <a:pt x="28" y="29"/>
                    </a:lnTo>
                    <a:lnTo>
                      <a:pt x="28" y="30"/>
                    </a:lnTo>
                    <a:lnTo>
                      <a:pt x="27" y="32"/>
                    </a:lnTo>
                    <a:lnTo>
                      <a:pt x="27" y="32"/>
                    </a:lnTo>
                    <a:lnTo>
                      <a:pt x="22" y="32"/>
                    </a:lnTo>
                    <a:lnTo>
                      <a:pt x="19" y="33"/>
                    </a:lnTo>
                    <a:lnTo>
                      <a:pt x="19" y="33"/>
                    </a:lnTo>
                    <a:lnTo>
                      <a:pt x="16" y="36"/>
                    </a:lnTo>
                    <a:lnTo>
                      <a:pt x="13" y="36"/>
                    </a:lnTo>
                    <a:lnTo>
                      <a:pt x="13" y="36"/>
                    </a:lnTo>
                    <a:lnTo>
                      <a:pt x="5" y="36"/>
                    </a:lnTo>
                    <a:lnTo>
                      <a:pt x="5" y="36"/>
                    </a:lnTo>
                    <a:lnTo>
                      <a:pt x="5" y="37"/>
                    </a:lnTo>
                    <a:lnTo>
                      <a:pt x="5" y="37"/>
                    </a:lnTo>
                    <a:lnTo>
                      <a:pt x="5" y="42"/>
                    </a:lnTo>
                    <a:lnTo>
                      <a:pt x="6" y="46"/>
                    </a:lnTo>
                    <a:lnTo>
                      <a:pt x="6" y="46"/>
                    </a:lnTo>
                    <a:lnTo>
                      <a:pt x="8" y="48"/>
                    </a:lnTo>
                    <a:lnTo>
                      <a:pt x="8" y="51"/>
                    </a:lnTo>
                    <a:lnTo>
                      <a:pt x="8" y="54"/>
                    </a:lnTo>
                    <a:lnTo>
                      <a:pt x="6" y="56"/>
                    </a:lnTo>
                    <a:lnTo>
                      <a:pt x="6" y="56"/>
                    </a:lnTo>
                    <a:lnTo>
                      <a:pt x="2" y="59"/>
                    </a:lnTo>
                    <a:lnTo>
                      <a:pt x="0" y="62"/>
                    </a:lnTo>
                    <a:lnTo>
                      <a:pt x="0" y="62"/>
                    </a:lnTo>
                    <a:lnTo>
                      <a:pt x="2" y="65"/>
                    </a:lnTo>
                    <a:lnTo>
                      <a:pt x="3" y="67"/>
                    </a:lnTo>
                    <a:lnTo>
                      <a:pt x="3" y="68"/>
                    </a:lnTo>
                    <a:lnTo>
                      <a:pt x="3" y="68"/>
                    </a:lnTo>
                    <a:lnTo>
                      <a:pt x="3" y="74"/>
                    </a:lnTo>
                    <a:lnTo>
                      <a:pt x="3" y="74"/>
                    </a:lnTo>
                    <a:lnTo>
                      <a:pt x="8" y="74"/>
                    </a:lnTo>
                    <a:lnTo>
                      <a:pt x="11" y="72"/>
                    </a:lnTo>
                    <a:lnTo>
                      <a:pt x="11" y="72"/>
                    </a:lnTo>
                    <a:lnTo>
                      <a:pt x="13" y="70"/>
                    </a:lnTo>
                    <a:lnTo>
                      <a:pt x="15" y="70"/>
                    </a:lnTo>
                    <a:lnTo>
                      <a:pt x="18" y="68"/>
                    </a:lnTo>
                    <a:lnTo>
                      <a:pt x="18" y="68"/>
                    </a:lnTo>
                    <a:lnTo>
                      <a:pt x="28" y="68"/>
                    </a:lnTo>
                    <a:lnTo>
                      <a:pt x="34" y="70"/>
                    </a:lnTo>
                    <a:lnTo>
                      <a:pt x="38" y="71"/>
                    </a:lnTo>
                    <a:lnTo>
                      <a:pt x="38" y="71"/>
                    </a:lnTo>
                    <a:lnTo>
                      <a:pt x="40" y="72"/>
                    </a:lnTo>
                    <a:lnTo>
                      <a:pt x="43" y="72"/>
                    </a:lnTo>
                    <a:lnTo>
                      <a:pt x="48" y="72"/>
                    </a:lnTo>
                    <a:lnTo>
                      <a:pt x="48" y="72"/>
                    </a:lnTo>
                    <a:lnTo>
                      <a:pt x="53" y="74"/>
                    </a:lnTo>
                    <a:lnTo>
                      <a:pt x="56" y="74"/>
                    </a:lnTo>
                    <a:lnTo>
                      <a:pt x="56" y="74"/>
                    </a:lnTo>
                    <a:lnTo>
                      <a:pt x="56" y="74"/>
                    </a:lnTo>
                    <a:lnTo>
                      <a:pt x="57" y="74"/>
                    </a:lnTo>
                    <a:lnTo>
                      <a:pt x="59" y="74"/>
                    </a:lnTo>
                    <a:lnTo>
                      <a:pt x="62" y="75"/>
                    </a:lnTo>
                    <a:lnTo>
                      <a:pt x="64" y="74"/>
                    </a:lnTo>
                    <a:lnTo>
                      <a:pt x="64" y="74"/>
                    </a:lnTo>
                    <a:lnTo>
                      <a:pt x="66" y="74"/>
                    </a:lnTo>
                    <a:lnTo>
                      <a:pt x="69" y="75"/>
                    </a:lnTo>
                    <a:lnTo>
                      <a:pt x="70" y="77"/>
                    </a:lnTo>
                    <a:lnTo>
                      <a:pt x="72" y="77"/>
                    </a:lnTo>
                    <a:lnTo>
                      <a:pt x="72" y="77"/>
                    </a:lnTo>
                    <a:lnTo>
                      <a:pt x="78" y="75"/>
                    </a:lnTo>
                    <a:lnTo>
                      <a:pt x="80" y="77"/>
                    </a:lnTo>
                    <a:lnTo>
                      <a:pt x="82" y="77"/>
                    </a:lnTo>
                    <a:lnTo>
                      <a:pt x="82" y="77"/>
                    </a:lnTo>
                    <a:lnTo>
                      <a:pt x="83" y="78"/>
                    </a:lnTo>
                    <a:lnTo>
                      <a:pt x="83" y="77"/>
                    </a:lnTo>
                    <a:lnTo>
                      <a:pt x="85" y="74"/>
                    </a:lnTo>
                    <a:lnTo>
                      <a:pt x="85" y="74"/>
                    </a:lnTo>
                    <a:lnTo>
                      <a:pt x="85" y="71"/>
                    </a:lnTo>
                    <a:lnTo>
                      <a:pt x="88" y="70"/>
                    </a:lnTo>
                    <a:lnTo>
                      <a:pt x="92" y="67"/>
                    </a:lnTo>
                    <a:lnTo>
                      <a:pt x="92" y="67"/>
                    </a:lnTo>
                    <a:lnTo>
                      <a:pt x="94" y="65"/>
                    </a:lnTo>
                    <a:lnTo>
                      <a:pt x="99" y="65"/>
                    </a:lnTo>
                    <a:lnTo>
                      <a:pt x="99" y="65"/>
                    </a:lnTo>
                    <a:lnTo>
                      <a:pt x="96" y="59"/>
                    </a:lnTo>
                    <a:lnTo>
                      <a:pt x="96" y="59"/>
                    </a:lnTo>
                    <a:lnTo>
                      <a:pt x="95" y="52"/>
                    </a:lnTo>
                    <a:lnTo>
                      <a:pt x="95" y="51"/>
                    </a:lnTo>
                    <a:lnTo>
                      <a:pt x="95" y="49"/>
                    </a:lnTo>
                    <a:lnTo>
                      <a:pt x="95" y="49"/>
                    </a:lnTo>
                    <a:lnTo>
                      <a:pt x="96" y="48"/>
                    </a:lnTo>
                    <a:lnTo>
                      <a:pt x="99" y="49"/>
                    </a:lnTo>
                    <a:lnTo>
                      <a:pt x="102" y="51"/>
                    </a:lnTo>
                    <a:lnTo>
                      <a:pt x="104" y="51"/>
                    </a:lnTo>
                    <a:lnTo>
                      <a:pt x="104" y="51"/>
                    </a:lnTo>
                    <a:lnTo>
                      <a:pt x="108" y="48"/>
                    </a:lnTo>
                    <a:lnTo>
                      <a:pt x="110" y="46"/>
                    </a:lnTo>
                    <a:lnTo>
                      <a:pt x="110" y="45"/>
                    </a:lnTo>
                    <a:lnTo>
                      <a:pt x="110" y="45"/>
                    </a:lnTo>
                    <a:lnTo>
                      <a:pt x="107" y="40"/>
                    </a:lnTo>
                    <a:lnTo>
                      <a:pt x="104" y="39"/>
                    </a:lnTo>
                    <a:lnTo>
                      <a:pt x="104" y="39"/>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 name="Freeform 85">
                <a:extLst>
                  <a:ext uri="{FF2B5EF4-FFF2-40B4-BE49-F238E27FC236}">
                    <a16:creationId xmlns:a16="http://schemas.microsoft.com/office/drawing/2014/main" id="{3998D5AF-9783-7062-E9E1-AF4702C44107}"/>
                  </a:ext>
                </a:extLst>
              </p:cNvPr>
              <p:cNvSpPr>
                <a:spLocks/>
              </p:cNvSpPr>
              <p:nvPr/>
            </p:nvSpPr>
            <p:spPr bwMode="auto">
              <a:xfrm>
                <a:off x="3895725" y="3771901"/>
                <a:ext cx="134938" cy="61913"/>
              </a:xfrm>
              <a:custGeom>
                <a:avLst/>
                <a:gdLst>
                  <a:gd name="T0" fmla="*/ 28 w 85"/>
                  <a:gd name="T1" fmla="*/ 28 h 39"/>
                  <a:gd name="T2" fmla="*/ 38 w 85"/>
                  <a:gd name="T3" fmla="*/ 28 h 39"/>
                  <a:gd name="T4" fmla="*/ 42 w 85"/>
                  <a:gd name="T5" fmla="*/ 28 h 39"/>
                  <a:gd name="T6" fmla="*/ 47 w 85"/>
                  <a:gd name="T7" fmla="*/ 29 h 39"/>
                  <a:gd name="T8" fmla="*/ 50 w 85"/>
                  <a:gd name="T9" fmla="*/ 31 h 39"/>
                  <a:gd name="T10" fmla="*/ 51 w 85"/>
                  <a:gd name="T11" fmla="*/ 31 h 39"/>
                  <a:gd name="T12" fmla="*/ 60 w 85"/>
                  <a:gd name="T13" fmla="*/ 36 h 39"/>
                  <a:gd name="T14" fmla="*/ 66 w 85"/>
                  <a:gd name="T15" fmla="*/ 39 h 39"/>
                  <a:gd name="T16" fmla="*/ 69 w 85"/>
                  <a:gd name="T17" fmla="*/ 38 h 39"/>
                  <a:gd name="T18" fmla="*/ 73 w 85"/>
                  <a:gd name="T19" fmla="*/ 36 h 39"/>
                  <a:gd name="T20" fmla="*/ 76 w 85"/>
                  <a:gd name="T21" fmla="*/ 36 h 39"/>
                  <a:gd name="T22" fmla="*/ 79 w 85"/>
                  <a:gd name="T23" fmla="*/ 35 h 39"/>
                  <a:gd name="T24" fmla="*/ 82 w 85"/>
                  <a:gd name="T25" fmla="*/ 32 h 39"/>
                  <a:gd name="T26" fmla="*/ 85 w 85"/>
                  <a:gd name="T27" fmla="*/ 31 h 39"/>
                  <a:gd name="T28" fmla="*/ 82 w 85"/>
                  <a:gd name="T29" fmla="*/ 23 h 39"/>
                  <a:gd name="T30" fmla="*/ 79 w 85"/>
                  <a:gd name="T31" fmla="*/ 20 h 39"/>
                  <a:gd name="T32" fmla="*/ 79 w 85"/>
                  <a:gd name="T33" fmla="*/ 17 h 39"/>
                  <a:gd name="T34" fmla="*/ 79 w 85"/>
                  <a:gd name="T35" fmla="*/ 13 h 39"/>
                  <a:gd name="T36" fmla="*/ 77 w 85"/>
                  <a:gd name="T37" fmla="*/ 10 h 39"/>
                  <a:gd name="T38" fmla="*/ 76 w 85"/>
                  <a:gd name="T39" fmla="*/ 7 h 39"/>
                  <a:gd name="T40" fmla="*/ 64 w 85"/>
                  <a:gd name="T41" fmla="*/ 7 h 39"/>
                  <a:gd name="T42" fmla="*/ 58 w 85"/>
                  <a:gd name="T43" fmla="*/ 4 h 39"/>
                  <a:gd name="T44" fmla="*/ 53 w 85"/>
                  <a:gd name="T45" fmla="*/ 0 h 39"/>
                  <a:gd name="T46" fmla="*/ 39 w 85"/>
                  <a:gd name="T47" fmla="*/ 0 h 39"/>
                  <a:gd name="T48" fmla="*/ 38 w 85"/>
                  <a:gd name="T49" fmla="*/ 3 h 39"/>
                  <a:gd name="T50" fmla="*/ 38 w 85"/>
                  <a:gd name="T51" fmla="*/ 12 h 39"/>
                  <a:gd name="T52" fmla="*/ 38 w 85"/>
                  <a:gd name="T53" fmla="*/ 14 h 39"/>
                  <a:gd name="T54" fmla="*/ 29 w 85"/>
                  <a:gd name="T55" fmla="*/ 16 h 39"/>
                  <a:gd name="T56" fmla="*/ 26 w 85"/>
                  <a:gd name="T57" fmla="*/ 14 h 39"/>
                  <a:gd name="T58" fmla="*/ 19 w 85"/>
                  <a:gd name="T59" fmla="*/ 4 h 39"/>
                  <a:gd name="T60" fmla="*/ 16 w 85"/>
                  <a:gd name="T61" fmla="*/ 3 h 39"/>
                  <a:gd name="T62" fmla="*/ 7 w 85"/>
                  <a:gd name="T63" fmla="*/ 9 h 39"/>
                  <a:gd name="T64" fmla="*/ 6 w 85"/>
                  <a:gd name="T65" fmla="*/ 12 h 39"/>
                  <a:gd name="T66" fmla="*/ 4 w 85"/>
                  <a:gd name="T67" fmla="*/ 16 h 39"/>
                  <a:gd name="T68" fmla="*/ 3 w 85"/>
                  <a:gd name="T69" fmla="*/ 19 h 39"/>
                  <a:gd name="T70" fmla="*/ 0 w 85"/>
                  <a:gd name="T71" fmla="*/ 23 h 39"/>
                  <a:gd name="T72" fmla="*/ 2 w 85"/>
                  <a:gd name="T73" fmla="*/ 29 h 39"/>
                  <a:gd name="T74" fmla="*/ 2 w 85"/>
                  <a:gd name="T75" fmla="*/ 31 h 39"/>
                  <a:gd name="T76" fmla="*/ 6 w 85"/>
                  <a:gd name="T77" fmla="*/ 29 h 39"/>
                  <a:gd name="T78" fmla="*/ 10 w 85"/>
                  <a:gd name="T79" fmla="*/ 28 h 39"/>
                  <a:gd name="T80" fmla="*/ 19 w 85"/>
                  <a:gd name="T81" fmla="*/ 26 h 39"/>
                  <a:gd name="T82" fmla="*/ 28 w 85"/>
                  <a:gd name="T83" fmla="*/ 2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5" h="39">
                    <a:moveTo>
                      <a:pt x="28" y="28"/>
                    </a:moveTo>
                    <a:lnTo>
                      <a:pt x="28" y="28"/>
                    </a:lnTo>
                    <a:lnTo>
                      <a:pt x="35" y="28"/>
                    </a:lnTo>
                    <a:lnTo>
                      <a:pt x="38" y="28"/>
                    </a:lnTo>
                    <a:lnTo>
                      <a:pt x="42" y="28"/>
                    </a:lnTo>
                    <a:lnTo>
                      <a:pt x="42" y="28"/>
                    </a:lnTo>
                    <a:lnTo>
                      <a:pt x="45" y="28"/>
                    </a:lnTo>
                    <a:lnTo>
                      <a:pt x="47" y="29"/>
                    </a:lnTo>
                    <a:lnTo>
                      <a:pt x="48" y="31"/>
                    </a:lnTo>
                    <a:lnTo>
                      <a:pt x="50" y="31"/>
                    </a:lnTo>
                    <a:lnTo>
                      <a:pt x="50" y="31"/>
                    </a:lnTo>
                    <a:lnTo>
                      <a:pt x="51" y="31"/>
                    </a:lnTo>
                    <a:lnTo>
                      <a:pt x="54" y="32"/>
                    </a:lnTo>
                    <a:lnTo>
                      <a:pt x="60" y="36"/>
                    </a:lnTo>
                    <a:lnTo>
                      <a:pt x="60" y="36"/>
                    </a:lnTo>
                    <a:lnTo>
                      <a:pt x="66" y="39"/>
                    </a:lnTo>
                    <a:lnTo>
                      <a:pt x="66" y="39"/>
                    </a:lnTo>
                    <a:lnTo>
                      <a:pt x="69" y="38"/>
                    </a:lnTo>
                    <a:lnTo>
                      <a:pt x="69" y="38"/>
                    </a:lnTo>
                    <a:lnTo>
                      <a:pt x="73" y="36"/>
                    </a:lnTo>
                    <a:lnTo>
                      <a:pt x="76" y="36"/>
                    </a:lnTo>
                    <a:lnTo>
                      <a:pt x="76" y="36"/>
                    </a:lnTo>
                    <a:lnTo>
                      <a:pt x="77" y="36"/>
                    </a:lnTo>
                    <a:lnTo>
                      <a:pt x="79" y="35"/>
                    </a:lnTo>
                    <a:lnTo>
                      <a:pt x="82" y="32"/>
                    </a:lnTo>
                    <a:lnTo>
                      <a:pt x="82" y="32"/>
                    </a:lnTo>
                    <a:lnTo>
                      <a:pt x="85" y="31"/>
                    </a:lnTo>
                    <a:lnTo>
                      <a:pt x="85" y="31"/>
                    </a:lnTo>
                    <a:lnTo>
                      <a:pt x="83" y="28"/>
                    </a:lnTo>
                    <a:lnTo>
                      <a:pt x="82" y="23"/>
                    </a:lnTo>
                    <a:lnTo>
                      <a:pt x="82" y="23"/>
                    </a:lnTo>
                    <a:lnTo>
                      <a:pt x="79" y="20"/>
                    </a:lnTo>
                    <a:lnTo>
                      <a:pt x="79" y="19"/>
                    </a:lnTo>
                    <a:lnTo>
                      <a:pt x="79" y="17"/>
                    </a:lnTo>
                    <a:lnTo>
                      <a:pt x="79" y="17"/>
                    </a:lnTo>
                    <a:lnTo>
                      <a:pt x="79" y="13"/>
                    </a:lnTo>
                    <a:lnTo>
                      <a:pt x="77" y="10"/>
                    </a:lnTo>
                    <a:lnTo>
                      <a:pt x="77" y="10"/>
                    </a:lnTo>
                    <a:lnTo>
                      <a:pt x="76" y="7"/>
                    </a:lnTo>
                    <a:lnTo>
                      <a:pt x="76" y="7"/>
                    </a:lnTo>
                    <a:lnTo>
                      <a:pt x="64" y="7"/>
                    </a:lnTo>
                    <a:lnTo>
                      <a:pt x="64" y="7"/>
                    </a:lnTo>
                    <a:lnTo>
                      <a:pt x="61" y="6"/>
                    </a:lnTo>
                    <a:lnTo>
                      <a:pt x="58" y="4"/>
                    </a:lnTo>
                    <a:lnTo>
                      <a:pt x="53" y="0"/>
                    </a:lnTo>
                    <a:lnTo>
                      <a:pt x="53" y="0"/>
                    </a:lnTo>
                    <a:lnTo>
                      <a:pt x="48" y="0"/>
                    </a:lnTo>
                    <a:lnTo>
                      <a:pt x="39" y="0"/>
                    </a:lnTo>
                    <a:lnTo>
                      <a:pt x="39" y="0"/>
                    </a:lnTo>
                    <a:lnTo>
                      <a:pt x="38" y="3"/>
                    </a:lnTo>
                    <a:lnTo>
                      <a:pt x="38" y="4"/>
                    </a:lnTo>
                    <a:lnTo>
                      <a:pt x="38" y="12"/>
                    </a:lnTo>
                    <a:lnTo>
                      <a:pt x="38" y="12"/>
                    </a:lnTo>
                    <a:lnTo>
                      <a:pt x="38" y="14"/>
                    </a:lnTo>
                    <a:lnTo>
                      <a:pt x="35" y="16"/>
                    </a:lnTo>
                    <a:lnTo>
                      <a:pt x="29" y="16"/>
                    </a:lnTo>
                    <a:lnTo>
                      <a:pt x="29" y="16"/>
                    </a:lnTo>
                    <a:lnTo>
                      <a:pt x="26" y="14"/>
                    </a:lnTo>
                    <a:lnTo>
                      <a:pt x="23" y="10"/>
                    </a:lnTo>
                    <a:lnTo>
                      <a:pt x="19" y="4"/>
                    </a:lnTo>
                    <a:lnTo>
                      <a:pt x="19" y="4"/>
                    </a:lnTo>
                    <a:lnTo>
                      <a:pt x="16" y="3"/>
                    </a:lnTo>
                    <a:lnTo>
                      <a:pt x="13" y="4"/>
                    </a:lnTo>
                    <a:lnTo>
                      <a:pt x="7" y="9"/>
                    </a:lnTo>
                    <a:lnTo>
                      <a:pt x="7" y="9"/>
                    </a:lnTo>
                    <a:lnTo>
                      <a:pt x="6" y="12"/>
                    </a:lnTo>
                    <a:lnTo>
                      <a:pt x="4" y="13"/>
                    </a:lnTo>
                    <a:lnTo>
                      <a:pt x="4" y="16"/>
                    </a:lnTo>
                    <a:lnTo>
                      <a:pt x="3" y="19"/>
                    </a:lnTo>
                    <a:lnTo>
                      <a:pt x="3" y="19"/>
                    </a:lnTo>
                    <a:lnTo>
                      <a:pt x="2" y="20"/>
                    </a:lnTo>
                    <a:lnTo>
                      <a:pt x="0" y="23"/>
                    </a:lnTo>
                    <a:lnTo>
                      <a:pt x="0" y="26"/>
                    </a:lnTo>
                    <a:lnTo>
                      <a:pt x="2" y="29"/>
                    </a:lnTo>
                    <a:lnTo>
                      <a:pt x="2" y="29"/>
                    </a:lnTo>
                    <a:lnTo>
                      <a:pt x="2" y="31"/>
                    </a:lnTo>
                    <a:lnTo>
                      <a:pt x="2" y="31"/>
                    </a:lnTo>
                    <a:lnTo>
                      <a:pt x="6" y="29"/>
                    </a:lnTo>
                    <a:lnTo>
                      <a:pt x="10" y="28"/>
                    </a:lnTo>
                    <a:lnTo>
                      <a:pt x="10" y="28"/>
                    </a:lnTo>
                    <a:lnTo>
                      <a:pt x="15" y="26"/>
                    </a:lnTo>
                    <a:lnTo>
                      <a:pt x="19" y="26"/>
                    </a:lnTo>
                    <a:lnTo>
                      <a:pt x="28" y="28"/>
                    </a:lnTo>
                    <a:lnTo>
                      <a:pt x="28" y="28"/>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86">
                <a:extLst>
                  <a:ext uri="{FF2B5EF4-FFF2-40B4-BE49-F238E27FC236}">
                    <a16:creationId xmlns:a16="http://schemas.microsoft.com/office/drawing/2014/main" id="{997F3F11-A4AE-4763-882C-289E0D64123B}"/>
                  </a:ext>
                </a:extLst>
              </p:cNvPr>
              <p:cNvSpPr>
                <a:spLocks/>
              </p:cNvSpPr>
              <p:nvPr/>
            </p:nvSpPr>
            <p:spPr bwMode="auto">
              <a:xfrm>
                <a:off x="3894138" y="3813176"/>
                <a:ext cx="106363" cy="65088"/>
              </a:xfrm>
              <a:custGeom>
                <a:avLst/>
                <a:gdLst>
                  <a:gd name="T0" fmla="*/ 8 w 67"/>
                  <a:gd name="T1" fmla="*/ 21 h 41"/>
                  <a:gd name="T2" fmla="*/ 16 w 67"/>
                  <a:gd name="T3" fmla="*/ 24 h 41"/>
                  <a:gd name="T4" fmla="*/ 20 w 67"/>
                  <a:gd name="T5" fmla="*/ 24 h 41"/>
                  <a:gd name="T6" fmla="*/ 23 w 67"/>
                  <a:gd name="T7" fmla="*/ 28 h 41"/>
                  <a:gd name="T8" fmla="*/ 22 w 67"/>
                  <a:gd name="T9" fmla="*/ 32 h 41"/>
                  <a:gd name="T10" fmla="*/ 23 w 67"/>
                  <a:gd name="T11" fmla="*/ 35 h 41"/>
                  <a:gd name="T12" fmla="*/ 27 w 67"/>
                  <a:gd name="T13" fmla="*/ 37 h 41"/>
                  <a:gd name="T14" fmla="*/ 32 w 67"/>
                  <a:gd name="T15" fmla="*/ 41 h 41"/>
                  <a:gd name="T16" fmla="*/ 40 w 67"/>
                  <a:gd name="T17" fmla="*/ 41 h 41"/>
                  <a:gd name="T18" fmla="*/ 43 w 67"/>
                  <a:gd name="T19" fmla="*/ 41 h 41"/>
                  <a:gd name="T20" fmla="*/ 46 w 67"/>
                  <a:gd name="T21" fmla="*/ 38 h 41"/>
                  <a:gd name="T22" fmla="*/ 54 w 67"/>
                  <a:gd name="T23" fmla="*/ 37 h 41"/>
                  <a:gd name="T24" fmla="*/ 55 w 67"/>
                  <a:gd name="T25" fmla="*/ 35 h 41"/>
                  <a:gd name="T26" fmla="*/ 55 w 67"/>
                  <a:gd name="T27" fmla="*/ 31 h 41"/>
                  <a:gd name="T28" fmla="*/ 58 w 67"/>
                  <a:gd name="T29" fmla="*/ 28 h 41"/>
                  <a:gd name="T30" fmla="*/ 61 w 67"/>
                  <a:gd name="T31" fmla="*/ 25 h 41"/>
                  <a:gd name="T32" fmla="*/ 64 w 67"/>
                  <a:gd name="T33" fmla="*/ 22 h 41"/>
                  <a:gd name="T34" fmla="*/ 65 w 67"/>
                  <a:gd name="T35" fmla="*/ 22 h 41"/>
                  <a:gd name="T36" fmla="*/ 67 w 67"/>
                  <a:gd name="T37" fmla="*/ 21 h 41"/>
                  <a:gd name="T38" fmla="*/ 67 w 67"/>
                  <a:gd name="T39" fmla="*/ 18 h 41"/>
                  <a:gd name="T40" fmla="*/ 67 w 67"/>
                  <a:gd name="T41" fmla="*/ 13 h 41"/>
                  <a:gd name="T42" fmla="*/ 61 w 67"/>
                  <a:gd name="T43" fmla="*/ 10 h 41"/>
                  <a:gd name="T44" fmla="*/ 52 w 67"/>
                  <a:gd name="T45" fmla="*/ 5 h 41"/>
                  <a:gd name="T46" fmla="*/ 51 w 67"/>
                  <a:gd name="T47" fmla="*/ 5 h 41"/>
                  <a:gd name="T48" fmla="*/ 48 w 67"/>
                  <a:gd name="T49" fmla="*/ 3 h 41"/>
                  <a:gd name="T50" fmla="*/ 43 w 67"/>
                  <a:gd name="T51" fmla="*/ 2 h 41"/>
                  <a:gd name="T52" fmla="*/ 39 w 67"/>
                  <a:gd name="T53" fmla="*/ 2 h 41"/>
                  <a:gd name="T54" fmla="*/ 29 w 67"/>
                  <a:gd name="T55" fmla="*/ 2 h 41"/>
                  <a:gd name="T56" fmla="*/ 20 w 67"/>
                  <a:gd name="T57" fmla="*/ 0 h 41"/>
                  <a:gd name="T58" fmla="*/ 11 w 67"/>
                  <a:gd name="T59" fmla="*/ 2 h 41"/>
                  <a:gd name="T60" fmla="*/ 7 w 67"/>
                  <a:gd name="T61" fmla="*/ 3 h 41"/>
                  <a:gd name="T62" fmla="*/ 3 w 67"/>
                  <a:gd name="T63" fmla="*/ 5 h 41"/>
                  <a:gd name="T64" fmla="*/ 4 w 67"/>
                  <a:gd name="T65" fmla="*/ 10 h 41"/>
                  <a:gd name="T66" fmla="*/ 1 w 67"/>
                  <a:gd name="T67" fmla="*/ 16 h 41"/>
                  <a:gd name="T68" fmla="*/ 0 w 67"/>
                  <a:gd name="T69" fmla="*/ 19 h 41"/>
                  <a:gd name="T70" fmla="*/ 1 w 67"/>
                  <a:gd name="T71" fmla="*/ 21 h 41"/>
                  <a:gd name="T72" fmla="*/ 8 w 67"/>
                  <a:gd name="T73"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41">
                    <a:moveTo>
                      <a:pt x="8" y="21"/>
                    </a:moveTo>
                    <a:lnTo>
                      <a:pt x="8" y="21"/>
                    </a:lnTo>
                    <a:lnTo>
                      <a:pt x="13" y="24"/>
                    </a:lnTo>
                    <a:lnTo>
                      <a:pt x="16" y="24"/>
                    </a:lnTo>
                    <a:lnTo>
                      <a:pt x="16" y="24"/>
                    </a:lnTo>
                    <a:lnTo>
                      <a:pt x="20" y="24"/>
                    </a:lnTo>
                    <a:lnTo>
                      <a:pt x="22" y="25"/>
                    </a:lnTo>
                    <a:lnTo>
                      <a:pt x="23" y="28"/>
                    </a:lnTo>
                    <a:lnTo>
                      <a:pt x="23" y="28"/>
                    </a:lnTo>
                    <a:lnTo>
                      <a:pt x="22" y="32"/>
                    </a:lnTo>
                    <a:lnTo>
                      <a:pt x="22" y="35"/>
                    </a:lnTo>
                    <a:lnTo>
                      <a:pt x="23" y="35"/>
                    </a:lnTo>
                    <a:lnTo>
                      <a:pt x="23" y="35"/>
                    </a:lnTo>
                    <a:lnTo>
                      <a:pt x="27" y="37"/>
                    </a:lnTo>
                    <a:lnTo>
                      <a:pt x="30" y="38"/>
                    </a:lnTo>
                    <a:lnTo>
                      <a:pt x="32" y="41"/>
                    </a:lnTo>
                    <a:lnTo>
                      <a:pt x="32" y="41"/>
                    </a:lnTo>
                    <a:lnTo>
                      <a:pt x="40" y="41"/>
                    </a:lnTo>
                    <a:lnTo>
                      <a:pt x="40" y="41"/>
                    </a:lnTo>
                    <a:lnTo>
                      <a:pt x="43" y="41"/>
                    </a:lnTo>
                    <a:lnTo>
                      <a:pt x="46" y="38"/>
                    </a:lnTo>
                    <a:lnTo>
                      <a:pt x="46" y="38"/>
                    </a:lnTo>
                    <a:lnTo>
                      <a:pt x="49" y="37"/>
                    </a:lnTo>
                    <a:lnTo>
                      <a:pt x="54" y="37"/>
                    </a:lnTo>
                    <a:lnTo>
                      <a:pt x="54" y="37"/>
                    </a:lnTo>
                    <a:lnTo>
                      <a:pt x="55" y="35"/>
                    </a:lnTo>
                    <a:lnTo>
                      <a:pt x="55" y="34"/>
                    </a:lnTo>
                    <a:lnTo>
                      <a:pt x="55" y="31"/>
                    </a:lnTo>
                    <a:lnTo>
                      <a:pt x="55" y="31"/>
                    </a:lnTo>
                    <a:lnTo>
                      <a:pt x="58" y="28"/>
                    </a:lnTo>
                    <a:lnTo>
                      <a:pt x="61" y="25"/>
                    </a:lnTo>
                    <a:lnTo>
                      <a:pt x="61" y="25"/>
                    </a:lnTo>
                    <a:lnTo>
                      <a:pt x="64" y="24"/>
                    </a:lnTo>
                    <a:lnTo>
                      <a:pt x="64" y="22"/>
                    </a:lnTo>
                    <a:lnTo>
                      <a:pt x="65" y="22"/>
                    </a:lnTo>
                    <a:lnTo>
                      <a:pt x="65" y="22"/>
                    </a:lnTo>
                    <a:lnTo>
                      <a:pt x="67" y="22"/>
                    </a:lnTo>
                    <a:lnTo>
                      <a:pt x="67" y="21"/>
                    </a:lnTo>
                    <a:lnTo>
                      <a:pt x="67" y="18"/>
                    </a:lnTo>
                    <a:lnTo>
                      <a:pt x="67" y="18"/>
                    </a:lnTo>
                    <a:lnTo>
                      <a:pt x="67" y="13"/>
                    </a:lnTo>
                    <a:lnTo>
                      <a:pt x="67" y="13"/>
                    </a:lnTo>
                    <a:lnTo>
                      <a:pt x="61" y="10"/>
                    </a:lnTo>
                    <a:lnTo>
                      <a:pt x="61" y="10"/>
                    </a:lnTo>
                    <a:lnTo>
                      <a:pt x="55" y="6"/>
                    </a:lnTo>
                    <a:lnTo>
                      <a:pt x="52" y="5"/>
                    </a:lnTo>
                    <a:lnTo>
                      <a:pt x="51" y="5"/>
                    </a:lnTo>
                    <a:lnTo>
                      <a:pt x="51" y="5"/>
                    </a:lnTo>
                    <a:lnTo>
                      <a:pt x="49" y="5"/>
                    </a:lnTo>
                    <a:lnTo>
                      <a:pt x="48" y="3"/>
                    </a:lnTo>
                    <a:lnTo>
                      <a:pt x="46" y="2"/>
                    </a:lnTo>
                    <a:lnTo>
                      <a:pt x="43" y="2"/>
                    </a:lnTo>
                    <a:lnTo>
                      <a:pt x="43" y="2"/>
                    </a:lnTo>
                    <a:lnTo>
                      <a:pt x="39" y="2"/>
                    </a:lnTo>
                    <a:lnTo>
                      <a:pt x="36" y="2"/>
                    </a:lnTo>
                    <a:lnTo>
                      <a:pt x="29" y="2"/>
                    </a:lnTo>
                    <a:lnTo>
                      <a:pt x="29" y="2"/>
                    </a:lnTo>
                    <a:lnTo>
                      <a:pt x="20" y="0"/>
                    </a:lnTo>
                    <a:lnTo>
                      <a:pt x="16" y="0"/>
                    </a:lnTo>
                    <a:lnTo>
                      <a:pt x="11" y="2"/>
                    </a:lnTo>
                    <a:lnTo>
                      <a:pt x="11" y="2"/>
                    </a:lnTo>
                    <a:lnTo>
                      <a:pt x="7" y="3"/>
                    </a:lnTo>
                    <a:lnTo>
                      <a:pt x="3" y="5"/>
                    </a:lnTo>
                    <a:lnTo>
                      <a:pt x="3" y="5"/>
                    </a:lnTo>
                    <a:lnTo>
                      <a:pt x="4" y="7"/>
                    </a:lnTo>
                    <a:lnTo>
                      <a:pt x="4" y="10"/>
                    </a:lnTo>
                    <a:lnTo>
                      <a:pt x="3" y="15"/>
                    </a:lnTo>
                    <a:lnTo>
                      <a:pt x="1" y="16"/>
                    </a:lnTo>
                    <a:lnTo>
                      <a:pt x="1" y="16"/>
                    </a:lnTo>
                    <a:lnTo>
                      <a:pt x="0" y="19"/>
                    </a:lnTo>
                    <a:lnTo>
                      <a:pt x="1" y="21"/>
                    </a:lnTo>
                    <a:lnTo>
                      <a:pt x="1" y="21"/>
                    </a:lnTo>
                    <a:lnTo>
                      <a:pt x="5" y="19"/>
                    </a:lnTo>
                    <a:lnTo>
                      <a:pt x="8" y="21"/>
                    </a:lnTo>
                    <a:lnTo>
                      <a:pt x="8" y="21"/>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87">
                <a:extLst>
                  <a:ext uri="{FF2B5EF4-FFF2-40B4-BE49-F238E27FC236}">
                    <a16:creationId xmlns:a16="http://schemas.microsoft.com/office/drawing/2014/main" id="{BA521DB4-FB5E-DD85-B9F7-FACB3F5658D4}"/>
                  </a:ext>
                </a:extLst>
              </p:cNvPr>
              <p:cNvSpPr>
                <a:spLocks/>
              </p:cNvSpPr>
              <p:nvPr/>
            </p:nvSpPr>
            <p:spPr bwMode="auto">
              <a:xfrm>
                <a:off x="3627438" y="4035426"/>
                <a:ext cx="84138" cy="44450"/>
              </a:xfrm>
              <a:custGeom>
                <a:avLst/>
                <a:gdLst>
                  <a:gd name="T0" fmla="*/ 47 w 53"/>
                  <a:gd name="T1" fmla="*/ 12 h 28"/>
                  <a:gd name="T2" fmla="*/ 42 w 53"/>
                  <a:gd name="T3" fmla="*/ 10 h 28"/>
                  <a:gd name="T4" fmla="*/ 41 w 53"/>
                  <a:gd name="T5" fmla="*/ 9 h 28"/>
                  <a:gd name="T6" fmla="*/ 41 w 53"/>
                  <a:gd name="T7" fmla="*/ 3 h 28"/>
                  <a:gd name="T8" fmla="*/ 34 w 53"/>
                  <a:gd name="T9" fmla="*/ 0 h 28"/>
                  <a:gd name="T10" fmla="*/ 26 w 53"/>
                  <a:gd name="T11" fmla="*/ 2 h 28"/>
                  <a:gd name="T12" fmla="*/ 22 w 53"/>
                  <a:gd name="T13" fmla="*/ 2 h 28"/>
                  <a:gd name="T14" fmla="*/ 16 w 53"/>
                  <a:gd name="T15" fmla="*/ 2 h 28"/>
                  <a:gd name="T16" fmla="*/ 15 w 53"/>
                  <a:gd name="T17" fmla="*/ 3 h 28"/>
                  <a:gd name="T18" fmla="*/ 10 w 53"/>
                  <a:gd name="T19" fmla="*/ 5 h 28"/>
                  <a:gd name="T20" fmla="*/ 9 w 53"/>
                  <a:gd name="T21" fmla="*/ 7 h 28"/>
                  <a:gd name="T22" fmla="*/ 6 w 53"/>
                  <a:gd name="T23" fmla="*/ 12 h 28"/>
                  <a:gd name="T24" fmla="*/ 2 w 53"/>
                  <a:gd name="T25" fmla="*/ 18 h 28"/>
                  <a:gd name="T26" fmla="*/ 0 w 53"/>
                  <a:gd name="T27" fmla="*/ 22 h 28"/>
                  <a:gd name="T28" fmla="*/ 3 w 53"/>
                  <a:gd name="T29" fmla="*/ 22 h 28"/>
                  <a:gd name="T30" fmla="*/ 5 w 53"/>
                  <a:gd name="T31" fmla="*/ 21 h 28"/>
                  <a:gd name="T32" fmla="*/ 7 w 53"/>
                  <a:gd name="T33" fmla="*/ 21 h 28"/>
                  <a:gd name="T34" fmla="*/ 7 w 53"/>
                  <a:gd name="T35" fmla="*/ 22 h 28"/>
                  <a:gd name="T36" fmla="*/ 10 w 53"/>
                  <a:gd name="T37" fmla="*/ 26 h 28"/>
                  <a:gd name="T38" fmla="*/ 10 w 53"/>
                  <a:gd name="T39" fmla="*/ 28 h 28"/>
                  <a:gd name="T40" fmla="*/ 10 w 53"/>
                  <a:gd name="T41" fmla="*/ 28 h 28"/>
                  <a:gd name="T42" fmla="*/ 21 w 53"/>
                  <a:gd name="T43" fmla="*/ 26 h 28"/>
                  <a:gd name="T44" fmla="*/ 23 w 53"/>
                  <a:gd name="T45" fmla="*/ 24 h 28"/>
                  <a:gd name="T46" fmla="*/ 26 w 53"/>
                  <a:gd name="T47" fmla="*/ 19 h 28"/>
                  <a:gd name="T48" fmla="*/ 28 w 53"/>
                  <a:gd name="T49" fmla="*/ 22 h 28"/>
                  <a:gd name="T50" fmla="*/ 32 w 53"/>
                  <a:gd name="T51" fmla="*/ 26 h 28"/>
                  <a:gd name="T52" fmla="*/ 35 w 53"/>
                  <a:gd name="T53" fmla="*/ 26 h 28"/>
                  <a:gd name="T54" fmla="*/ 35 w 53"/>
                  <a:gd name="T55" fmla="*/ 22 h 28"/>
                  <a:gd name="T56" fmla="*/ 39 w 53"/>
                  <a:gd name="T57" fmla="*/ 21 h 28"/>
                  <a:gd name="T58" fmla="*/ 44 w 53"/>
                  <a:gd name="T59" fmla="*/ 21 h 28"/>
                  <a:gd name="T60" fmla="*/ 45 w 53"/>
                  <a:gd name="T61" fmla="*/ 19 h 28"/>
                  <a:gd name="T62" fmla="*/ 45 w 53"/>
                  <a:gd name="T63" fmla="*/ 18 h 28"/>
                  <a:gd name="T64" fmla="*/ 48 w 53"/>
                  <a:gd name="T65" fmla="*/ 18 h 28"/>
                  <a:gd name="T66" fmla="*/ 50 w 53"/>
                  <a:gd name="T67" fmla="*/ 16 h 28"/>
                  <a:gd name="T68" fmla="*/ 53 w 53"/>
                  <a:gd name="T69" fmla="*/ 12 h 28"/>
                  <a:gd name="T70" fmla="*/ 50 w 53"/>
                  <a:gd name="T71" fmla="*/ 12 h 28"/>
                  <a:gd name="T72" fmla="*/ 47 w 53"/>
                  <a:gd name="T73"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28">
                    <a:moveTo>
                      <a:pt x="47" y="12"/>
                    </a:moveTo>
                    <a:lnTo>
                      <a:pt x="47" y="12"/>
                    </a:lnTo>
                    <a:lnTo>
                      <a:pt x="45" y="12"/>
                    </a:lnTo>
                    <a:lnTo>
                      <a:pt x="42" y="10"/>
                    </a:lnTo>
                    <a:lnTo>
                      <a:pt x="41" y="9"/>
                    </a:lnTo>
                    <a:lnTo>
                      <a:pt x="41" y="9"/>
                    </a:lnTo>
                    <a:lnTo>
                      <a:pt x="41" y="3"/>
                    </a:lnTo>
                    <a:lnTo>
                      <a:pt x="41" y="3"/>
                    </a:lnTo>
                    <a:lnTo>
                      <a:pt x="34" y="0"/>
                    </a:lnTo>
                    <a:lnTo>
                      <a:pt x="34" y="0"/>
                    </a:lnTo>
                    <a:lnTo>
                      <a:pt x="29" y="0"/>
                    </a:lnTo>
                    <a:lnTo>
                      <a:pt x="26" y="2"/>
                    </a:lnTo>
                    <a:lnTo>
                      <a:pt x="26" y="2"/>
                    </a:lnTo>
                    <a:lnTo>
                      <a:pt x="22" y="2"/>
                    </a:lnTo>
                    <a:lnTo>
                      <a:pt x="16" y="2"/>
                    </a:lnTo>
                    <a:lnTo>
                      <a:pt x="16" y="2"/>
                    </a:lnTo>
                    <a:lnTo>
                      <a:pt x="16" y="3"/>
                    </a:lnTo>
                    <a:lnTo>
                      <a:pt x="15" y="3"/>
                    </a:lnTo>
                    <a:lnTo>
                      <a:pt x="15" y="3"/>
                    </a:lnTo>
                    <a:lnTo>
                      <a:pt x="10" y="5"/>
                    </a:lnTo>
                    <a:lnTo>
                      <a:pt x="9" y="7"/>
                    </a:lnTo>
                    <a:lnTo>
                      <a:pt x="9" y="7"/>
                    </a:lnTo>
                    <a:lnTo>
                      <a:pt x="7" y="10"/>
                    </a:lnTo>
                    <a:lnTo>
                      <a:pt x="6" y="12"/>
                    </a:lnTo>
                    <a:lnTo>
                      <a:pt x="3" y="15"/>
                    </a:lnTo>
                    <a:lnTo>
                      <a:pt x="2" y="18"/>
                    </a:lnTo>
                    <a:lnTo>
                      <a:pt x="2" y="18"/>
                    </a:lnTo>
                    <a:lnTo>
                      <a:pt x="0" y="22"/>
                    </a:lnTo>
                    <a:lnTo>
                      <a:pt x="2" y="22"/>
                    </a:lnTo>
                    <a:lnTo>
                      <a:pt x="3" y="22"/>
                    </a:lnTo>
                    <a:lnTo>
                      <a:pt x="3" y="22"/>
                    </a:lnTo>
                    <a:lnTo>
                      <a:pt x="5" y="21"/>
                    </a:lnTo>
                    <a:lnTo>
                      <a:pt x="6" y="19"/>
                    </a:lnTo>
                    <a:lnTo>
                      <a:pt x="7" y="21"/>
                    </a:lnTo>
                    <a:lnTo>
                      <a:pt x="7" y="22"/>
                    </a:lnTo>
                    <a:lnTo>
                      <a:pt x="7" y="22"/>
                    </a:lnTo>
                    <a:lnTo>
                      <a:pt x="9" y="25"/>
                    </a:lnTo>
                    <a:lnTo>
                      <a:pt x="10" y="26"/>
                    </a:lnTo>
                    <a:lnTo>
                      <a:pt x="10" y="28"/>
                    </a:lnTo>
                    <a:lnTo>
                      <a:pt x="10" y="28"/>
                    </a:lnTo>
                    <a:lnTo>
                      <a:pt x="10" y="28"/>
                    </a:lnTo>
                    <a:lnTo>
                      <a:pt x="10" y="28"/>
                    </a:lnTo>
                    <a:lnTo>
                      <a:pt x="21" y="26"/>
                    </a:lnTo>
                    <a:lnTo>
                      <a:pt x="21" y="26"/>
                    </a:lnTo>
                    <a:lnTo>
                      <a:pt x="22" y="26"/>
                    </a:lnTo>
                    <a:lnTo>
                      <a:pt x="23" y="24"/>
                    </a:lnTo>
                    <a:lnTo>
                      <a:pt x="26" y="19"/>
                    </a:lnTo>
                    <a:lnTo>
                      <a:pt x="26" y="19"/>
                    </a:lnTo>
                    <a:lnTo>
                      <a:pt x="26" y="19"/>
                    </a:lnTo>
                    <a:lnTo>
                      <a:pt x="28" y="22"/>
                    </a:lnTo>
                    <a:lnTo>
                      <a:pt x="32" y="26"/>
                    </a:lnTo>
                    <a:lnTo>
                      <a:pt x="32" y="26"/>
                    </a:lnTo>
                    <a:lnTo>
                      <a:pt x="34" y="28"/>
                    </a:lnTo>
                    <a:lnTo>
                      <a:pt x="35" y="26"/>
                    </a:lnTo>
                    <a:lnTo>
                      <a:pt x="35" y="22"/>
                    </a:lnTo>
                    <a:lnTo>
                      <a:pt x="35" y="22"/>
                    </a:lnTo>
                    <a:lnTo>
                      <a:pt x="37" y="21"/>
                    </a:lnTo>
                    <a:lnTo>
                      <a:pt x="39" y="21"/>
                    </a:lnTo>
                    <a:lnTo>
                      <a:pt x="39" y="21"/>
                    </a:lnTo>
                    <a:lnTo>
                      <a:pt x="44" y="21"/>
                    </a:lnTo>
                    <a:lnTo>
                      <a:pt x="45" y="21"/>
                    </a:lnTo>
                    <a:lnTo>
                      <a:pt x="45" y="19"/>
                    </a:lnTo>
                    <a:lnTo>
                      <a:pt x="45" y="19"/>
                    </a:lnTo>
                    <a:lnTo>
                      <a:pt x="45" y="18"/>
                    </a:lnTo>
                    <a:lnTo>
                      <a:pt x="47" y="18"/>
                    </a:lnTo>
                    <a:lnTo>
                      <a:pt x="48" y="18"/>
                    </a:lnTo>
                    <a:lnTo>
                      <a:pt x="48" y="18"/>
                    </a:lnTo>
                    <a:lnTo>
                      <a:pt x="50" y="16"/>
                    </a:lnTo>
                    <a:lnTo>
                      <a:pt x="51" y="15"/>
                    </a:lnTo>
                    <a:lnTo>
                      <a:pt x="53" y="12"/>
                    </a:lnTo>
                    <a:lnTo>
                      <a:pt x="53" y="12"/>
                    </a:lnTo>
                    <a:lnTo>
                      <a:pt x="50" y="12"/>
                    </a:lnTo>
                    <a:lnTo>
                      <a:pt x="47" y="12"/>
                    </a:lnTo>
                    <a:lnTo>
                      <a:pt x="47" y="12"/>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88">
                <a:extLst>
                  <a:ext uri="{FF2B5EF4-FFF2-40B4-BE49-F238E27FC236}">
                    <a16:creationId xmlns:a16="http://schemas.microsoft.com/office/drawing/2014/main" id="{C4CF1B2D-FDBC-C96F-BBCE-5BE4E7B4A011}"/>
                  </a:ext>
                </a:extLst>
              </p:cNvPr>
              <p:cNvSpPr>
                <a:spLocks/>
              </p:cNvSpPr>
              <p:nvPr/>
            </p:nvSpPr>
            <p:spPr bwMode="auto">
              <a:xfrm>
                <a:off x="3625850" y="3857626"/>
                <a:ext cx="166688" cy="185738"/>
              </a:xfrm>
              <a:custGeom>
                <a:avLst/>
                <a:gdLst>
                  <a:gd name="T0" fmla="*/ 7 w 105"/>
                  <a:gd name="T1" fmla="*/ 35 h 117"/>
                  <a:gd name="T2" fmla="*/ 11 w 105"/>
                  <a:gd name="T3" fmla="*/ 41 h 117"/>
                  <a:gd name="T4" fmla="*/ 8 w 105"/>
                  <a:gd name="T5" fmla="*/ 47 h 117"/>
                  <a:gd name="T6" fmla="*/ 3 w 105"/>
                  <a:gd name="T7" fmla="*/ 49 h 117"/>
                  <a:gd name="T8" fmla="*/ 1 w 105"/>
                  <a:gd name="T9" fmla="*/ 55 h 117"/>
                  <a:gd name="T10" fmla="*/ 0 w 105"/>
                  <a:gd name="T11" fmla="*/ 64 h 117"/>
                  <a:gd name="T12" fmla="*/ 1 w 105"/>
                  <a:gd name="T13" fmla="*/ 74 h 117"/>
                  <a:gd name="T14" fmla="*/ 4 w 105"/>
                  <a:gd name="T15" fmla="*/ 86 h 117"/>
                  <a:gd name="T16" fmla="*/ 10 w 105"/>
                  <a:gd name="T17" fmla="*/ 90 h 117"/>
                  <a:gd name="T18" fmla="*/ 20 w 105"/>
                  <a:gd name="T19" fmla="*/ 93 h 117"/>
                  <a:gd name="T20" fmla="*/ 23 w 105"/>
                  <a:gd name="T21" fmla="*/ 96 h 117"/>
                  <a:gd name="T22" fmla="*/ 19 w 105"/>
                  <a:gd name="T23" fmla="*/ 106 h 117"/>
                  <a:gd name="T24" fmla="*/ 27 w 105"/>
                  <a:gd name="T25" fmla="*/ 114 h 117"/>
                  <a:gd name="T26" fmla="*/ 35 w 105"/>
                  <a:gd name="T27" fmla="*/ 112 h 117"/>
                  <a:gd name="T28" fmla="*/ 43 w 105"/>
                  <a:gd name="T29" fmla="*/ 115 h 117"/>
                  <a:gd name="T30" fmla="*/ 51 w 105"/>
                  <a:gd name="T31" fmla="*/ 117 h 117"/>
                  <a:gd name="T32" fmla="*/ 57 w 105"/>
                  <a:gd name="T33" fmla="*/ 115 h 117"/>
                  <a:gd name="T34" fmla="*/ 64 w 105"/>
                  <a:gd name="T35" fmla="*/ 115 h 117"/>
                  <a:gd name="T36" fmla="*/ 75 w 105"/>
                  <a:gd name="T37" fmla="*/ 112 h 117"/>
                  <a:gd name="T38" fmla="*/ 80 w 105"/>
                  <a:gd name="T39" fmla="*/ 109 h 117"/>
                  <a:gd name="T40" fmla="*/ 86 w 105"/>
                  <a:gd name="T41" fmla="*/ 102 h 117"/>
                  <a:gd name="T42" fmla="*/ 91 w 105"/>
                  <a:gd name="T43" fmla="*/ 98 h 117"/>
                  <a:gd name="T44" fmla="*/ 80 w 105"/>
                  <a:gd name="T45" fmla="*/ 87 h 117"/>
                  <a:gd name="T46" fmla="*/ 75 w 105"/>
                  <a:gd name="T47" fmla="*/ 77 h 117"/>
                  <a:gd name="T48" fmla="*/ 74 w 105"/>
                  <a:gd name="T49" fmla="*/ 71 h 117"/>
                  <a:gd name="T50" fmla="*/ 87 w 105"/>
                  <a:gd name="T51" fmla="*/ 67 h 117"/>
                  <a:gd name="T52" fmla="*/ 97 w 105"/>
                  <a:gd name="T53" fmla="*/ 61 h 117"/>
                  <a:gd name="T54" fmla="*/ 103 w 105"/>
                  <a:gd name="T55" fmla="*/ 63 h 117"/>
                  <a:gd name="T56" fmla="*/ 102 w 105"/>
                  <a:gd name="T57" fmla="*/ 52 h 117"/>
                  <a:gd name="T58" fmla="*/ 99 w 105"/>
                  <a:gd name="T59" fmla="*/ 39 h 117"/>
                  <a:gd name="T60" fmla="*/ 96 w 105"/>
                  <a:gd name="T61" fmla="*/ 33 h 117"/>
                  <a:gd name="T62" fmla="*/ 96 w 105"/>
                  <a:gd name="T63" fmla="*/ 26 h 117"/>
                  <a:gd name="T64" fmla="*/ 96 w 105"/>
                  <a:gd name="T65" fmla="*/ 16 h 117"/>
                  <a:gd name="T66" fmla="*/ 93 w 105"/>
                  <a:gd name="T67" fmla="*/ 12 h 117"/>
                  <a:gd name="T68" fmla="*/ 87 w 105"/>
                  <a:gd name="T69" fmla="*/ 9 h 117"/>
                  <a:gd name="T70" fmla="*/ 87 w 105"/>
                  <a:gd name="T71" fmla="*/ 3 h 117"/>
                  <a:gd name="T72" fmla="*/ 78 w 105"/>
                  <a:gd name="T73" fmla="*/ 7 h 117"/>
                  <a:gd name="T74" fmla="*/ 65 w 105"/>
                  <a:gd name="T75" fmla="*/ 14 h 117"/>
                  <a:gd name="T76" fmla="*/ 59 w 105"/>
                  <a:gd name="T77" fmla="*/ 10 h 117"/>
                  <a:gd name="T78" fmla="*/ 55 w 105"/>
                  <a:gd name="T79" fmla="*/ 7 h 117"/>
                  <a:gd name="T80" fmla="*/ 46 w 105"/>
                  <a:gd name="T81" fmla="*/ 6 h 117"/>
                  <a:gd name="T82" fmla="*/ 45 w 105"/>
                  <a:gd name="T83" fmla="*/ 1 h 117"/>
                  <a:gd name="T84" fmla="*/ 30 w 105"/>
                  <a:gd name="T85" fmla="*/ 0 h 117"/>
                  <a:gd name="T86" fmla="*/ 32 w 105"/>
                  <a:gd name="T87" fmla="*/ 7 h 117"/>
                  <a:gd name="T88" fmla="*/ 36 w 105"/>
                  <a:gd name="T89" fmla="*/ 17 h 117"/>
                  <a:gd name="T90" fmla="*/ 30 w 105"/>
                  <a:gd name="T91" fmla="*/ 20 h 117"/>
                  <a:gd name="T92" fmla="*/ 22 w 105"/>
                  <a:gd name="T93" fmla="*/ 19 h 117"/>
                  <a:gd name="T94" fmla="*/ 13 w 105"/>
                  <a:gd name="T95" fmla="*/ 20 h 117"/>
                  <a:gd name="T96" fmla="*/ 13 w 105"/>
                  <a:gd name="T97" fmla="*/ 3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5" h="117">
                    <a:moveTo>
                      <a:pt x="13" y="31"/>
                    </a:moveTo>
                    <a:lnTo>
                      <a:pt x="13" y="31"/>
                    </a:lnTo>
                    <a:lnTo>
                      <a:pt x="8" y="35"/>
                    </a:lnTo>
                    <a:lnTo>
                      <a:pt x="7" y="35"/>
                    </a:lnTo>
                    <a:lnTo>
                      <a:pt x="7" y="36"/>
                    </a:lnTo>
                    <a:lnTo>
                      <a:pt x="7" y="36"/>
                    </a:lnTo>
                    <a:lnTo>
                      <a:pt x="10" y="39"/>
                    </a:lnTo>
                    <a:lnTo>
                      <a:pt x="11" y="41"/>
                    </a:lnTo>
                    <a:lnTo>
                      <a:pt x="11" y="42"/>
                    </a:lnTo>
                    <a:lnTo>
                      <a:pt x="11" y="42"/>
                    </a:lnTo>
                    <a:lnTo>
                      <a:pt x="10" y="44"/>
                    </a:lnTo>
                    <a:lnTo>
                      <a:pt x="8" y="47"/>
                    </a:lnTo>
                    <a:lnTo>
                      <a:pt x="8" y="47"/>
                    </a:lnTo>
                    <a:lnTo>
                      <a:pt x="8" y="48"/>
                    </a:lnTo>
                    <a:lnTo>
                      <a:pt x="6" y="49"/>
                    </a:lnTo>
                    <a:lnTo>
                      <a:pt x="3" y="49"/>
                    </a:lnTo>
                    <a:lnTo>
                      <a:pt x="3" y="49"/>
                    </a:lnTo>
                    <a:lnTo>
                      <a:pt x="1" y="49"/>
                    </a:lnTo>
                    <a:lnTo>
                      <a:pt x="1" y="51"/>
                    </a:lnTo>
                    <a:lnTo>
                      <a:pt x="1" y="55"/>
                    </a:lnTo>
                    <a:lnTo>
                      <a:pt x="1" y="55"/>
                    </a:lnTo>
                    <a:lnTo>
                      <a:pt x="0" y="60"/>
                    </a:lnTo>
                    <a:lnTo>
                      <a:pt x="0" y="64"/>
                    </a:lnTo>
                    <a:lnTo>
                      <a:pt x="0" y="64"/>
                    </a:lnTo>
                    <a:lnTo>
                      <a:pt x="1" y="68"/>
                    </a:lnTo>
                    <a:lnTo>
                      <a:pt x="3" y="71"/>
                    </a:lnTo>
                    <a:lnTo>
                      <a:pt x="3" y="71"/>
                    </a:lnTo>
                    <a:lnTo>
                      <a:pt x="1" y="74"/>
                    </a:lnTo>
                    <a:lnTo>
                      <a:pt x="1" y="76"/>
                    </a:lnTo>
                    <a:lnTo>
                      <a:pt x="1" y="76"/>
                    </a:lnTo>
                    <a:lnTo>
                      <a:pt x="3" y="79"/>
                    </a:lnTo>
                    <a:lnTo>
                      <a:pt x="4" y="86"/>
                    </a:lnTo>
                    <a:lnTo>
                      <a:pt x="4" y="86"/>
                    </a:lnTo>
                    <a:lnTo>
                      <a:pt x="7" y="87"/>
                    </a:lnTo>
                    <a:lnTo>
                      <a:pt x="7" y="87"/>
                    </a:lnTo>
                    <a:lnTo>
                      <a:pt x="10" y="90"/>
                    </a:lnTo>
                    <a:lnTo>
                      <a:pt x="14" y="90"/>
                    </a:lnTo>
                    <a:lnTo>
                      <a:pt x="14" y="90"/>
                    </a:lnTo>
                    <a:lnTo>
                      <a:pt x="19" y="92"/>
                    </a:lnTo>
                    <a:lnTo>
                      <a:pt x="20" y="93"/>
                    </a:lnTo>
                    <a:lnTo>
                      <a:pt x="20" y="93"/>
                    </a:lnTo>
                    <a:lnTo>
                      <a:pt x="23" y="93"/>
                    </a:lnTo>
                    <a:lnTo>
                      <a:pt x="24" y="95"/>
                    </a:lnTo>
                    <a:lnTo>
                      <a:pt x="23" y="96"/>
                    </a:lnTo>
                    <a:lnTo>
                      <a:pt x="23" y="96"/>
                    </a:lnTo>
                    <a:lnTo>
                      <a:pt x="20" y="102"/>
                    </a:lnTo>
                    <a:lnTo>
                      <a:pt x="19" y="106"/>
                    </a:lnTo>
                    <a:lnTo>
                      <a:pt x="19" y="106"/>
                    </a:lnTo>
                    <a:lnTo>
                      <a:pt x="17" y="114"/>
                    </a:lnTo>
                    <a:lnTo>
                      <a:pt x="17" y="114"/>
                    </a:lnTo>
                    <a:lnTo>
                      <a:pt x="23" y="114"/>
                    </a:lnTo>
                    <a:lnTo>
                      <a:pt x="27" y="114"/>
                    </a:lnTo>
                    <a:lnTo>
                      <a:pt x="27" y="114"/>
                    </a:lnTo>
                    <a:lnTo>
                      <a:pt x="30" y="112"/>
                    </a:lnTo>
                    <a:lnTo>
                      <a:pt x="35" y="112"/>
                    </a:lnTo>
                    <a:lnTo>
                      <a:pt x="35" y="112"/>
                    </a:lnTo>
                    <a:lnTo>
                      <a:pt x="42" y="115"/>
                    </a:lnTo>
                    <a:lnTo>
                      <a:pt x="42" y="115"/>
                    </a:lnTo>
                    <a:lnTo>
                      <a:pt x="43" y="115"/>
                    </a:lnTo>
                    <a:lnTo>
                      <a:pt x="43" y="115"/>
                    </a:lnTo>
                    <a:lnTo>
                      <a:pt x="45" y="115"/>
                    </a:lnTo>
                    <a:lnTo>
                      <a:pt x="46" y="117"/>
                    </a:lnTo>
                    <a:lnTo>
                      <a:pt x="49" y="117"/>
                    </a:lnTo>
                    <a:lnTo>
                      <a:pt x="51" y="117"/>
                    </a:lnTo>
                    <a:lnTo>
                      <a:pt x="51" y="117"/>
                    </a:lnTo>
                    <a:lnTo>
                      <a:pt x="52" y="115"/>
                    </a:lnTo>
                    <a:lnTo>
                      <a:pt x="54" y="114"/>
                    </a:lnTo>
                    <a:lnTo>
                      <a:pt x="57" y="115"/>
                    </a:lnTo>
                    <a:lnTo>
                      <a:pt x="57" y="115"/>
                    </a:lnTo>
                    <a:lnTo>
                      <a:pt x="61" y="117"/>
                    </a:lnTo>
                    <a:lnTo>
                      <a:pt x="64" y="115"/>
                    </a:lnTo>
                    <a:lnTo>
                      <a:pt x="64" y="115"/>
                    </a:lnTo>
                    <a:lnTo>
                      <a:pt x="67" y="114"/>
                    </a:lnTo>
                    <a:lnTo>
                      <a:pt x="70" y="112"/>
                    </a:lnTo>
                    <a:lnTo>
                      <a:pt x="75" y="112"/>
                    </a:lnTo>
                    <a:lnTo>
                      <a:pt x="75" y="112"/>
                    </a:lnTo>
                    <a:lnTo>
                      <a:pt x="80" y="114"/>
                    </a:lnTo>
                    <a:lnTo>
                      <a:pt x="81" y="112"/>
                    </a:lnTo>
                    <a:lnTo>
                      <a:pt x="80" y="109"/>
                    </a:lnTo>
                    <a:lnTo>
                      <a:pt x="80" y="109"/>
                    </a:lnTo>
                    <a:lnTo>
                      <a:pt x="80" y="105"/>
                    </a:lnTo>
                    <a:lnTo>
                      <a:pt x="81" y="103"/>
                    </a:lnTo>
                    <a:lnTo>
                      <a:pt x="84" y="103"/>
                    </a:lnTo>
                    <a:lnTo>
                      <a:pt x="86" y="102"/>
                    </a:lnTo>
                    <a:lnTo>
                      <a:pt x="86" y="102"/>
                    </a:lnTo>
                    <a:lnTo>
                      <a:pt x="87" y="101"/>
                    </a:lnTo>
                    <a:lnTo>
                      <a:pt x="89" y="99"/>
                    </a:lnTo>
                    <a:lnTo>
                      <a:pt x="91" y="98"/>
                    </a:lnTo>
                    <a:lnTo>
                      <a:pt x="91" y="96"/>
                    </a:lnTo>
                    <a:lnTo>
                      <a:pt x="91" y="96"/>
                    </a:lnTo>
                    <a:lnTo>
                      <a:pt x="86" y="92"/>
                    </a:lnTo>
                    <a:lnTo>
                      <a:pt x="80" y="87"/>
                    </a:lnTo>
                    <a:lnTo>
                      <a:pt x="80" y="87"/>
                    </a:lnTo>
                    <a:lnTo>
                      <a:pt x="78" y="86"/>
                    </a:lnTo>
                    <a:lnTo>
                      <a:pt x="77" y="83"/>
                    </a:lnTo>
                    <a:lnTo>
                      <a:pt x="75" y="77"/>
                    </a:lnTo>
                    <a:lnTo>
                      <a:pt x="75" y="77"/>
                    </a:lnTo>
                    <a:lnTo>
                      <a:pt x="74" y="74"/>
                    </a:lnTo>
                    <a:lnTo>
                      <a:pt x="73" y="73"/>
                    </a:lnTo>
                    <a:lnTo>
                      <a:pt x="74" y="71"/>
                    </a:lnTo>
                    <a:lnTo>
                      <a:pt x="74" y="71"/>
                    </a:lnTo>
                    <a:lnTo>
                      <a:pt x="81" y="70"/>
                    </a:lnTo>
                    <a:lnTo>
                      <a:pt x="87" y="67"/>
                    </a:lnTo>
                    <a:lnTo>
                      <a:pt x="87" y="67"/>
                    </a:lnTo>
                    <a:lnTo>
                      <a:pt x="93" y="64"/>
                    </a:lnTo>
                    <a:lnTo>
                      <a:pt x="96" y="63"/>
                    </a:lnTo>
                    <a:lnTo>
                      <a:pt x="96" y="63"/>
                    </a:lnTo>
                    <a:lnTo>
                      <a:pt x="97" y="61"/>
                    </a:lnTo>
                    <a:lnTo>
                      <a:pt x="100" y="63"/>
                    </a:lnTo>
                    <a:lnTo>
                      <a:pt x="102" y="63"/>
                    </a:lnTo>
                    <a:lnTo>
                      <a:pt x="103" y="63"/>
                    </a:lnTo>
                    <a:lnTo>
                      <a:pt x="103" y="63"/>
                    </a:lnTo>
                    <a:lnTo>
                      <a:pt x="105" y="58"/>
                    </a:lnTo>
                    <a:lnTo>
                      <a:pt x="103" y="55"/>
                    </a:lnTo>
                    <a:lnTo>
                      <a:pt x="103" y="55"/>
                    </a:lnTo>
                    <a:lnTo>
                      <a:pt x="102" y="52"/>
                    </a:lnTo>
                    <a:lnTo>
                      <a:pt x="100" y="47"/>
                    </a:lnTo>
                    <a:lnTo>
                      <a:pt x="100" y="47"/>
                    </a:lnTo>
                    <a:lnTo>
                      <a:pt x="99" y="42"/>
                    </a:lnTo>
                    <a:lnTo>
                      <a:pt x="99" y="39"/>
                    </a:lnTo>
                    <a:lnTo>
                      <a:pt x="99" y="39"/>
                    </a:lnTo>
                    <a:lnTo>
                      <a:pt x="97" y="36"/>
                    </a:lnTo>
                    <a:lnTo>
                      <a:pt x="96" y="33"/>
                    </a:lnTo>
                    <a:lnTo>
                      <a:pt x="96" y="33"/>
                    </a:lnTo>
                    <a:lnTo>
                      <a:pt x="94" y="32"/>
                    </a:lnTo>
                    <a:lnTo>
                      <a:pt x="96" y="29"/>
                    </a:lnTo>
                    <a:lnTo>
                      <a:pt x="96" y="29"/>
                    </a:lnTo>
                    <a:lnTo>
                      <a:pt x="96" y="26"/>
                    </a:lnTo>
                    <a:lnTo>
                      <a:pt x="96" y="23"/>
                    </a:lnTo>
                    <a:lnTo>
                      <a:pt x="96" y="17"/>
                    </a:lnTo>
                    <a:lnTo>
                      <a:pt x="96" y="17"/>
                    </a:lnTo>
                    <a:lnTo>
                      <a:pt x="96" y="16"/>
                    </a:lnTo>
                    <a:lnTo>
                      <a:pt x="96" y="16"/>
                    </a:lnTo>
                    <a:lnTo>
                      <a:pt x="94" y="14"/>
                    </a:lnTo>
                    <a:lnTo>
                      <a:pt x="94" y="14"/>
                    </a:lnTo>
                    <a:lnTo>
                      <a:pt x="93" y="12"/>
                    </a:lnTo>
                    <a:lnTo>
                      <a:pt x="87" y="10"/>
                    </a:lnTo>
                    <a:lnTo>
                      <a:pt x="87" y="10"/>
                    </a:lnTo>
                    <a:lnTo>
                      <a:pt x="86" y="10"/>
                    </a:lnTo>
                    <a:lnTo>
                      <a:pt x="87" y="9"/>
                    </a:lnTo>
                    <a:lnTo>
                      <a:pt x="89" y="6"/>
                    </a:lnTo>
                    <a:lnTo>
                      <a:pt x="89" y="4"/>
                    </a:lnTo>
                    <a:lnTo>
                      <a:pt x="89" y="4"/>
                    </a:lnTo>
                    <a:lnTo>
                      <a:pt x="87" y="3"/>
                    </a:lnTo>
                    <a:lnTo>
                      <a:pt x="84" y="4"/>
                    </a:lnTo>
                    <a:lnTo>
                      <a:pt x="81" y="6"/>
                    </a:lnTo>
                    <a:lnTo>
                      <a:pt x="78" y="7"/>
                    </a:lnTo>
                    <a:lnTo>
                      <a:pt x="78" y="7"/>
                    </a:lnTo>
                    <a:lnTo>
                      <a:pt x="75" y="7"/>
                    </a:lnTo>
                    <a:lnTo>
                      <a:pt x="71" y="9"/>
                    </a:lnTo>
                    <a:lnTo>
                      <a:pt x="65" y="14"/>
                    </a:lnTo>
                    <a:lnTo>
                      <a:pt x="65" y="14"/>
                    </a:lnTo>
                    <a:lnTo>
                      <a:pt x="62" y="14"/>
                    </a:lnTo>
                    <a:lnTo>
                      <a:pt x="59" y="14"/>
                    </a:lnTo>
                    <a:lnTo>
                      <a:pt x="58" y="13"/>
                    </a:lnTo>
                    <a:lnTo>
                      <a:pt x="59" y="10"/>
                    </a:lnTo>
                    <a:lnTo>
                      <a:pt x="59" y="10"/>
                    </a:lnTo>
                    <a:lnTo>
                      <a:pt x="59" y="7"/>
                    </a:lnTo>
                    <a:lnTo>
                      <a:pt x="59" y="7"/>
                    </a:lnTo>
                    <a:lnTo>
                      <a:pt x="55" y="7"/>
                    </a:lnTo>
                    <a:lnTo>
                      <a:pt x="55" y="7"/>
                    </a:lnTo>
                    <a:lnTo>
                      <a:pt x="52" y="9"/>
                    </a:lnTo>
                    <a:lnTo>
                      <a:pt x="49" y="7"/>
                    </a:lnTo>
                    <a:lnTo>
                      <a:pt x="46" y="6"/>
                    </a:lnTo>
                    <a:lnTo>
                      <a:pt x="46" y="3"/>
                    </a:lnTo>
                    <a:lnTo>
                      <a:pt x="46" y="3"/>
                    </a:lnTo>
                    <a:lnTo>
                      <a:pt x="45" y="1"/>
                    </a:lnTo>
                    <a:lnTo>
                      <a:pt x="45" y="1"/>
                    </a:lnTo>
                    <a:lnTo>
                      <a:pt x="40" y="1"/>
                    </a:lnTo>
                    <a:lnTo>
                      <a:pt x="40" y="1"/>
                    </a:lnTo>
                    <a:lnTo>
                      <a:pt x="30" y="0"/>
                    </a:lnTo>
                    <a:lnTo>
                      <a:pt x="30" y="0"/>
                    </a:lnTo>
                    <a:lnTo>
                      <a:pt x="32" y="3"/>
                    </a:lnTo>
                    <a:lnTo>
                      <a:pt x="32" y="6"/>
                    </a:lnTo>
                    <a:lnTo>
                      <a:pt x="32" y="6"/>
                    </a:lnTo>
                    <a:lnTo>
                      <a:pt x="32" y="7"/>
                    </a:lnTo>
                    <a:lnTo>
                      <a:pt x="33" y="10"/>
                    </a:lnTo>
                    <a:lnTo>
                      <a:pt x="36" y="16"/>
                    </a:lnTo>
                    <a:lnTo>
                      <a:pt x="36" y="16"/>
                    </a:lnTo>
                    <a:lnTo>
                      <a:pt x="36" y="17"/>
                    </a:lnTo>
                    <a:lnTo>
                      <a:pt x="35" y="19"/>
                    </a:lnTo>
                    <a:lnTo>
                      <a:pt x="32" y="19"/>
                    </a:lnTo>
                    <a:lnTo>
                      <a:pt x="30" y="20"/>
                    </a:lnTo>
                    <a:lnTo>
                      <a:pt x="30" y="20"/>
                    </a:lnTo>
                    <a:lnTo>
                      <a:pt x="29" y="22"/>
                    </a:lnTo>
                    <a:lnTo>
                      <a:pt x="27" y="20"/>
                    </a:lnTo>
                    <a:lnTo>
                      <a:pt x="22" y="19"/>
                    </a:lnTo>
                    <a:lnTo>
                      <a:pt x="22" y="19"/>
                    </a:lnTo>
                    <a:lnTo>
                      <a:pt x="17" y="19"/>
                    </a:lnTo>
                    <a:lnTo>
                      <a:pt x="14" y="19"/>
                    </a:lnTo>
                    <a:lnTo>
                      <a:pt x="13" y="20"/>
                    </a:lnTo>
                    <a:lnTo>
                      <a:pt x="13" y="20"/>
                    </a:lnTo>
                    <a:lnTo>
                      <a:pt x="13" y="23"/>
                    </a:lnTo>
                    <a:lnTo>
                      <a:pt x="13" y="23"/>
                    </a:lnTo>
                    <a:lnTo>
                      <a:pt x="14" y="28"/>
                    </a:lnTo>
                    <a:lnTo>
                      <a:pt x="13" y="31"/>
                    </a:lnTo>
                    <a:lnTo>
                      <a:pt x="13" y="31"/>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89">
                <a:extLst>
                  <a:ext uri="{FF2B5EF4-FFF2-40B4-BE49-F238E27FC236}">
                    <a16:creationId xmlns:a16="http://schemas.microsoft.com/office/drawing/2014/main" id="{7F6EB418-DA8A-40E2-4931-722982E44B58}"/>
                  </a:ext>
                </a:extLst>
              </p:cNvPr>
              <p:cNvSpPr>
                <a:spLocks/>
              </p:cNvSpPr>
              <p:nvPr/>
            </p:nvSpPr>
            <p:spPr bwMode="auto">
              <a:xfrm>
                <a:off x="3895725" y="3408363"/>
                <a:ext cx="193675" cy="307975"/>
              </a:xfrm>
              <a:custGeom>
                <a:avLst/>
                <a:gdLst>
                  <a:gd name="T0" fmla="*/ 114 w 122"/>
                  <a:gd name="T1" fmla="*/ 155 h 194"/>
                  <a:gd name="T2" fmla="*/ 122 w 122"/>
                  <a:gd name="T3" fmla="*/ 143 h 194"/>
                  <a:gd name="T4" fmla="*/ 111 w 122"/>
                  <a:gd name="T5" fmla="*/ 130 h 194"/>
                  <a:gd name="T6" fmla="*/ 105 w 122"/>
                  <a:gd name="T7" fmla="*/ 124 h 194"/>
                  <a:gd name="T8" fmla="*/ 112 w 122"/>
                  <a:gd name="T9" fmla="*/ 118 h 194"/>
                  <a:gd name="T10" fmla="*/ 105 w 122"/>
                  <a:gd name="T11" fmla="*/ 112 h 194"/>
                  <a:gd name="T12" fmla="*/ 108 w 122"/>
                  <a:gd name="T13" fmla="*/ 106 h 194"/>
                  <a:gd name="T14" fmla="*/ 102 w 122"/>
                  <a:gd name="T15" fmla="*/ 102 h 194"/>
                  <a:gd name="T16" fmla="*/ 104 w 122"/>
                  <a:gd name="T17" fmla="*/ 99 h 194"/>
                  <a:gd name="T18" fmla="*/ 102 w 122"/>
                  <a:gd name="T19" fmla="*/ 90 h 194"/>
                  <a:gd name="T20" fmla="*/ 108 w 122"/>
                  <a:gd name="T21" fmla="*/ 87 h 194"/>
                  <a:gd name="T22" fmla="*/ 95 w 122"/>
                  <a:gd name="T23" fmla="*/ 66 h 194"/>
                  <a:gd name="T24" fmla="*/ 99 w 122"/>
                  <a:gd name="T25" fmla="*/ 58 h 194"/>
                  <a:gd name="T26" fmla="*/ 105 w 122"/>
                  <a:gd name="T27" fmla="*/ 48 h 194"/>
                  <a:gd name="T28" fmla="*/ 93 w 122"/>
                  <a:gd name="T29" fmla="*/ 41 h 194"/>
                  <a:gd name="T30" fmla="*/ 88 w 122"/>
                  <a:gd name="T31" fmla="*/ 33 h 194"/>
                  <a:gd name="T32" fmla="*/ 90 w 122"/>
                  <a:gd name="T33" fmla="*/ 28 h 194"/>
                  <a:gd name="T34" fmla="*/ 92 w 122"/>
                  <a:gd name="T35" fmla="*/ 23 h 194"/>
                  <a:gd name="T36" fmla="*/ 98 w 122"/>
                  <a:gd name="T37" fmla="*/ 16 h 194"/>
                  <a:gd name="T38" fmla="*/ 96 w 122"/>
                  <a:gd name="T39" fmla="*/ 7 h 194"/>
                  <a:gd name="T40" fmla="*/ 85 w 122"/>
                  <a:gd name="T41" fmla="*/ 1 h 194"/>
                  <a:gd name="T42" fmla="*/ 76 w 122"/>
                  <a:gd name="T43" fmla="*/ 1 h 194"/>
                  <a:gd name="T44" fmla="*/ 66 w 122"/>
                  <a:gd name="T45" fmla="*/ 3 h 194"/>
                  <a:gd name="T46" fmla="*/ 63 w 122"/>
                  <a:gd name="T47" fmla="*/ 7 h 194"/>
                  <a:gd name="T48" fmla="*/ 57 w 122"/>
                  <a:gd name="T49" fmla="*/ 12 h 194"/>
                  <a:gd name="T50" fmla="*/ 54 w 122"/>
                  <a:gd name="T51" fmla="*/ 22 h 194"/>
                  <a:gd name="T52" fmla="*/ 50 w 122"/>
                  <a:gd name="T53" fmla="*/ 29 h 194"/>
                  <a:gd name="T54" fmla="*/ 45 w 122"/>
                  <a:gd name="T55" fmla="*/ 28 h 194"/>
                  <a:gd name="T56" fmla="*/ 38 w 122"/>
                  <a:gd name="T57" fmla="*/ 26 h 194"/>
                  <a:gd name="T58" fmla="*/ 32 w 122"/>
                  <a:gd name="T59" fmla="*/ 28 h 194"/>
                  <a:gd name="T60" fmla="*/ 18 w 122"/>
                  <a:gd name="T61" fmla="*/ 25 h 194"/>
                  <a:gd name="T62" fmla="*/ 9 w 122"/>
                  <a:gd name="T63" fmla="*/ 17 h 194"/>
                  <a:gd name="T64" fmla="*/ 0 w 122"/>
                  <a:gd name="T65" fmla="*/ 22 h 194"/>
                  <a:gd name="T66" fmla="*/ 25 w 122"/>
                  <a:gd name="T67" fmla="*/ 36 h 194"/>
                  <a:gd name="T68" fmla="*/ 31 w 122"/>
                  <a:gd name="T69" fmla="*/ 42 h 194"/>
                  <a:gd name="T70" fmla="*/ 31 w 122"/>
                  <a:gd name="T71" fmla="*/ 52 h 194"/>
                  <a:gd name="T72" fmla="*/ 34 w 122"/>
                  <a:gd name="T73" fmla="*/ 64 h 194"/>
                  <a:gd name="T74" fmla="*/ 35 w 122"/>
                  <a:gd name="T75" fmla="*/ 73 h 194"/>
                  <a:gd name="T76" fmla="*/ 32 w 122"/>
                  <a:gd name="T77" fmla="*/ 76 h 194"/>
                  <a:gd name="T78" fmla="*/ 37 w 122"/>
                  <a:gd name="T79" fmla="*/ 86 h 194"/>
                  <a:gd name="T80" fmla="*/ 50 w 122"/>
                  <a:gd name="T81" fmla="*/ 93 h 194"/>
                  <a:gd name="T82" fmla="*/ 50 w 122"/>
                  <a:gd name="T83" fmla="*/ 103 h 194"/>
                  <a:gd name="T84" fmla="*/ 45 w 122"/>
                  <a:gd name="T85" fmla="*/ 102 h 194"/>
                  <a:gd name="T86" fmla="*/ 39 w 122"/>
                  <a:gd name="T87" fmla="*/ 112 h 194"/>
                  <a:gd name="T88" fmla="*/ 29 w 122"/>
                  <a:gd name="T89" fmla="*/ 120 h 194"/>
                  <a:gd name="T90" fmla="*/ 23 w 122"/>
                  <a:gd name="T91" fmla="*/ 125 h 194"/>
                  <a:gd name="T92" fmla="*/ 16 w 122"/>
                  <a:gd name="T93" fmla="*/ 131 h 194"/>
                  <a:gd name="T94" fmla="*/ 9 w 122"/>
                  <a:gd name="T95" fmla="*/ 136 h 194"/>
                  <a:gd name="T96" fmla="*/ 4 w 122"/>
                  <a:gd name="T97" fmla="*/ 141 h 194"/>
                  <a:gd name="T98" fmla="*/ 2 w 122"/>
                  <a:gd name="T99" fmla="*/ 146 h 194"/>
                  <a:gd name="T100" fmla="*/ 4 w 122"/>
                  <a:gd name="T101" fmla="*/ 155 h 194"/>
                  <a:gd name="T102" fmla="*/ 7 w 122"/>
                  <a:gd name="T103" fmla="*/ 166 h 194"/>
                  <a:gd name="T104" fmla="*/ 3 w 122"/>
                  <a:gd name="T105" fmla="*/ 182 h 194"/>
                  <a:gd name="T106" fmla="*/ 9 w 122"/>
                  <a:gd name="T107" fmla="*/ 185 h 194"/>
                  <a:gd name="T108" fmla="*/ 18 w 122"/>
                  <a:gd name="T109" fmla="*/ 188 h 194"/>
                  <a:gd name="T110" fmla="*/ 22 w 122"/>
                  <a:gd name="T111" fmla="*/ 191 h 194"/>
                  <a:gd name="T112" fmla="*/ 35 w 122"/>
                  <a:gd name="T113" fmla="*/ 194 h 194"/>
                  <a:gd name="T114" fmla="*/ 64 w 122"/>
                  <a:gd name="T115" fmla="*/ 187 h 194"/>
                  <a:gd name="T116" fmla="*/ 82 w 122"/>
                  <a:gd name="T117" fmla="*/ 184 h 194"/>
                  <a:gd name="T118" fmla="*/ 98 w 122"/>
                  <a:gd name="T119" fmla="*/ 17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2" h="194">
                    <a:moveTo>
                      <a:pt x="105" y="163"/>
                    </a:moveTo>
                    <a:lnTo>
                      <a:pt x="105" y="163"/>
                    </a:lnTo>
                    <a:lnTo>
                      <a:pt x="109" y="159"/>
                    </a:lnTo>
                    <a:lnTo>
                      <a:pt x="114" y="155"/>
                    </a:lnTo>
                    <a:lnTo>
                      <a:pt x="120" y="150"/>
                    </a:lnTo>
                    <a:lnTo>
                      <a:pt x="122" y="146"/>
                    </a:lnTo>
                    <a:lnTo>
                      <a:pt x="122" y="146"/>
                    </a:lnTo>
                    <a:lnTo>
                      <a:pt x="122" y="143"/>
                    </a:lnTo>
                    <a:lnTo>
                      <a:pt x="120" y="137"/>
                    </a:lnTo>
                    <a:lnTo>
                      <a:pt x="120" y="137"/>
                    </a:lnTo>
                    <a:lnTo>
                      <a:pt x="115" y="133"/>
                    </a:lnTo>
                    <a:lnTo>
                      <a:pt x="111" y="130"/>
                    </a:lnTo>
                    <a:lnTo>
                      <a:pt x="106" y="127"/>
                    </a:lnTo>
                    <a:lnTo>
                      <a:pt x="105" y="125"/>
                    </a:lnTo>
                    <a:lnTo>
                      <a:pt x="105" y="125"/>
                    </a:lnTo>
                    <a:lnTo>
                      <a:pt x="105" y="124"/>
                    </a:lnTo>
                    <a:lnTo>
                      <a:pt x="108" y="122"/>
                    </a:lnTo>
                    <a:lnTo>
                      <a:pt x="111" y="121"/>
                    </a:lnTo>
                    <a:lnTo>
                      <a:pt x="112" y="118"/>
                    </a:lnTo>
                    <a:lnTo>
                      <a:pt x="112" y="118"/>
                    </a:lnTo>
                    <a:lnTo>
                      <a:pt x="111" y="117"/>
                    </a:lnTo>
                    <a:lnTo>
                      <a:pt x="109" y="115"/>
                    </a:lnTo>
                    <a:lnTo>
                      <a:pt x="105" y="112"/>
                    </a:lnTo>
                    <a:lnTo>
                      <a:pt x="105" y="112"/>
                    </a:lnTo>
                    <a:lnTo>
                      <a:pt x="105" y="111"/>
                    </a:lnTo>
                    <a:lnTo>
                      <a:pt x="106" y="109"/>
                    </a:lnTo>
                    <a:lnTo>
                      <a:pt x="108" y="106"/>
                    </a:lnTo>
                    <a:lnTo>
                      <a:pt x="108" y="106"/>
                    </a:lnTo>
                    <a:lnTo>
                      <a:pt x="105" y="105"/>
                    </a:lnTo>
                    <a:lnTo>
                      <a:pt x="102" y="103"/>
                    </a:lnTo>
                    <a:lnTo>
                      <a:pt x="102" y="102"/>
                    </a:lnTo>
                    <a:lnTo>
                      <a:pt x="102" y="102"/>
                    </a:lnTo>
                    <a:lnTo>
                      <a:pt x="102" y="102"/>
                    </a:lnTo>
                    <a:lnTo>
                      <a:pt x="104" y="101"/>
                    </a:lnTo>
                    <a:lnTo>
                      <a:pt x="104" y="101"/>
                    </a:lnTo>
                    <a:lnTo>
                      <a:pt x="104" y="99"/>
                    </a:lnTo>
                    <a:lnTo>
                      <a:pt x="104" y="99"/>
                    </a:lnTo>
                    <a:lnTo>
                      <a:pt x="102" y="95"/>
                    </a:lnTo>
                    <a:lnTo>
                      <a:pt x="102" y="93"/>
                    </a:lnTo>
                    <a:lnTo>
                      <a:pt x="102" y="90"/>
                    </a:lnTo>
                    <a:lnTo>
                      <a:pt x="102" y="90"/>
                    </a:lnTo>
                    <a:lnTo>
                      <a:pt x="105" y="89"/>
                    </a:lnTo>
                    <a:lnTo>
                      <a:pt x="106" y="89"/>
                    </a:lnTo>
                    <a:lnTo>
                      <a:pt x="108" y="87"/>
                    </a:lnTo>
                    <a:lnTo>
                      <a:pt x="106" y="83"/>
                    </a:lnTo>
                    <a:lnTo>
                      <a:pt x="106" y="83"/>
                    </a:lnTo>
                    <a:lnTo>
                      <a:pt x="95" y="66"/>
                    </a:lnTo>
                    <a:lnTo>
                      <a:pt x="95" y="66"/>
                    </a:lnTo>
                    <a:lnTo>
                      <a:pt x="95" y="64"/>
                    </a:lnTo>
                    <a:lnTo>
                      <a:pt x="96" y="61"/>
                    </a:lnTo>
                    <a:lnTo>
                      <a:pt x="99" y="58"/>
                    </a:lnTo>
                    <a:lnTo>
                      <a:pt x="99" y="58"/>
                    </a:lnTo>
                    <a:lnTo>
                      <a:pt x="104" y="54"/>
                    </a:lnTo>
                    <a:lnTo>
                      <a:pt x="106" y="49"/>
                    </a:lnTo>
                    <a:lnTo>
                      <a:pt x="106" y="49"/>
                    </a:lnTo>
                    <a:lnTo>
                      <a:pt x="105" y="48"/>
                    </a:lnTo>
                    <a:lnTo>
                      <a:pt x="102" y="45"/>
                    </a:lnTo>
                    <a:lnTo>
                      <a:pt x="98" y="41"/>
                    </a:lnTo>
                    <a:lnTo>
                      <a:pt x="98" y="41"/>
                    </a:lnTo>
                    <a:lnTo>
                      <a:pt x="93" y="41"/>
                    </a:lnTo>
                    <a:lnTo>
                      <a:pt x="92" y="39"/>
                    </a:lnTo>
                    <a:lnTo>
                      <a:pt x="90" y="38"/>
                    </a:lnTo>
                    <a:lnTo>
                      <a:pt x="90" y="38"/>
                    </a:lnTo>
                    <a:lnTo>
                      <a:pt x="88" y="33"/>
                    </a:lnTo>
                    <a:lnTo>
                      <a:pt x="88" y="32"/>
                    </a:lnTo>
                    <a:lnTo>
                      <a:pt x="89" y="31"/>
                    </a:lnTo>
                    <a:lnTo>
                      <a:pt x="89" y="31"/>
                    </a:lnTo>
                    <a:lnTo>
                      <a:pt x="90" y="28"/>
                    </a:lnTo>
                    <a:lnTo>
                      <a:pt x="90" y="25"/>
                    </a:lnTo>
                    <a:lnTo>
                      <a:pt x="90" y="25"/>
                    </a:lnTo>
                    <a:lnTo>
                      <a:pt x="90" y="23"/>
                    </a:lnTo>
                    <a:lnTo>
                      <a:pt x="92" y="23"/>
                    </a:lnTo>
                    <a:lnTo>
                      <a:pt x="93" y="22"/>
                    </a:lnTo>
                    <a:lnTo>
                      <a:pt x="95" y="20"/>
                    </a:lnTo>
                    <a:lnTo>
                      <a:pt x="95" y="20"/>
                    </a:lnTo>
                    <a:lnTo>
                      <a:pt x="98" y="16"/>
                    </a:lnTo>
                    <a:lnTo>
                      <a:pt x="98" y="16"/>
                    </a:lnTo>
                    <a:lnTo>
                      <a:pt x="98" y="10"/>
                    </a:lnTo>
                    <a:lnTo>
                      <a:pt x="98" y="10"/>
                    </a:lnTo>
                    <a:lnTo>
                      <a:pt x="96" y="7"/>
                    </a:lnTo>
                    <a:lnTo>
                      <a:pt x="92" y="6"/>
                    </a:lnTo>
                    <a:lnTo>
                      <a:pt x="88" y="4"/>
                    </a:lnTo>
                    <a:lnTo>
                      <a:pt x="85" y="1"/>
                    </a:lnTo>
                    <a:lnTo>
                      <a:pt x="85" y="1"/>
                    </a:lnTo>
                    <a:lnTo>
                      <a:pt x="83" y="0"/>
                    </a:lnTo>
                    <a:lnTo>
                      <a:pt x="80" y="0"/>
                    </a:lnTo>
                    <a:lnTo>
                      <a:pt x="77" y="0"/>
                    </a:lnTo>
                    <a:lnTo>
                      <a:pt x="76" y="1"/>
                    </a:lnTo>
                    <a:lnTo>
                      <a:pt x="76" y="1"/>
                    </a:lnTo>
                    <a:lnTo>
                      <a:pt x="73" y="3"/>
                    </a:lnTo>
                    <a:lnTo>
                      <a:pt x="69" y="3"/>
                    </a:lnTo>
                    <a:lnTo>
                      <a:pt x="66" y="3"/>
                    </a:lnTo>
                    <a:lnTo>
                      <a:pt x="64" y="3"/>
                    </a:lnTo>
                    <a:lnTo>
                      <a:pt x="64" y="4"/>
                    </a:lnTo>
                    <a:lnTo>
                      <a:pt x="64" y="4"/>
                    </a:lnTo>
                    <a:lnTo>
                      <a:pt x="63" y="7"/>
                    </a:lnTo>
                    <a:lnTo>
                      <a:pt x="60" y="9"/>
                    </a:lnTo>
                    <a:lnTo>
                      <a:pt x="58" y="10"/>
                    </a:lnTo>
                    <a:lnTo>
                      <a:pt x="57" y="12"/>
                    </a:lnTo>
                    <a:lnTo>
                      <a:pt x="57" y="12"/>
                    </a:lnTo>
                    <a:lnTo>
                      <a:pt x="58" y="19"/>
                    </a:lnTo>
                    <a:lnTo>
                      <a:pt x="57" y="22"/>
                    </a:lnTo>
                    <a:lnTo>
                      <a:pt x="54" y="22"/>
                    </a:lnTo>
                    <a:lnTo>
                      <a:pt x="54" y="22"/>
                    </a:lnTo>
                    <a:lnTo>
                      <a:pt x="53" y="22"/>
                    </a:lnTo>
                    <a:lnTo>
                      <a:pt x="51" y="23"/>
                    </a:lnTo>
                    <a:lnTo>
                      <a:pt x="51" y="26"/>
                    </a:lnTo>
                    <a:lnTo>
                      <a:pt x="50" y="29"/>
                    </a:lnTo>
                    <a:lnTo>
                      <a:pt x="50" y="29"/>
                    </a:lnTo>
                    <a:lnTo>
                      <a:pt x="48" y="31"/>
                    </a:lnTo>
                    <a:lnTo>
                      <a:pt x="47" y="29"/>
                    </a:lnTo>
                    <a:lnTo>
                      <a:pt x="45" y="28"/>
                    </a:lnTo>
                    <a:lnTo>
                      <a:pt x="42" y="28"/>
                    </a:lnTo>
                    <a:lnTo>
                      <a:pt x="42" y="28"/>
                    </a:lnTo>
                    <a:lnTo>
                      <a:pt x="41" y="28"/>
                    </a:lnTo>
                    <a:lnTo>
                      <a:pt x="38" y="26"/>
                    </a:lnTo>
                    <a:lnTo>
                      <a:pt x="35" y="26"/>
                    </a:lnTo>
                    <a:lnTo>
                      <a:pt x="34" y="26"/>
                    </a:lnTo>
                    <a:lnTo>
                      <a:pt x="34" y="26"/>
                    </a:lnTo>
                    <a:lnTo>
                      <a:pt x="32" y="28"/>
                    </a:lnTo>
                    <a:lnTo>
                      <a:pt x="29" y="28"/>
                    </a:lnTo>
                    <a:lnTo>
                      <a:pt x="21" y="26"/>
                    </a:lnTo>
                    <a:lnTo>
                      <a:pt x="21" y="26"/>
                    </a:lnTo>
                    <a:lnTo>
                      <a:pt x="18" y="25"/>
                    </a:lnTo>
                    <a:lnTo>
                      <a:pt x="15" y="22"/>
                    </a:lnTo>
                    <a:lnTo>
                      <a:pt x="12" y="19"/>
                    </a:lnTo>
                    <a:lnTo>
                      <a:pt x="9" y="17"/>
                    </a:lnTo>
                    <a:lnTo>
                      <a:pt x="9" y="17"/>
                    </a:lnTo>
                    <a:lnTo>
                      <a:pt x="6" y="17"/>
                    </a:lnTo>
                    <a:lnTo>
                      <a:pt x="4" y="17"/>
                    </a:lnTo>
                    <a:lnTo>
                      <a:pt x="0" y="22"/>
                    </a:lnTo>
                    <a:lnTo>
                      <a:pt x="0" y="22"/>
                    </a:lnTo>
                    <a:lnTo>
                      <a:pt x="6" y="28"/>
                    </a:lnTo>
                    <a:lnTo>
                      <a:pt x="13" y="32"/>
                    </a:lnTo>
                    <a:lnTo>
                      <a:pt x="13" y="32"/>
                    </a:lnTo>
                    <a:lnTo>
                      <a:pt x="25" y="36"/>
                    </a:lnTo>
                    <a:lnTo>
                      <a:pt x="29" y="39"/>
                    </a:lnTo>
                    <a:lnTo>
                      <a:pt x="29" y="41"/>
                    </a:lnTo>
                    <a:lnTo>
                      <a:pt x="31" y="42"/>
                    </a:lnTo>
                    <a:lnTo>
                      <a:pt x="31" y="42"/>
                    </a:lnTo>
                    <a:lnTo>
                      <a:pt x="29" y="48"/>
                    </a:lnTo>
                    <a:lnTo>
                      <a:pt x="29" y="51"/>
                    </a:lnTo>
                    <a:lnTo>
                      <a:pt x="31" y="52"/>
                    </a:lnTo>
                    <a:lnTo>
                      <a:pt x="31" y="52"/>
                    </a:lnTo>
                    <a:lnTo>
                      <a:pt x="32" y="55"/>
                    </a:lnTo>
                    <a:lnTo>
                      <a:pt x="32" y="58"/>
                    </a:lnTo>
                    <a:lnTo>
                      <a:pt x="32" y="61"/>
                    </a:lnTo>
                    <a:lnTo>
                      <a:pt x="34" y="64"/>
                    </a:lnTo>
                    <a:lnTo>
                      <a:pt x="34" y="64"/>
                    </a:lnTo>
                    <a:lnTo>
                      <a:pt x="35" y="66"/>
                    </a:lnTo>
                    <a:lnTo>
                      <a:pt x="35" y="68"/>
                    </a:lnTo>
                    <a:lnTo>
                      <a:pt x="35" y="73"/>
                    </a:lnTo>
                    <a:lnTo>
                      <a:pt x="34" y="73"/>
                    </a:lnTo>
                    <a:lnTo>
                      <a:pt x="34" y="73"/>
                    </a:lnTo>
                    <a:lnTo>
                      <a:pt x="32" y="74"/>
                    </a:lnTo>
                    <a:lnTo>
                      <a:pt x="32" y="76"/>
                    </a:lnTo>
                    <a:lnTo>
                      <a:pt x="35" y="80"/>
                    </a:lnTo>
                    <a:lnTo>
                      <a:pt x="35" y="80"/>
                    </a:lnTo>
                    <a:lnTo>
                      <a:pt x="37" y="86"/>
                    </a:lnTo>
                    <a:lnTo>
                      <a:pt x="37" y="86"/>
                    </a:lnTo>
                    <a:lnTo>
                      <a:pt x="47" y="89"/>
                    </a:lnTo>
                    <a:lnTo>
                      <a:pt x="47" y="89"/>
                    </a:lnTo>
                    <a:lnTo>
                      <a:pt x="48" y="92"/>
                    </a:lnTo>
                    <a:lnTo>
                      <a:pt x="50" y="93"/>
                    </a:lnTo>
                    <a:lnTo>
                      <a:pt x="50" y="98"/>
                    </a:lnTo>
                    <a:lnTo>
                      <a:pt x="50" y="98"/>
                    </a:lnTo>
                    <a:lnTo>
                      <a:pt x="50" y="102"/>
                    </a:lnTo>
                    <a:lnTo>
                      <a:pt x="50" y="103"/>
                    </a:lnTo>
                    <a:lnTo>
                      <a:pt x="48" y="102"/>
                    </a:lnTo>
                    <a:lnTo>
                      <a:pt x="48" y="102"/>
                    </a:lnTo>
                    <a:lnTo>
                      <a:pt x="47" y="102"/>
                    </a:lnTo>
                    <a:lnTo>
                      <a:pt x="45" y="102"/>
                    </a:lnTo>
                    <a:lnTo>
                      <a:pt x="44" y="105"/>
                    </a:lnTo>
                    <a:lnTo>
                      <a:pt x="42" y="108"/>
                    </a:lnTo>
                    <a:lnTo>
                      <a:pt x="42" y="108"/>
                    </a:lnTo>
                    <a:lnTo>
                      <a:pt x="39" y="112"/>
                    </a:lnTo>
                    <a:lnTo>
                      <a:pt x="37" y="115"/>
                    </a:lnTo>
                    <a:lnTo>
                      <a:pt x="34" y="118"/>
                    </a:lnTo>
                    <a:lnTo>
                      <a:pt x="29" y="120"/>
                    </a:lnTo>
                    <a:lnTo>
                      <a:pt x="29" y="120"/>
                    </a:lnTo>
                    <a:lnTo>
                      <a:pt x="28" y="121"/>
                    </a:lnTo>
                    <a:lnTo>
                      <a:pt x="26" y="122"/>
                    </a:lnTo>
                    <a:lnTo>
                      <a:pt x="25" y="124"/>
                    </a:lnTo>
                    <a:lnTo>
                      <a:pt x="23" y="125"/>
                    </a:lnTo>
                    <a:lnTo>
                      <a:pt x="23" y="125"/>
                    </a:lnTo>
                    <a:lnTo>
                      <a:pt x="19" y="127"/>
                    </a:lnTo>
                    <a:lnTo>
                      <a:pt x="18" y="128"/>
                    </a:lnTo>
                    <a:lnTo>
                      <a:pt x="16" y="131"/>
                    </a:lnTo>
                    <a:lnTo>
                      <a:pt x="16" y="131"/>
                    </a:lnTo>
                    <a:lnTo>
                      <a:pt x="16" y="134"/>
                    </a:lnTo>
                    <a:lnTo>
                      <a:pt x="15" y="134"/>
                    </a:lnTo>
                    <a:lnTo>
                      <a:pt x="9" y="136"/>
                    </a:lnTo>
                    <a:lnTo>
                      <a:pt x="9" y="136"/>
                    </a:lnTo>
                    <a:lnTo>
                      <a:pt x="7" y="136"/>
                    </a:lnTo>
                    <a:lnTo>
                      <a:pt x="6" y="138"/>
                    </a:lnTo>
                    <a:lnTo>
                      <a:pt x="4" y="141"/>
                    </a:lnTo>
                    <a:lnTo>
                      <a:pt x="3" y="143"/>
                    </a:lnTo>
                    <a:lnTo>
                      <a:pt x="3" y="143"/>
                    </a:lnTo>
                    <a:lnTo>
                      <a:pt x="2" y="144"/>
                    </a:lnTo>
                    <a:lnTo>
                      <a:pt x="2" y="146"/>
                    </a:lnTo>
                    <a:lnTo>
                      <a:pt x="4" y="150"/>
                    </a:lnTo>
                    <a:lnTo>
                      <a:pt x="4" y="150"/>
                    </a:lnTo>
                    <a:lnTo>
                      <a:pt x="4" y="152"/>
                    </a:lnTo>
                    <a:lnTo>
                      <a:pt x="4" y="155"/>
                    </a:lnTo>
                    <a:lnTo>
                      <a:pt x="4" y="157"/>
                    </a:lnTo>
                    <a:lnTo>
                      <a:pt x="4" y="157"/>
                    </a:lnTo>
                    <a:lnTo>
                      <a:pt x="7" y="163"/>
                    </a:lnTo>
                    <a:lnTo>
                      <a:pt x="7" y="166"/>
                    </a:lnTo>
                    <a:lnTo>
                      <a:pt x="7" y="171"/>
                    </a:lnTo>
                    <a:lnTo>
                      <a:pt x="7" y="171"/>
                    </a:lnTo>
                    <a:lnTo>
                      <a:pt x="3" y="179"/>
                    </a:lnTo>
                    <a:lnTo>
                      <a:pt x="3" y="182"/>
                    </a:lnTo>
                    <a:lnTo>
                      <a:pt x="4" y="184"/>
                    </a:lnTo>
                    <a:lnTo>
                      <a:pt x="4" y="184"/>
                    </a:lnTo>
                    <a:lnTo>
                      <a:pt x="6" y="184"/>
                    </a:lnTo>
                    <a:lnTo>
                      <a:pt x="9" y="185"/>
                    </a:lnTo>
                    <a:lnTo>
                      <a:pt x="12" y="187"/>
                    </a:lnTo>
                    <a:lnTo>
                      <a:pt x="15" y="187"/>
                    </a:lnTo>
                    <a:lnTo>
                      <a:pt x="15" y="187"/>
                    </a:lnTo>
                    <a:lnTo>
                      <a:pt x="18" y="188"/>
                    </a:lnTo>
                    <a:lnTo>
                      <a:pt x="19" y="190"/>
                    </a:lnTo>
                    <a:lnTo>
                      <a:pt x="21" y="191"/>
                    </a:lnTo>
                    <a:lnTo>
                      <a:pt x="22" y="191"/>
                    </a:lnTo>
                    <a:lnTo>
                      <a:pt x="22" y="191"/>
                    </a:lnTo>
                    <a:lnTo>
                      <a:pt x="23" y="191"/>
                    </a:lnTo>
                    <a:lnTo>
                      <a:pt x="26" y="192"/>
                    </a:lnTo>
                    <a:lnTo>
                      <a:pt x="29" y="194"/>
                    </a:lnTo>
                    <a:lnTo>
                      <a:pt x="35" y="194"/>
                    </a:lnTo>
                    <a:lnTo>
                      <a:pt x="35" y="194"/>
                    </a:lnTo>
                    <a:lnTo>
                      <a:pt x="44" y="192"/>
                    </a:lnTo>
                    <a:lnTo>
                      <a:pt x="54" y="190"/>
                    </a:lnTo>
                    <a:lnTo>
                      <a:pt x="64" y="187"/>
                    </a:lnTo>
                    <a:lnTo>
                      <a:pt x="71" y="185"/>
                    </a:lnTo>
                    <a:lnTo>
                      <a:pt x="71" y="185"/>
                    </a:lnTo>
                    <a:lnTo>
                      <a:pt x="82" y="184"/>
                    </a:lnTo>
                    <a:lnTo>
                      <a:pt x="82" y="184"/>
                    </a:lnTo>
                    <a:lnTo>
                      <a:pt x="88" y="178"/>
                    </a:lnTo>
                    <a:lnTo>
                      <a:pt x="88" y="178"/>
                    </a:lnTo>
                    <a:lnTo>
                      <a:pt x="92" y="173"/>
                    </a:lnTo>
                    <a:lnTo>
                      <a:pt x="98" y="171"/>
                    </a:lnTo>
                    <a:lnTo>
                      <a:pt x="102" y="168"/>
                    </a:lnTo>
                    <a:lnTo>
                      <a:pt x="105" y="163"/>
                    </a:lnTo>
                    <a:lnTo>
                      <a:pt x="105" y="163"/>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90">
                <a:extLst>
                  <a:ext uri="{FF2B5EF4-FFF2-40B4-BE49-F238E27FC236}">
                    <a16:creationId xmlns:a16="http://schemas.microsoft.com/office/drawing/2014/main" id="{D13777E1-1987-07A8-19C0-2B6A021AD780}"/>
                  </a:ext>
                </a:extLst>
              </p:cNvPr>
              <p:cNvSpPr>
                <a:spLocks/>
              </p:cNvSpPr>
              <p:nvPr/>
            </p:nvSpPr>
            <p:spPr bwMode="auto">
              <a:xfrm>
                <a:off x="4148138" y="4383088"/>
                <a:ext cx="390525" cy="312738"/>
              </a:xfrm>
              <a:custGeom>
                <a:avLst/>
                <a:gdLst>
                  <a:gd name="T0" fmla="*/ 125 w 246"/>
                  <a:gd name="T1" fmla="*/ 38 h 197"/>
                  <a:gd name="T2" fmla="*/ 115 w 246"/>
                  <a:gd name="T3" fmla="*/ 36 h 197"/>
                  <a:gd name="T4" fmla="*/ 97 w 246"/>
                  <a:gd name="T5" fmla="*/ 22 h 197"/>
                  <a:gd name="T6" fmla="*/ 73 w 246"/>
                  <a:gd name="T7" fmla="*/ 6 h 197"/>
                  <a:gd name="T8" fmla="*/ 61 w 246"/>
                  <a:gd name="T9" fmla="*/ 0 h 197"/>
                  <a:gd name="T10" fmla="*/ 48 w 246"/>
                  <a:gd name="T11" fmla="*/ 0 h 197"/>
                  <a:gd name="T12" fmla="*/ 39 w 246"/>
                  <a:gd name="T13" fmla="*/ 3 h 197"/>
                  <a:gd name="T14" fmla="*/ 29 w 246"/>
                  <a:gd name="T15" fmla="*/ 7 h 197"/>
                  <a:gd name="T16" fmla="*/ 28 w 246"/>
                  <a:gd name="T17" fmla="*/ 10 h 197"/>
                  <a:gd name="T18" fmla="*/ 36 w 246"/>
                  <a:gd name="T19" fmla="*/ 20 h 197"/>
                  <a:gd name="T20" fmla="*/ 33 w 246"/>
                  <a:gd name="T21" fmla="*/ 23 h 197"/>
                  <a:gd name="T22" fmla="*/ 29 w 246"/>
                  <a:gd name="T23" fmla="*/ 26 h 197"/>
                  <a:gd name="T24" fmla="*/ 22 w 246"/>
                  <a:gd name="T25" fmla="*/ 29 h 197"/>
                  <a:gd name="T26" fmla="*/ 19 w 246"/>
                  <a:gd name="T27" fmla="*/ 34 h 197"/>
                  <a:gd name="T28" fmla="*/ 13 w 246"/>
                  <a:gd name="T29" fmla="*/ 36 h 197"/>
                  <a:gd name="T30" fmla="*/ 0 w 246"/>
                  <a:gd name="T31" fmla="*/ 35 h 197"/>
                  <a:gd name="T32" fmla="*/ 0 w 246"/>
                  <a:gd name="T33" fmla="*/ 45 h 197"/>
                  <a:gd name="T34" fmla="*/ 1 w 246"/>
                  <a:gd name="T35" fmla="*/ 51 h 197"/>
                  <a:gd name="T36" fmla="*/ 10 w 246"/>
                  <a:gd name="T37" fmla="*/ 63 h 197"/>
                  <a:gd name="T38" fmla="*/ 26 w 246"/>
                  <a:gd name="T39" fmla="*/ 85 h 197"/>
                  <a:gd name="T40" fmla="*/ 28 w 246"/>
                  <a:gd name="T41" fmla="*/ 92 h 197"/>
                  <a:gd name="T42" fmla="*/ 36 w 246"/>
                  <a:gd name="T43" fmla="*/ 102 h 197"/>
                  <a:gd name="T44" fmla="*/ 44 w 246"/>
                  <a:gd name="T45" fmla="*/ 109 h 197"/>
                  <a:gd name="T46" fmla="*/ 46 w 246"/>
                  <a:gd name="T47" fmla="*/ 115 h 197"/>
                  <a:gd name="T48" fmla="*/ 51 w 246"/>
                  <a:gd name="T49" fmla="*/ 128 h 197"/>
                  <a:gd name="T50" fmla="*/ 52 w 246"/>
                  <a:gd name="T51" fmla="*/ 140 h 197"/>
                  <a:gd name="T52" fmla="*/ 60 w 246"/>
                  <a:gd name="T53" fmla="*/ 149 h 197"/>
                  <a:gd name="T54" fmla="*/ 73 w 246"/>
                  <a:gd name="T55" fmla="*/ 163 h 197"/>
                  <a:gd name="T56" fmla="*/ 84 w 246"/>
                  <a:gd name="T57" fmla="*/ 181 h 197"/>
                  <a:gd name="T58" fmla="*/ 87 w 246"/>
                  <a:gd name="T59" fmla="*/ 187 h 197"/>
                  <a:gd name="T60" fmla="*/ 87 w 246"/>
                  <a:gd name="T61" fmla="*/ 191 h 197"/>
                  <a:gd name="T62" fmla="*/ 97 w 246"/>
                  <a:gd name="T63" fmla="*/ 194 h 197"/>
                  <a:gd name="T64" fmla="*/ 97 w 246"/>
                  <a:gd name="T65" fmla="*/ 188 h 197"/>
                  <a:gd name="T66" fmla="*/ 102 w 246"/>
                  <a:gd name="T67" fmla="*/ 184 h 197"/>
                  <a:gd name="T68" fmla="*/ 108 w 246"/>
                  <a:gd name="T69" fmla="*/ 185 h 197"/>
                  <a:gd name="T70" fmla="*/ 119 w 246"/>
                  <a:gd name="T71" fmla="*/ 185 h 197"/>
                  <a:gd name="T72" fmla="*/ 132 w 246"/>
                  <a:gd name="T73" fmla="*/ 187 h 197"/>
                  <a:gd name="T74" fmla="*/ 141 w 246"/>
                  <a:gd name="T75" fmla="*/ 188 h 197"/>
                  <a:gd name="T76" fmla="*/ 147 w 246"/>
                  <a:gd name="T77" fmla="*/ 188 h 197"/>
                  <a:gd name="T78" fmla="*/ 153 w 246"/>
                  <a:gd name="T79" fmla="*/ 181 h 197"/>
                  <a:gd name="T80" fmla="*/ 167 w 246"/>
                  <a:gd name="T81" fmla="*/ 171 h 197"/>
                  <a:gd name="T82" fmla="*/ 191 w 246"/>
                  <a:gd name="T83" fmla="*/ 169 h 197"/>
                  <a:gd name="T84" fmla="*/ 237 w 246"/>
                  <a:gd name="T85" fmla="*/ 153 h 197"/>
                  <a:gd name="T86" fmla="*/ 246 w 246"/>
                  <a:gd name="T87" fmla="*/ 128 h 197"/>
                  <a:gd name="T88" fmla="*/ 240 w 246"/>
                  <a:gd name="T89" fmla="*/ 121 h 197"/>
                  <a:gd name="T90" fmla="*/ 210 w 246"/>
                  <a:gd name="T91" fmla="*/ 117 h 197"/>
                  <a:gd name="T92" fmla="*/ 202 w 246"/>
                  <a:gd name="T93" fmla="*/ 109 h 197"/>
                  <a:gd name="T94" fmla="*/ 198 w 246"/>
                  <a:gd name="T95" fmla="*/ 101 h 197"/>
                  <a:gd name="T96" fmla="*/ 194 w 246"/>
                  <a:gd name="T97" fmla="*/ 98 h 197"/>
                  <a:gd name="T98" fmla="*/ 186 w 246"/>
                  <a:gd name="T99" fmla="*/ 90 h 197"/>
                  <a:gd name="T100" fmla="*/ 180 w 246"/>
                  <a:gd name="T101" fmla="*/ 80 h 197"/>
                  <a:gd name="T102" fmla="*/ 182 w 246"/>
                  <a:gd name="T103" fmla="*/ 74 h 197"/>
                  <a:gd name="T104" fmla="*/ 175 w 246"/>
                  <a:gd name="T105" fmla="*/ 66 h 197"/>
                  <a:gd name="T106" fmla="*/ 163 w 246"/>
                  <a:gd name="T107" fmla="*/ 51 h 197"/>
                  <a:gd name="T108" fmla="*/ 153 w 246"/>
                  <a:gd name="T109" fmla="*/ 4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6" h="197">
                    <a:moveTo>
                      <a:pt x="147" y="41"/>
                    </a:moveTo>
                    <a:lnTo>
                      <a:pt x="147" y="41"/>
                    </a:lnTo>
                    <a:lnTo>
                      <a:pt x="125" y="38"/>
                    </a:lnTo>
                    <a:lnTo>
                      <a:pt x="125" y="38"/>
                    </a:lnTo>
                    <a:lnTo>
                      <a:pt x="119" y="38"/>
                    </a:lnTo>
                    <a:lnTo>
                      <a:pt x="115" y="36"/>
                    </a:lnTo>
                    <a:lnTo>
                      <a:pt x="112" y="34"/>
                    </a:lnTo>
                    <a:lnTo>
                      <a:pt x="112" y="34"/>
                    </a:lnTo>
                    <a:lnTo>
                      <a:pt x="97" y="22"/>
                    </a:lnTo>
                    <a:lnTo>
                      <a:pt x="84" y="13"/>
                    </a:lnTo>
                    <a:lnTo>
                      <a:pt x="84" y="13"/>
                    </a:lnTo>
                    <a:lnTo>
                      <a:pt x="73" y="6"/>
                    </a:lnTo>
                    <a:lnTo>
                      <a:pt x="65" y="1"/>
                    </a:lnTo>
                    <a:lnTo>
                      <a:pt x="61" y="0"/>
                    </a:lnTo>
                    <a:lnTo>
                      <a:pt x="61" y="0"/>
                    </a:lnTo>
                    <a:lnTo>
                      <a:pt x="51" y="0"/>
                    </a:lnTo>
                    <a:lnTo>
                      <a:pt x="51" y="0"/>
                    </a:lnTo>
                    <a:lnTo>
                      <a:pt x="48" y="0"/>
                    </a:lnTo>
                    <a:lnTo>
                      <a:pt x="46" y="1"/>
                    </a:lnTo>
                    <a:lnTo>
                      <a:pt x="44" y="3"/>
                    </a:lnTo>
                    <a:lnTo>
                      <a:pt x="39" y="3"/>
                    </a:lnTo>
                    <a:lnTo>
                      <a:pt x="39" y="3"/>
                    </a:lnTo>
                    <a:lnTo>
                      <a:pt x="33" y="4"/>
                    </a:lnTo>
                    <a:lnTo>
                      <a:pt x="29" y="7"/>
                    </a:lnTo>
                    <a:lnTo>
                      <a:pt x="26" y="9"/>
                    </a:lnTo>
                    <a:lnTo>
                      <a:pt x="28" y="10"/>
                    </a:lnTo>
                    <a:lnTo>
                      <a:pt x="28" y="10"/>
                    </a:lnTo>
                    <a:lnTo>
                      <a:pt x="33" y="16"/>
                    </a:lnTo>
                    <a:lnTo>
                      <a:pt x="36" y="19"/>
                    </a:lnTo>
                    <a:lnTo>
                      <a:pt x="36" y="20"/>
                    </a:lnTo>
                    <a:lnTo>
                      <a:pt x="36" y="20"/>
                    </a:lnTo>
                    <a:lnTo>
                      <a:pt x="36" y="20"/>
                    </a:lnTo>
                    <a:lnTo>
                      <a:pt x="33" y="23"/>
                    </a:lnTo>
                    <a:lnTo>
                      <a:pt x="32" y="26"/>
                    </a:lnTo>
                    <a:lnTo>
                      <a:pt x="29" y="26"/>
                    </a:lnTo>
                    <a:lnTo>
                      <a:pt x="29" y="26"/>
                    </a:lnTo>
                    <a:lnTo>
                      <a:pt x="25" y="26"/>
                    </a:lnTo>
                    <a:lnTo>
                      <a:pt x="22" y="28"/>
                    </a:lnTo>
                    <a:lnTo>
                      <a:pt x="22" y="29"/>
                    </a:lnTo>
                    <a:lnTo>
                      <a:pt x="22" y="29"/>
                    </a:lnTo>
                    <a:lnTo>
                      <a:pt x="20" y="32"/>
                    </a:lnTo>
                    <a:lnTo>
                      <a:pt x="19" y="34"/>
                    </a:lnTo>
                    <a:lnTo>
                      <a:pt x="16" y="36"/>
                    </a:lnTo>
                    <a:lnTo>
                      <a:pt x="13" y="36"/>
                    </a:lnTo>
                    <a:lnTo>
                      <a:pt x="13" y="36"/>
                    </a:lnTo>
                    <a:lnTo>
                      <a:pt x="7" y="35"/>
                    </a:lnTo>
                    <a:lnTo>
                      <a:pt x="1" y="31"/>
                    </a:lnTo>
                    <a:lnTo>
                      <a:pt x="0" y="35"/>
                    </a:lnTo>
                    <a:lnTo>
                      <a:pt x="0" y="38"/>
                    </a:lnTo>
                    <a:lnTo>
                      <a:pt x="0" y="38"/>
                    </a:lnTo>
                    <a:lnTo>
                      <a:pt x="0" y="45"/>
                    </a:lnTo>
                    <a:lnTo>
                      <a:pt x="0" y="50"/>
                    </a:lnTo>
                    <a:lnTo>
                      <a:pt x="1" y="51"/>
                    </a:lnTo>
                    <a:lnTo>
                      <a:pt x="1" y="51"/>
                    </a:lnTo>
                    <a:lnTo>
                      <a:pt x="3" y="53"/>
                    </a:lnTo>
                    <a:lnTo>
                      <a:pt x="4" y="55"/>
                    </a:lnTo>
                    <a:lnTo>
                      <a:pt x="10" y="63"/>
                    </a:lnTo>
                    <a:lnTo>
                      <a:pt x="10" y="63"/>
                    </a:lnTo>
                    <a:lnTo>
                      <a:pt x="22" y="77"/>
                    </a:lnTo>
                    <a:lnTo>
                      <a:pt x="26" y="85"/>
                    </a:lnTo>
                    <a:lnTo>
                      <a:pt x="28" y="89"/>
                    </a:lnTo>
                    <a:lnTo>
                      <a:pt x="28" y="89"/>
                    </a:lnTo>
                    <a:lnTo>
                      <a:pt x="28" y="92"/>
                    </a:lnTo>
                    <a:lnTo>
                      <a:pt x="29" y="95"/>
                    </a:lnTo>
                    <a:lnTo>
                      <a:pt x="32" y="99"/>
                    </a:lnTo>
                    <a:lnTo>
                      <a:pt x="36" y="102"/>
                    </a:lnTo>
                    <a:lnTo>
                      <a:pt x="36" y="102"/>
                    </a:lnTo>
                    <a:lnTo>
                      <a:pt x="41" y="107"/>
                    </a:lnTo>
                    <a:lnTo>
                      <a:pt x="44" y="109"/>
                    </a:lnTo>
                    <a:lnTo>
                      <a:pt x="45" y="112"/>
                    </a:lnTo>
                    <a:lnTo>
                      <a:pt x="46" y="115"/>
                    </a:lnTo>
                    <a:lnTo>
                      <a:pt x="46" y="115"/>
                    </a:lnTo>
                    <a:lnTo>
                      <a:pt x="49" y="118"/>
                    </a:lnTo>
                    <a:lnTo>
                      <a:pt x="49" y="120"/>
                    </a:lnTo>
                    <a:lnTo>
                      <a:pt x="51" y="128"/>
                    </a:lnTo>
                    <a:lnTo>
                      <a:pt x="51" y="128"/>
                    </a:lnTo>
                    <a:lnTo>
                      <a:pt x="51" y="134"/>
                    </a:lnTo>
                    <a:lnTo>
                      <a:pt x="52" y="140"/>
                    </a:lnTo>
                    <a:lnTo>
                      <a:pt x="55" y="144"/>
                    </a:lnTo>
                    <a:lnTo>
                      <a:pt x="60" y="149"/>
                    </a:lnTo>
                    <a:lnTo>
                      <a:pt x="60" y="149"/>
                    </a:lnTo>
                    <a:lnTo>
                      <a:pt x="68" y="155"/>
                    </a:lnTo>
                    <a:lnTo>
                      <a:pt x="71" y="159"/>
                    </a:lnTo>
                    <a:lnTo>
                      <a:pt x="73" y="163"/>
                    </a:lnTo>
                    <a:lnTo>
                      <a:pt x="73" y="163"/>
                    </a:lnTo>
                    <a:lnTo>
                      <a:pt x="79" y="174"/>
                    </a:lnTo>
                    <a:lnTo>
                      <a:pt x="84" y="181"/>
                    </a:lnTo>
                    <a:lnTo>
                      <a:pt x="84" y="181"/>
                    </a:lnTo>
                    <a:lnTo>
                      <a:pt x="86" y="184"/>
                    </a:lnTo>
                    <a:lnTo>
                      <a:pt x="87" y="187"/>
                    </a:lnTo>
                    <a:lnTo>
                      <a:pt x="87" y="188"/>
                    </a:lnTo>
                    <a:lnTo>
                      <a:pt x="87" y="191"/>
                    </a:lnTo>
                    <a:lnTo>
                      <a:pt x="87" y="191"/>
                    </a:lnTo>
                    <a:lnTo>
                      <a:pt x="92" y="197"/>
                    </a:lnTo>
                    <a:lnTo>
                      <a:pt x="92" y="197"/>
                    </a:lnTo>
                    <a:lnTo>
                      <a:pt x="97" y="194"/>
                    </a:lnTo>
                    <a:lnTo>
                      <a:pt x="97" y="194"/>
                    </a:lnTo>
                    <a:lnTo>
                      <a:pt x="97" y="191"/>
                    </a:lnTo>
                    <a:lnTo>
                      <a:pt x="97" y="188"/>
                    </a:lnTo>
                    <a:lnTo>
                      <a:pt x="97" y="188"/>
                    </a:lnTo>
                    <a:lnTo>
                      <a:pt x="99" y="185"/>
                    </a:lnTo>
                    <a:lnTo>
                      <a:pt x="102" y="184"/>
                    </a:lnTo>
                    <a:lnTo>
                      <a:pt x="102" y="184"/>
                    </a:lnTo>
                    <a:lnTo>
                      <a:pt x="105" y="184"/>
                    </a:lnTo>
                    <a:lnTo>
                      <a:pt x="108" y="185"/>
                    </a:lnTo>
                    <a:lnTo>
                      <a:pt x="111" y="185"/>
                    </a:lnTo>
                    <a:lnTo>
                      <a:pt x="111" y="185"/>
                    </a:lnTo>
                    <a:lnTo>
                      <a:pt x="119" y="185"/>
                    </a:lnTo>
                    <a:lnTo>
                      <a:pt x="125" y="187"/>
                    </a:lnTo>
                    <a:lnTo>
                      <a:pt x="125" y="187"/>
                    </a:lnTo>
                    <a:lnTo>
                      <a:pt x="132" y="187"/>
                    </a:lnTo>
                    <a:lnTo>
                      <a:pt x="138" y="188"/>
                    </a:lnTo>
                    <a:lnTo>
                      <a:pt x="141" y="188"/>
                    </a:lnTo>
                    <a:lnTo>
                      <a:pt x="141" y="188"/>
                    </a:lnTo>
                    <a:lnTo>
                      <a:pt x="144" y="190"/>
                    </a:lnTo>
                    <a:lnTo>
                      <a:pt x="146" y="190"/>
                    </a:lnTo>
                    <a:lnTo>
                      <a:pt x="147" y="188"/>
                    </a:lnTo>
                    <a:lnTo>
                      <a:pt x="150" y="185"/>
                    </a:lnTo>
                    <a:lnTo>
                      <a:pt x="150" y="185"/>
                    </a:lnTo>
                    <a:lnTo>
                      <a:pt x="153" y="181"/>
                    </a:lnTo>
                    <a:lnTo>
                      <a:pt x="159" y="177"/>
                    </a:lnTo>
                    <a:lnTo>
                      <a:pt x="167" y="171"/>
                    </a:lnTo>
                    <a:lnTo>
                      <a:pt x="167" y="171"/>
                    </a:lnTo>
                    <a:lnTo>
                      <a:pt x="178" y="169"/>
                    </a:lnTo>
                    <a:lnTo>
                      <a:pt x="191" y="169"/>
                    </a:lnTo>
                    <a:lnTo>
                      <a:pt x="191" y="169"/>
                    </a:lnTo>
                    <a:lnTo>
                      <a:pt x="215" y="160"/>
                    </a:lnTo>
                    <a:lnTo>
                      <a:pt x="237" y="153"/>
                    </a:lnTo>
                    <a:lnTo>
                      <a:pt x="237" y="153"/>
                    </a:lnTo>
                    <a:lnTo>
                      <a:pt x="242" y="142"/>
                    </a:lnTo>
                    <a:lnTo>
                      <a:pt x="246" y="128"/>
                    </a:lnTo>
                    <a:lnTo>
                      <a:pt x="246" y="128"/>
                    </a:lnTo>
                    <a:lnTo>
                      <a:pt x="245" y="124"/>
                    </a:lnTo>
                    <a:lnTo>
                      <a:pt x="242" y="121"/>
                    </a:lnTo>
                    <a:lnTo>
                      <a:pt x="240" y="121"/>
                    </a:lnTo>
                    <a:lnTo>
                      <a:pt x="240" y="121"/>
                    </a:lnTo>
                    <a:lnTo>
                      <a:pt x="224" y="120"/>
                    </a:lnTo>
                    <a:lnTo>
                      <a:pt x="210" y="117"/>
                    </a:lnTo>
                    <a:lnTo>
                      <a:pt x="210" y="117"/>
                    </a:lnTo>
                    <a:lnTo>
                      <a:pt x="205" y="114"/>
                    </a:lnTo>
                    <a:lnTo>
                      <a:pt x="202" y="109"/>
                    </a:lnTo>
                    <a:lnTo>
                      <a:pt x="201" y="105"/>
                    </a:lnTo>
                    <a:lnTo>
                      <a:pt x="201" y="105"/>
                    </a:lnTo>
                    <a:lnTo>
                      <a:pt x="198" y="101"/>
                    </a:lnTo>
                    <a:lnTo>
                      <a:pt x="197" y="98"/>
                    </a:lnTo>
                    <a:lnTo>
                      <a:pt x="197" y="98"/>
                    </a:lnTo>
                    <a:lnTo>
                      <a:pt x="194" y="98"/>
                    </a:lnTo>
                    <a:lnTo>
                      <a:pt x="192" y="96"/>
                    </a:lnTo>
                    <a:lnTo>
                      <a:pt x="189" y="95"/>
                    </a:lnTo>
                    <a:lnTo>
                      <a:pt x="186" y="90"/>
                    </a:lnTo>
                    <a:lnTo>
                      <a:pt x="186" y="90"/>
                    </a:lnTo>
                    <a:lnTo>
                      <a:pt x="182" y="85"/>
                    </a:lnTo>
                    <a:lnTo>
                      <a:pt x="180" y="80"/>
                    </a:lnTo>
                    <a:lnTo>
                      <a:pt x="180" y="77"/>
                    </a:lnTo>
                    <a:lnTo>
                      <a:pt x="180" y="77"/>
                    </a:lnTo>
                    <a:lnTo>
                      <a:pt x="182" y="74"/>
                    </a:lnTo>
                    <a:lnTo>
                      <a:pt x="180" y="71"/>
                    </a:lnTo>
                    <a:lnTo>
                      <a:pt x="175" y="66"/>
                    </a:lnTo>
                    <a:lnTo>
                      <a:pt x="175" y="66"/>
                    </a:lnTo>
                    <a:lnTo>
                      <a:pt x="167" y="58"/>
                    </a:lnTo>
                    <a:lnTo>
                      <a:pt x="164" y="54"/>
                    </a:lnTo>
                    <a:lnTo>
                      <a:pt x="163" y="51"/>
                    </a:lnTo>
                    <a:lnTo>
                      <a:pt x="163" y="51"/>
                    </a:lnTo>
                    <a:lnTo>
                      <a:pt x="162" y="47"/>
                    </a:lnTo>
                    <a:lnTo>
                      <a:pt x="153" y="45"/>
                    </a:lnTo>
                    <a:lnTo>
                      <a:pt x="147" y="41"/>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91">
                <a:extLst>
                  <a:ext uri="{FF2B5EF4-FFF2-40B4-BE49-F238E27FC236}">
                    <a16:creationId xmlns:a16="http://schemas.microsoft.com/office/drawing/2014/main" id="{5935634E-90C4-4BB0-BBB0-2BC2A525D989}"/>
                  </a:ext>
                </a:extLst>
              </p:cNvPr>
              <p:cNvSpPr>
                <a:spLocks/>
              </p:cNvSpPr>
              <p:nvPr/>
            </p:nvSpPr>
            <p:spPr bwMode="auto">
              <a:xfrm>
                <a:off x="4468813" y="4525963"/>
                <a:ext cx="149225" cy="166688"/>
              </a:xfrm>
              <a:custGeom>
                <a:avLst/>
                <a:gdLst>
                  <a:gd name="T0" fmla="*/ 47 w 94"/>
                  <a:gd name="T1" fmla="*/ 11 h 105"/>
                  <a:gd name="T2" fmla="*/ 35 w 94"/>
                  <a:gd name="T3" fmla="*/ 31 h 105"/>
                  <a:gd name="T4" fmla="*/ 38 w 94"/>
                  <a:gd name="T5" fmla="*/ 31 h 105"/>
                  <a:gd name="T6" fmla="*/ 40 w 94"/>
                  <a:gd name="T7" fmla="*/ 31 h 105"/>
                  <a:gd name="T8" fmla="*/ 44 w 94"/>
                  <a:gd name="T9" fmla="*/ 38 h 105"/>
                  <a:gd name="T10" fmla="*/ 40 w 94"/>
                  <a:gd name="T11" fmla="*/ 52 h 105"/>
                  <a:gd name="T12" fmla="*/ 35 w 94"/>
                  <a:gd name="T13" fmla="*/ 63 h 105"/>
                  <a:gd name="T14" fmla="*/ 0 w 94"/>
                  <a:gd name="T15" fmla="*/ 75 h 105"/>
                  <a:gd name="T16" fmla="*/ 15 w 94"/>
                  <a:gd name="T17" fmla="*/ 105 h 105"/>
                  <a:gd name="T18" fmla="*/ 18 w 94"/>
                  <a:gd name="T19" fmla="*/ 104 h 105"/>
                  <a:gd name="T20" fmla="*/ 27 w 94"/>
                  <a:gd name="T21" fmla="*/ 101 h 105"/>
                  <a:gd name="T22" fmla="*/ 37 w 94"/>
                  <a:gd name="T23" fmla="*/ 101 h 105"/>
                  <a:gd name="T24" fmla="*/ 38 w 94"/>
                  <a:gd name="T25" fmla="*/ 97 h 105"/>
                  <a:gd name="T26" fmla="*/ 41 w 94"/>
                  <a:gd name="T27" fmla="*/ 91 h 105"/>
                  <a:gd name="T28" fmla="*/ 44 w 94"/>
                  <a:gd name="T29" fmla="*/ 89 h 105"/>
                  <a:gd name="T30" fmla="*/ 54 w 94"/>
                  <a:gd name="T31" fmla="*/ 89 h 105"/>
                  <a:gd name="T32" fmla="*/ 56 w 94"/>
                  <a:gd name="T33" fmla="*/ 87 h 105"/>
                  <a:gd name="T34" fmla="*/ 59 w 94"/>
                  <a:gd name="T35" fmla="*/ 81 h 105"/>
                  <a:gd name="T36" fmla="*/ 62 w 94"/>
                  <a:gd name="T37" fmla="*/ 78 h 105"/>
                  <a:gd name="T38" fmla="*/ 69 w 94"/>
                  <a:gd name="T39" fmla="*/ 76 h 105"/>
                  <a:gd name="T40" fmla="*/ 69 w 94"/>
                  <a:gd name="T41" fmla="*/ 75 h 105"/>
                  <a:gd name="T42" fmla="*/ 70 w 94"/>
                  <a:gd name="T43" fmla="*/ 62 h 105"/>
                  <a:gd name="T44" fmla="*/ 73 w 94"/>
                  <a:gd name="T45" fmla="*/ 59 h 105"/>
                  <a:gd name="T46" fmla="*/ 80 w 94"/>
                  <a:gd name="T47" fmla="*/ 54 h 105"/>
                  <a:gd name="T48" fmla="*/ 82 w 94"/>
                  <a:gd name="T49" fmla="*/ 52 h 105"/>
                  <a:gd name="T50" fmla="*/ 92 w 94"/>
                  <a:gd name="T51" fmla="*/ 38 h 105"/>
                  <a:gd name="T52" fmla="*/ 94 w 94"/>
                  <a:gd name="T53" fmla="*/ 34 h 105"/>
                  <a:gd name="T54" fmla="*/ 91 w 94"/>
                  <a:gd name="T55" fmla="*/ 33 h 105"/>
                  <a:gd name="T56" fmla="*/ 88 w 94"/>
                  <a:gd name="T57" fmla="*/ 30 h 105"/>
                  <a:gd name="T58" fmla="*/ 80 w 94"/>
                  <a:gd name="T59" fmla="*/ 19 h 105"/>
                  <a:gd name="T60" fmla="*/ 79 w 94"/>
                  <a:gd name="T61" fmla="*/ 18 h 105"/>
                  <a:gd name="T62" fmla="*/ 67 w 94"/>
                  <a:gd name="T63" fmla="*/ 17 h 105"/>
                  <a:gd name="T64" fmla="*/ 62 w 94"/>
                  <a:gd name="T65" fmla="*/ 12 h 105"/>
                  <a:gd name="T66" fmla="*/ 56 w 94"/>
                  <a:gd name="T67" fmla="*/ 0 h 105"/>
                  <a:gd name="T68" fmla="*/ 47 w 94"/>
                  <a:gd name="T69" fmla="*/ 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05">
                    <a:moveTo>
                      <a:pt x="47" y="2"/>
                    </a:moveTo>
                    <a:lnTo>
                      <a:pt x="47" y="11"/>
                    </a:lnTo>
                    <a:lnTo>
                      <a:pt x="40" y="21"/>
                    </a:lnTo>
                    <a:lnTo>
                      <a:pt x="35" y="31"/>
                    </a:lnTo>
                    <a:lnTo>
                      <a:pt x="35" y="31"/>
                    </a:lnTo>
                    <a:lnTo>
                      <a:pt x="38" y="31"/>
                    </a:lnTo>
                    <a:lnTo>
                      <a:pt x="38" y="31"/>
                    </a:lnTo>
                    <a:lnTo>
                      <a:pt x="40" y="31"/>
                    </a:lnTo>
                    <a:lnTo>
                      <a:pt x="43" y="34"/>
                    </a:lnTo>
                    <a:lnTo>
                      <a:pt x="44" y="38"/>
                    </a:lnTo>
                    <a:lnTo>
                      <a:pt x="44" y="38"/>
                    </a:lnTo>
                    <a:lnTo>
                      <a:pt x="40" y="52"/>
                    </a:lnTo>
                    <a:lnTo>
                      <a:pt x="35" y="63"/>
                    </a:lnTo>
                    <a:lnTo>
                      <a:pt x="35" y="63"/>
                    </a:lnTo>
                    <a:lnTo>
                      <a:pt x="0" y="75"/>
                    </a:lnTo>
                    <a:lnTo>
                      <a:pt x="0" y="75"/>
                    </a:lnTo>
                    <a:lnTo>
                      <a:pt x="15" y="105"/>
                    </a:lnTo>
                    <a:lnTo>
                      <a:pt x="15" y="105"/>
                    </a:lnTo>
                    <a:lnTo>
                      <a:pt x="18" y="104"/>
                    </a:lnTo>
                    <a:lnTo>
                      <a:pt x="18" y="104"/>
                    </a:lnTo>
                    <a:lnTo>
                      <a:pt x="22" y="101"/>
                    </a:lnTo>
                    <a:lnTo>
                      <a:pt x="27" y="101"/>
                    </a:lnTo>
                    <a:lnTo>
                      <a:pt x="37" y="101"/>
                    </a:lnTo>
                    <a:lnTo>
                      <a:pt x="37" y="101"/>
                    </a:lnTo>
                    <a:lnTo>
                      <a:pt x="38" y="98"/>
                    </a:lnTo>
                    <a:lnTo>
                      <a:pt x="38" y="97"/>
                    </a:lnTo>
                    <a:lnTo>
                      <a:pt x="38" y="94"/>
                    </a:lnTo>
                    <a:lnTo>
                      <a:pt x="41" y="91"/>
                    </a:lnTo>
                    <a:lnTo>
                      <a:pt x="41" y="91"/>
                    </a:lnTo>
                    <a:lnTo>
                      <a:pt x="44" y="89"/>
                    </a:lnTo>
                    <a:lnTo>
                      <a:pt x="48" y="89"/>
                    </a:lnTo>
                    <a:lnTo>
                      <a:pt x="54" y="89"/>
                    </a:lnTo>
                    <a:lnTo>
                      <a:pt x="54" y="89"/>
                    </a:lnTo>
                    <a:lnTo>
                      <a:pt x="56" y="87"/>
                    </a:lnTo>
                    <a:lnTo>
                      <a:pt x="57" y="84"/>
                    </a:lnTo>
                    <a:lnTo>
                      <a:pt x="59" y="81"/>
                    </a:lnTo>
                    <a:lnTo>
                      <a:pt x="62" y="78"/>
                    </a:lnTo>
                    <a:lnTo>
                      <a:pt x="62" y="78"/>
                    </a:lnTo>
                    <a:lnTo>
                      <a:pt x="66" y="78"/>
                    </a:lnTo>
                    <a:lnTo>
                      <a:pt x="69" y="76"/>
                    </a:lnTo>
                    <a:lnTo>
                      <a:pt x="69" y="75"/>
                    </a:lnTo>
                    <a:lnTo>
                      <a:pt x="69" y="75"/>
                    </a:lnTo>
                    <a:lnTo>
                      <a:pt x="69" y="66"/>
                    </a:lnTo>
                    <a:lnTo>
                      <a:pt x="70" y="62"/>
                    </a:lnTo>
                    <a:lnTo>
                      <a:pt x="73" y="59"/>
                    </a:lnTo>
                    <a:lnTo>
                      <a:pt x="73" y="59"/>
                    </a:lnTo>
                    <a:lnTo>
                      <a:pt x="79" y="56"/>
                    </a:lnTo>
                    <a:lnTo>
                      <a:pt x="80" y="54"/>
                    </a:lnTo>
                    <a:lnTo>
                      <a:pt x="82" y="52"/>
                    </a:lnTo>
                    <a:lnTo>
                      <a:pt x="82" y="52"/>
                    </a:lnTo>
                    <a:lnTo>
                      <a:pt x="86" y="46"/>
                    </a:lnTo>
                    <a:lnTo>
                      <a:pt x="92" y="38"/>
                    </a:lnTo>
                    <a:lnTo>
                      <a:pt x="92" y="38"/>
                    </a:lnTo>
                    <a:lnTo>
                      <a:pt x="94" y="34"/>
                    </a:lnTo>
                    <a:lnTo>
                      <a:pt x="92" y="33"/>
                    </a:lnTo>
                    <a:lnTo>
                      <a:pt x="91" y="33"/>
                    </a:lnTo>
                    <a:lnTo>
                      <a:pt x="91" y="33"/>
                    </a:lnTo>
                    <a:lnTo>
                      <a:pt x="88" y="30"/>
                    </a:lnTo>
                    <a:lnTo>
                      <a:pt x="85" y="27"/>
                    </a:lnTo>
                    <a:lnTo>
                      <a:pt x="80" y="19"/>
                    </a:lnTo>
                    <a:lnTo>
                      <a:pt x="80" y="19"/>
                    </a:lnTo>
                    <a:lnTo>
                      <a:pt x="79" y="18"/>
                    </a:lnTo>
                    <a:lnTo>
                      <a:pt x="73" y="18"/>
                    </a:lnTo>
                    <a:lnTo>
                      <a:pt x="67" y="17"/>
                    </a:lnTo>
                    <a:lnTo>
                      <a:pt x="62" y="12"/>
                    </a:lnTo>
                    <a:lnTo>
                      <a:pt x="62" y="12"/>
                    </a:lnTo>
                    <a:lnTo>
                      <a:pt x="57" y="8"/>
                    </a:lnTo>
                    <a:lnTo>
                      <a:pt x="56" y="0"/>
                    </a:lnTo>
                    <a:lnTo>
                      <a:pt x="51" y="2"/>
                    </a:lnTo>
                    <a:lnTo>
                      <a:pt x="47" y="2"/>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92">
                <a:extLst>
                  <a:ext uri="{FF2B5EF4-FFF2-40B4-BE49-F238E27FC236}">
                    <a16:creationId xmlns:a16="http://schemas.microsoft.com/office/drawing/2014/main" id="{F56F5FCA-CF39-DE4E-31FA-86D6548AEAB5}"/>
                  </a:ext>
                </a:extLst>
              </p:cNvPr>
              <p:cNvSpPr>
                <a:spLocks/>
              </p:cNvSpPr>
              <p:nvPr/>
            </p:nvSpPr>
            <p:spPr bwMode="auto">
              <a:xfrm>
                <a:off x="4443413" y="4508501"/>
                <a:ext cx="20638" cy="30163"/>
              </a:xfrm>
              <a:custGeom>
                <a:avLst/>
                <a:gdLst>
                  <a:gd name="T0" fmla="*/ 11 w 13"/>
                  <a:gd name="T1" fmla="*/ 19 h 19"/>
                  <a:gd name="T2" fmla="*/ 11 w 13"/>
                  <a:gd name="T3" fmla="*/ 19 h 19"/>
                  <a:gd name="T4" fmla="*/ 11 w 13"/>
                  <a:gd name="T5" fmla="*/ 14 h 19"/>
                  <a:gd name="T6" fmla="*/ 11 w 13"/>
                  <a:gd name="T7" fmla="*/ 14 h 19"/>
                  <a:gd name="T8" fmla="*/ 12 w 13"/>
                  <a:gd name="T9" fmla="*/ 11 h 19"/>
                  <a:gd name="T10" fmla="*/ 13 w 13"/>
                  <a:gd name="T11" fmla="*/ 7 h 19"/>
                  <a:gd name="T12" fmla="*/ 12 w 13"/>
                  <a:gd name="T13" fmla="*/ 3 h 19"/>
                  <a:gd name="T14" fmla="*/ 11 w 13"/>
                  <a:gd name="T15" fmla="*/ 1 h 19"/>
                  <a:gd name="T16" fmla="*/ 9 w 13"/>
                  <a:gd name="T17" fmla="*/ 0 h 19"/>
                  <a:gd name="T18" fmla="*/ 9 w 13"/>
                  <a:gd name="T19" fmla="*/ 0 h 19"/>
                  <a:gd name="T20" fmla="*/ 8 w 13"/>
                  <a:gd name="T21" fmla="*/ 0 h 19"/>
                  <a:gd name="T22" fmla="*/ 6 w 13"/>
                  <a:gd name="T23" fmla="*/ 1 h 19"/>
                  <a:gd name="T24" fmla="*/ 3 w 13"/>
                  <a:gd name="T25" fmla="*/ 4 h 19"/>
                  <a:gd name="T26" fmla="*/ 2 w 13"/>
                  <a:gd name="T27" fmla="*/ 11 h 19"/>
                  <a:gd name="T28" fmla="*/ 2 w 13"/>
                  <a:gd name="T29" fmla="*/ 11 h 19"/>
                  <a:gd name="T30" fmla="*/ 0 w 13"/>
                  <a:gd name="T31" fmla="*/ 11 h 19"/>
                  <a:gd name="T32" fmla="*/ 0 w 13"/>
                  <a:gd name="T33" fmla="*/ 11 h 19"/>
                  <a:gd name="T34" fmla="*/ 3 w 13"/>
                  <a:gd name="T35" fmla="*/ 16 h 19"/>
                  <a:gd name="T36" fmla="*/ 6 w 13"/>
                  <a:gd name="T37" fmla="*/ 17 h 19"/>
                  <a:gd name="T38" fmla="*/ 8 w 13"/>
                  <a:gd name="T39" fmla="*/ 19 h 19"/>
                  <a:gd name="T40" fmla="*/ 11 w 13"/>
                  <a:gd name="T41" fmla="*/ 19 h 19"/>
                  <a:gd name="T42" fmla="*/ 11 w 13"/>
                  <a:gd name="T4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9">
                    <a:moveTo>
                      <a:pt x="11" y="19"/>
                    </a:moveTo>
                    <a:lnTo>
                      <a:pt x="11" y="19"/>
                    </a:lnTo>
                    <a:lnTo>
                      <a:pt x="11" y="14"/>
                    </a:lnTo>
                    <a:lnTo>
                      <a:pt x="11" y="14"/>
                    </a:lnTo>
                    <a:lnTo>
                      <a:pt x="12" y="11"/>
                    </a:lnTo>
                    <a:lnTo>
                      <a:pt x="13" y="7"/>
                    </a:lnTo>
                    <a:lnTo>
                      <a:pt x="12" y="3"/>
                    </a:lnTo>
                    <a:lnTo>
                      <a:pt x="11" y="1"/>
                    </a:lnTo>
                    <a:lnTo>
                      <a:pt x="9" y="0"/>
                    </a:lnTo>
                    <a:lnTo>
                      <a:pt x="9" y="0"/>
                    </a:lnTo>
                    <a:lnTo>
                      <a:pt x="8" y="0"/>
                    </a:lnTo>
                    <a:lnTo>
                      <a:pt x="6" y="1"/>
                    </a:lnTo>
                    <a:lnTo>
                      <a:pt x="3" y="4"/>
                    </a:lnTo>
                    <a:lnTo>
                      <a:pt x="2" y="11"/>
                    </a:lnTo>
                    <a:lnTo>
                      <a:pt x="2" y="11"/>
                    </a:lnTo>
                    <a:lnTo>
                      <a:pt x="0" y="11"/>
                    </a:lnTo>
                    <a:lnTo>
                      <a:pt x="0" y="11"/>
                    </a:lnTo>
                    <a:lnTo>
                      <a:pt x="3" y="16"/>
                    </a:lnTo>
                    <a:lnTo>
                      <a:pt x="6" y="17"/>
                    </a:lnTo>
                    <a:lnTo>
                      <a:pt x="8" y="19"/>
                    </a:lnTo>
                    <a:lnTo>
                      <a:pt x="11" y="19"/>
                    </a:lnTo>
                    <a:lnTo>
                      <a:pt x="11" y="19"/>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93">
                <a:extLst>
                  <a:ext uri="{FF2B5EF4-FFF2-40B4-BE49-F238E27FC236}">
                    <a16:creationId xmlns:a16="http://schemas.microsoft.com/office/drawing/2014/main" id="{141DE298-CF92-BF5D-2BBC-19424A4937D8}"/>
                  </a:ext>
                </a:extLst>
              </p:cNvPr>
              <p:cNvSpPr>
                <a:spLocks/>
              </p:cNvSpPr>
              <p:nvPr/>
            </p:nvSpPr>
            <p:spPr bwMode="auto">
              <a:xfrm>
                <a:off x="4467225" y="4503738"/>
                <a:ext cx="90488" cy="71438"/>
              </a:xfrm>
              <a:custGeom>
                <a:avLst/>
                <a:gdLst>
                  <a:gd name="T0" fmla="*/ 9 w 57"/>
                  <a:gd name="T1" fmla="*/ 41 h 45"/>
                  <a:gd name="T2" fmla="*/ 9 w 57"/>
                  <a:gd name="T3" fmla="*/ 41 h 45"/>
                  <a:gd name="T4" fmla="*/ 20 w 57"/>
                  <a:gd name="T5" fmla="*/ 44 h 45"/>
                  <a:gd name="T6" fmla="*/ 36 w 57"/>
                  <a:gd name="T7" fmla="*/ 45 h 45"/>
                  <a:gd name="T8" fmla="*/ 41 w 57"/>
                  <a:gd name="T9" fmla="*/ 35 h 45"/>
                  <a:gd name="T10" fmla="*/ 48 w 57"/>
                  <a:gd name="T11" fmla="*/ 25 h 45"/>
                  <a:gd name="T12" fmla="*/ 48 w 57"/>
                  <a:gd name="T13" fmla="*/ 16 h 45"/>
                  <a:gd name="T14" fmla="*/ 52 w 57"/>
                  <a:gd name="T15" fmla="*/ 16 h 45"/>
                  <a:gd name="T16" fmla="*/ 57 w 57"/>
                  <a:gd name="T17" fmla="*/ 14 h 45"/>
                  <a:gd name="T18" fmla="*/ 57 w 57"/>
                  <a:gd name="T19" fmla="*/ 14 h 45"/>
                  <a:gd name="T20" fmla="*/ 54 w 57"/>
                  <a:gd name="T21" fmla="*/ 4 h 45"/>
                  <a:gd name="T22" fmla="*/ 52 w 57"/>
                  <a:gd name="T23" fmla="*/ 0 h 45"/>
                  <a:gd name="T24" fmla="*/ 52 w 57"/>
                  <a:gd name="T25" fmla="*/ 0 h 45"/>
                  <a:gd name="T26" fmla="*/ 51 w 57"/>
                  <a:gd name="T27" fmla="*/ 1 h 45"/>
                  <a:gd name="T28" fmla="*/ 46 w 57"/>
                  <a:gd name="T29" fmla="*/ 4 h 45"/>
                  <a:gd name="T30" fmla="*/ 39 w 57"/>
                  <a:gd name="T31" fmla="*/ 16 h 45"/>
                  <a:gd name="T32" fmla="*/ 39 w 57"/>
                  <a:gd name="T33" fmla="*/ 16 h 45"/>
                  <a:gd name="T34" fmla="*/ 35 w 57"/>
                  <a:gd name="T35" fmla="*/ 20 h 45"/>
                  <a:gd name="T36" fmla="*/ 30 w 57"/>
                  <a:gd name="T37" fmla="*/ 23 h 45"/>
                  <a:gd name="T38" fmla="*/ 23 w 57"/>
                  <a:gd name="T39" fmla="*/ 26 h 45"/>
                  <a:gd name="T40" fmla="*/ 17 w 57"/>
                  <a:gd name="T41" fmla="*/ 26 h 45"/>
                  <a:gd name="T42" fmla="*/ 17 w 57"/>
                  <a:gd name="T43" fmla="*/ 26 h 45"/>
                  <a:gd name="T44" fmla="*/ 12 w 57"/>
                  <a:gd name="T45" fmla="*/ 25 h 45"/>
                  <a:gd name="T46" fmla="*/ 7 w 57"/>
                  <a:gd name="T47" fmla="*/ 26 h 45"/>
                  <a:gd name="T48" fmla="*/ 3 w 57"/>
                  <a:gd name="T49" fmla="*/ 29 h 45"/>
                  <a:gd name="T50" fmla="*/ 3 w 57"/>
                  <a:gd name="T51" fmla="*/ 29 h 45"/>
                  <a:gd name="T52" fmla="*/ 0 w 57"/>
                  <a:gd name="T53" fmla="*/ 29 h 45"/>
                  <a:gd name="T54" fmla="*/ 0 w 57"/>
                  <a:gd name="T55" fmla="*/ 29 h 45"/>
                  <a:gd name="T56" fmla="*/ 1 w 57"/>
                  <a:gd name="T57" fmla="*/ 33 h 45"/>
                  <a:gd name="T58" fmla="*/ 4 w 57"/>
                  <a:gd name="T59" fmla="*/ 38 h 45"/>
                  <a:gd name="T60" fmla="*/ 9 w 57"/>
                  <a:gd name="T61" fmla="*/ 41 h 45"/>
                  <a:gd name="T62" fmla="*/ 9 w 57"/>
                  <a:gd name="T6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 h="45">
                    <a:moveTo>
                      <a:pt x="9" y="41"/>
                    </a:moveTo>
                    <a:lnTo>
                      <a:pt x="9" y="41"/>
                    </a:lnTo>
                    <a:lnTo>
                      <a:pt x="20" y="44"/>
                    </a:lnTo>
                    <a:lnTo>
                      <a:pt x="36" y="45"/>
                    </a:lnTo>
                    <a:lnTo>
                      <a:pt x="41" y="35"/>
                    </a:lnTo>
                    <a:lnTo>
                      <a:pt x="48" y="25"/>
                    </a:lnTo>
                    <a:lnTo>
                      <a:pt x="48" y="16"/>
                    </a:lnTo>
                    <a:lnTo>
                      <a:pt x="52" y="16"/>
                    </a:lnTo>
                    <a:lnTo>
                      <a:pt x="57" y="14"/>
                    </a:lnTo>
                    <a:lnTo>
                      <a:pt x="57" y="14"/>
                    </a:lnTo>
                    <a:lnTo>
                      <a:pt x="54" y="4"/>
                    </a:lnTo>
                    <a:lnTo>
                      <a:pt x="52" y="0"/>
                    </a:lnTo>
                    <a:lnTo>
                      <a:pt x="52" y="0"/>
                    </a:lnTo>
                    <a:lnTo>
                      <a:pt x="51" y="1"/>
                    </a:lnTo>
                    <a:lnTo>
                      <a:pt x="46" y="4"/>
                    </a:lnTo>
                    <a:lnTo>
                      <a:pt x="39" y="16"/>
                    </a:lnTo>
                    <a:lnTo>
                      <a:pt x="39" y="16"/>
                    </a:lnTo>
                    <a:lnTo>
                      <a:pt x="35" y="20"/>
                    </a:lnTo>
                    <a:lnTo>
                      <a:pt x="30" y="23"/>
                    </a:lnTo>
                    <a:lnTo>
                      <a:pt x="23" y="26"/>
                    </a:lnTo>
                    <a:lnTo>
                      <a:pt x="17" y="26"/>
                    </a:lnTo>
                    <a:lnTo>
                      <a:pt x="17" y="26"/>
                    </a:lnTo>
                    <a:lnTo>
                      <a:pt x="12" y="25"/>
                    </a:lnTo>
                    <a:lnTo>
                      <a:pt x="7" y="26"/>
                    </a:lnTo>
                    <a:lnTo>
                      <a:pt x="3" y="29"/>
                    </a:lnTo>
                    <a:lnTo>
                      <a:pt x="3" y="29"/>
                    </a:lnTo>
                    <a:lnTo>
                      <a:pt x="0" y="29"/>
                    </a:lnTo>
                    <a:lnTo>
                      <a:pt x="0" y="29"/>
                    </a:lnTo>
                    <a:lnTo>
                      <a:pt x="1" y="33"/>
                    </a:lnTo>
                    <a:lnTo>
                      <a:pt x="4" y="38"/>
                    </a:lnTo>
                    <a:lnTo>
                      <a:pt x="9" y="41"/>
                    </a:lnTo>
                    <a:lnTo>
                      <a:pt x="9" y="41"/>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94">
                <a:extLst>
                  <a:ext uri="{FF2B5EF4-FFF2-40B4-BE49-F238E27FC236}">
                    <a16:creationId xmlns:a16="http://schemas.microsoft.com/office/drawing/2014/main" id="{291FAA21-3C53-B2F7-D890-75393502BA24}"/>
                  </a:ext>
                </a:extLst>
              </p:cNvPr>
              <p:cNvSpPr>
                <a:spLocks noEditPoints="1"/>
              </p:cNvSpPr>
              <p:nvPr/>
            </p:nvSpPr>
            <p:spPr bwMode="auto">
              <a:xfrm>
                <a:off x="5345113" y="4883151"/>
                <a:ext cx="361950" cy="109538"/>
              </a:xfrm>
              <a:custGeom>
                <a:avLst/>
                <a:gdLst>
                  <a:gd name="T0" fmla="*/ 41 w 228"/>
                  <a:gd name="T1" fmla="*/ 21 h 69"/>
                  <a:gd name="T2" fmla="*/ 32 w 228"/>
                  <a:gd name="T3" fmla="*/ 13 h 69"/>
                  <a:gd name="T4" fmla="*/ 29 w 228"/>
                  <a:gd name="T5" fmla="*/ 9 h 69"/>
                  <a:gd name="T6" fmla="*/ 28 w 228"/>
                  <a:gd name="T7" fmla="*/ 7 h 69"/>
                  <a:gd name="T8" fmla="*/ 24 w 228"/>
                  <a:gd name="T9" fmla="*/ 7 h 69"/>
                  <a:gd name="T10" fmla="*/ 22 w 228"/>
                  <a:gd name="T11" fmla="*/ 10 h 69"/>
                  <a:gd name="T12" fmla="*/ 13 w 228"/>
                  <a:gd name="T13" fmla="*/ 9 h 69"/>
                  <a:gd name="T14" fmla="*/ 11 w 228"/>
                  <a:gd name="T15" fmla="*/ 3 h 69"/>
                  <a:gd name="T16" fmla="*/ 0 w 228"/>
                  <a:gd name="T17" fmla="*/ 2 h 69"/>
                  <a:gd name="T18" fmla="*/ 5 w 228"/>
                  <a:gd name="T19" fmla="*/ 21 h 69"/>
                  <a:gd name="T20" fmla="*/ 9 w 228"/>
                  <a:gd name="T21" fmla="*/ 32 h 69"/>
                  <a:gd name="T22" fmla="*/ 18 w 228"/>
                  <a:gd name="T23" fmla="*/ 45 h 69"/>
                  <a:gd name="T24" fmla="*/ 28 w 228"/>
                  <a:gd name="T25" fmla="*/ 53 h 69"/>
                  <a:gd name="T26" fmla="*/ 50 w 228"/>
                  <a:gd name="T27" fmla="*/ 64 h 69"/>
                  <a:gd name="T28" fmla="*/ 50 w 228"/>
                  <a:gd name="T29" fmla="*/ 61 h 69"/>
                  <a:gd name="T30" fmla="*/ 43 w 228"/>
                  <a:gd name="T31" fmla="*/ 48 h 69"/>
                  <a:gd name="T32" fmla="*/ 43 w 228"/>
                  <a:gd name="T33" fmla="*/ 25 h 69"/>
                  <a:gd name="T34" fmla="*/ 219 w 228"/>
                  <a:gd name="T35" fmla="*/ 12 h 69"/>
                  <a:gd name="T36" fmla="*/ 209 w 228"/>
                  <a:gd name="T37" fmla="*/ 9 h 69"/>
                  <a:gd name="T38" fmla="*/ 204 w 228"/>
                  <a:gd name="T39" fmla="*/ 3 h 69"/>
                  <a:gd name="T40" fmla="*/ 198 w 228"/>
                  <a:gd name="T41" fmla="*/ 0 h 69"/>
                  <a:gd name="T42" fmla="*/ 190 w 228"/>
                  <a:gd name="T43" fmla="*/ 9 h 69"/>
                  <a:gd name="T44" fmla="*/ 187 w 228"/>
                  <a:gd name="T45" fmla="*/ 15 h 69"/>
                  <a:gd name="T46" fmla="*/ 182 w 228"/>
                  <a:gd name="T47" fmla="*/ 21 h 69"/>
                  <a:gd name="T48" fmla="*/ 180 w 228"/>
                  <a:gd name="T49" fmla="*/ 23 h 69"/>
                  <a:gd name="T50" fmla="*/ 181 w 228"/>
                  <a:gd name="T51" fmla="*/ 29 h 69"/>
                  <a:gd name="T52" fmla="*/ 178 w 228"/>
                  <a:gd name="T53" fmla="*/ 31 h 69"/>
                  <a:gd name="T54" fmla="*/ 172 w 228"/>
                  <a:gd name="T55" fmla="*/ 32 h 69"/>
                  <a:gd name="T56" fmla="*/ 166 w 228"/>
                  <a:gd name="T57" fmla="*/ 25 h 69"/>
                  <a:gd name="T58" fmla="*/ 166 w 228"/>
                  <a:gd name="T59" fmla="*/ 25 h 69"/>
                  <a:gd name="T60" fmla="*/ 158 w 228"/>
                  <a:gd name="T61" fmla="*/ 35 h 69"/>
                  <a:gd name="T62" fmla="*/ 153 w 228"/>
                  <a:gd name="T63" fmla="*/ 44 h 69"/>
                  <a:gd name="T64" fmla="*/ 139 w 228"/>
                  <a:gd name="T65" fmla="*/ 47 h 69"/>
                  <a:gd name="T66" fmla="*/ 131 w 228"/>
                  <a:gd name="T67" fmla="*/ 53 h 69"/>
                  <a:gd name="T68" fmla="*/ 131 w 228"/>
                  <a:gd name="T69" fmla="*/ 61 h 69"/>
                  <a:gd name="T70" fmla="*/ 123 w 228"/>
                  <a:gd name="T71" fmla="*/ 61 h 69"/>
                  <a:gd name="T72" fmla="*/ 115 w 228"/>
                  <a:gd name="T73" fmla="*/ 61 h 69"/>
                  <a:gd name="T74" fmla="*/ 120 w 228"/>
                  <a:gd name="T75" fmla="*/ 66 h 69"/>
                  <a:gd name="T76" fmla="*/ 127 w 228"/>
                  <a:gd name="T77" fmla="*/ 69 h 69"/>
                  <a:gd name="T78" fmla="*/ 134 w 228"/>
                  <a:gd name="T79" fmla="*/ 69 h 69"/>
                  <a:gd name="T80" fmla="*/ 147 w 228"/>
                  <a:gd name="T81" fmla="*/ 64 h 69"/>
                  <a:gd name="T82" fmla="*/ 153 w 228"/>
                  <a:gd name="T83" fmla="*/ 63 h 69"/>
                  <a:gd name="T84" fmla="*/ 161 w 228"/>
                  <a:gd name="T85" fmla="*/ 66 h 69"/>
                  <a:gd name="T86" fmla="*/ 169 w 228"/>
                  <a:gd name="T87" fmla="*/ 63 h 69"/>
                  <a:gd name="T88" fmla="*/ 175 w 228"/>
                  <a:gd name="T89" fmla="*/ 58 h 69"/>
                  <a:gd name="T90" fmla="*/ 177 w 228"/>
                  <a:gd name="T91" fmla="*/ 51 h 69"/>
                  <a:gd name="T92" fmla="*/ 178 w 228"/>
                  <a:gd name="T93" fmla="*/ 47 h 69"/>
                  <a:gd name="T94" fmla="*/ 182 w 228"/>
                  <a:gd name="T95" fmla="*/ 42 h 69"/>
                  <a:gd name="T96" fmla="*/ 185 w 228"/>
                  <a:gd name="T97" fmla="*/ 37 h 69"/>
                  <a:gd name="T98" fmla="*/ 187 w 228"/>
                  <a:gd name="T99" fmla="*/ 31 h 69"/>
                  <a:gd name="T100" fmla="*/ 204 w 228"/>
                  <a:gd name="T101" fmla="*/ 29 h 69"/>
                  <a:gd name="T102" fmla="*/ 209 w 228"/>
                  <a:gd name="T103" fmla="*/ 31 h 69"/>
                  <a:gd name="T104" fmla="*/ 216 w 228"/>
                  <a:gd name="T105" fmla="*/ 23 h 69"/>
                  <a:gd name="T106" fmla="*/ 216 w 228"/>
                  <a:gd name="T107" fmla="*/ 22 h 69"/>
                  <a:gd name="T108" fmla="*/ 226 w 228"/>
                  <a:gd name="T109" fmla="*/ 21 h 69"/>
                  <a:gd name="T110" fmla="*/ 228 w 228"/>
                  <a:gd name="T111" fmla="*/ 16 h 69"/>
                  <a:gd name="T112" fmla="*/ 219 w 228"/>
                  <a:gd name="T113" fmla="*/ 1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8" h="69">
                    <a:moveTo>
                      <a:pt x="43" y="25"/>
                    </a:moveTo>
                    <a:lnTo>
                      <a:pt x="43" y="25"/>
                    </a:lnTo>
                    <a:lnTo>
                      <a:pt x="41" y="21"/>
                    </a:lnTo>
                    <a:lnTo>
                      <a:pt x="38" y="19"/>
                    </a:lnTo>
                    <a:lnTo>
                      <a:pt x="35" y="16"/>
                    </a:lnTo>
                    <a:lnTo>
                      <a:pt x="32" y="13"/>
                    </a:lnTo>
                    <a:lnTo>
                      <a:pt x="32" y="13"/>
                    </a:lnTo>
                    <a:lnTo>
                      <a:pt x="31" y="10"/>
                    </a:lnTo>
                    <a:lnTo>
                      <a:pt x="29" y="9"/>
                    </a:lnTo>
                    <a:lnTo>
                      <a:pt x="28" y="9"/>
                    </a:lnTo>
                    <a:lnTo>
                      <a:pt x="28" y="7"/>
                    </a:lnTo>
                    <a:lnTo>
                      <a:pt x="28" y="7"/>
                    </a:lnTo>
                    <a:lnTo>
                      <a:pt x="27" y="6"/>
                    </a:lnTo>
                    <a:lnTo>
                      <a:pt x="27" y="6"/>
                    </a:lnTo>
                    <a:lnTo>
                      <a:pt x="24" y="7"/>
                    </a:lnTo>
                    <a:lnTo>
                      <a:pt x="24" y="9"/>
                    </a:lnTo>
                    <a:lnTo>
                      <a:pt x="22" y="10"/>
                    </a:lnTo>
                    <a:lnTo>
                      <a:pt x="22" y="10"/>
                    </a:lnTo>
                    <a:lnTo>
                      <a:pt x="18" y="10"/>
                    </a:lnTo>
                    <a:lnTo>
                      <a:pt x="15" y="10"/>
                    </a:lnTo>
                    <a:lnTo>
                      <a:pt x="13" y="9"/>
                    </a:lnTo>
                    <a:lnTo>
                      <a:pt x="13" y="9"/>
                    </a:lnTo>
                    <a:lnTo>
                      <a:pt x="12" y="6"/>
                    </a:lnTo>
                    <a:lnTo>
                      <a:pt x="11" y="3"/>
                    </a:lnTo>
                    <a:lnTo>
                      <a:pt x="8" y="3"/>
                    </a:lnTo>
                    <a:lnTo>
                      <a:pt x="8" y="3"/>
                    </a:lnTo>
                    <a:lnTo>
                      <a:pt x="0" y="2"/>
                    </a:lnTo>
                    <a:lnTo>
                      <a:pt x="0" y="2"/>
                    </a:lnTo>
                    <a:lnTo>
                      <a:pt x="3" y="12"/>
                    </a:lnTo>
                    <a:lnTo>
                      <a:pt x="5" y="21"/>
                    </a:lnTo>
                    <a:lnTo>
                      <a:pt x="5" y="21"/>
                    </a:lnTo>
                    <a:lnTo>
                      <a:pt x="6" y="26"/>
                    </a:lnTo>
                    <a:lnTo>
                      <a:pt x="9" y="32"/>
                    </a:lnTo>
                    <a:lnTo>
                      <a:pt x="16" y="42"/>
                    </a:lnTo>
                    <a:lnTo>
                      <a:pt x="16" y="42"/>
                    </a:lnTo>
                    <a:lnTo>
                      <a:pt x="18" y="45"/>
                    </a:lnTo>
                    <a:lnTo>
                      <a:pt x="19" y="48"/>
                    </a:lnTo>
                    <a:lnTo>
                      <a:pt x="28" y="53"/>
                    </a:lnTo>
                    <a:lnTo>
                      <a:pt x="28" y="53"/>
                    </a:lnTo>
                    <a:lnTo>
                      <a:pt x="40" y="61"/>
                    </a:lnTo>
                    <a:lnTo>
                      <a:pt x="47" y="64"/>
                    </a:lnTo>
                    <a:lnTo>
                      <a:pt x="50" y="64"/>
                    </a:lnTo>
                    <a:lnTo>
                      <a:pt x="50" y="64"/>
                    </a:lnTo>
                    <a:lnTo>
                      <a:pt x="50" y="64"/>
                    </a:lnTo>
                    <a:lnTo>
                      <a:pt x="50" y="61"/>
                    </a:lnTo>
                    <a:lnTo>
                      <a:pt x="48" y="57"/>
                    </a:lnTo>
                    <a:lnTo>
                      <a:pt x="43" y="48"/>
                    </a:lnTo>
                    <a:lnTo>
                      <a:pt x="43" y="48"/>
                    </a:lnTo>
                    <a:lnTo>
                      <a:pt x="41" y="44"/>
                    </a:lnTo>
                    <a:lnTo>
                      <a:pt x="41" y="38"/>
                    </a:lnTo>
                    <a:lnTo>
                      <a:pt x="43" y="25"/>
                    </a:lnTo>
                    <a:lnTo>
                      <a:pt x="43" y="25"/>
                    </a:lnTo>
                    <a:close/>
                    <a:moveTo>
                      <a:pt x="219" y="12"/>
                    </a:moveTo>
                    <a:lnTo>
                      <a:pt x="219" y="12"/>
                    </a:lnTo>
                    <a:lnTo>
                      <a:pt x="213" y="12"/>
                    </a:lnTo>
                    <a:lnTo>
                      <a:pt x="210" y="12"/>
                    </a:lnTo>
                    <a:lnTo>
                      <a:pt x="209" y="9"/>
                    </a:lnTo>
                    <a:lnTo>
                      <a:pt x="209" y="9"/>
                    </a:lnTo>
                    <a:lnTo>
                      <a:pt x="207" y="6"/>
                    </a:lnTo>
                    <a:lnTo>
                      <a:pt x="204" y="3"/>
                    </a:lnTo>
                    <a:lnTo>
                      <a:pt x="201" y="2"/>
                    </a:lnTo>
                    <a:lnTo>
                      <a:pt x="198" y="0"/>
                    </a:lnTo>
                    <a:lnTo>
                      <a:pt x="198" y="0"/>
                    </a:lnTo>
                    <a:lnTo>
                      <a:pt x="196" y="2"/>
                    </a:lnTo>
                    <a:lnTo>
                      <a:pt x="193" y="4"/>
                    </a:lnTo>
                    <a:lnTo>
                      <a:pt x="190" y="9"/>
                    </a:lnTo>
                    <a:lnTo>
                      <a:pt x="188" y="12"/>
                    </a:lnTo>
                    <a:lnTo>
                      <a:pt x="188" y="12"/>
                    </a:lnTo>
                    <a:lnTo>
                      <a:pt x="187" y="15"/>
                    </a:lnTo>
                    <a:lnTo>
                      <a:pt x="185" y="16"/>
                    </a:lnTo>
                    <a:lnTo>
                      <a:pt x="182" y="18"/>
                    </a:lnTo>
                    <a:lnTo>
                      <a:pt x="182" y="21"/>
                    </a:lnTo>
                    <a:lnTo>
                      <a:pt x="182" y="21"/>
                    </a:lnTo>
                    <a:lnTo>
                      <a:pt x="182" y="22"/>
                    </a:lnTo>
                    <a:lnTo>
                      <a:pt x="180" y="23"/>
                    </a:lnTo>
                    <a:lnTo>
                      <a:pt x="180" y="23"/>
                    </a:lnTo>
                    <a:lnTo>
                      <a:pt x="181" y="28"/>
                    </a:lnTo>
                    <a:lnTo>
                      <a:pt x="181" y="29"/>
                    </a:lnTo>
                    <a:lnTo>
                      <a:pt x="180" y="31"/>
                    </a:lnTo>
                    <a:lnTo>
                      <a:pt x="180" y="31"/>
                    </a:lnTo>
                    <a:lnTo>
                      <a:pt x="178" y="31"/>
                    </a:lnTo>
                    <a:lnTo>
                      <a:pt x="177" y="31"/>
                    </a:lnTo>
                    <a:lnTo>
                      <a:pt x="175" y="32"/>
                    </a:lnTo>
                    <a:lnTo>
                      <a:pt x="172" y="32"/>
                    </a:lnTo>
                    <a:lnTo>
                      <a:pt x="172" y="32"/>
                    </a:lnTo>
                    <a:lnTo>
                      <a:pt x="169" y="31"/>
                    </a:lnTo>
                    <a:lnTo>
                      <a:pt x="166" y="25"/>
                    </a:lnTo>
                    <a:lnTo>
                      <a:pt x="166" y="25"/>
                    </a:lnTo>
                    <a:lnTo>
                      <a:pt x="166" y="25"/>
                    </a:lnTo>
                    <a:lnTo>
                      <a:pt x="166" y="25"/>
                    </a:lnTo>
                    <a:lnTo>
                      <a:pt x="163" y="26"/>
                    </a:lnTo>
                    <a:lnTo>
                      <a:pt x="161" y="31"/>
                    </a:lnTo>
                    <a:lnTo>
                      <a:pt x="158" y="35"/>
                    </a:lnTo>
                    <a:lnTo>
                      <a:pt x="155" y="41"/>
                    </a:lnTo>
                    <a:lnTo>
                      <a:pt x="155" y="41"/>
                    </a:lnTo>
                    <a:lnTo>
                      <a:pt x="153" y="44"/>
                    </a:lnTo>
                    <a:lnTo>
                      <a:pt x="150" y="45"/>
                    </a:lnTo>
                    <a:lnTo>
                      <a:pt x="139" y="47"/>
                    </a:lnTo>
                    <a:lnTo>
                      <a:pt x="139" y="47"/>
                    </a:lnTo>
                    <a:lnTo>
                      <a:pt x="136" y="47"/>
                    </a:lnTo>
                    <a:lnTo>
                      <a:pt x="134" y="48"/>
                    </a:lnTo>
                    <a:lnTo>
                      <a:pt x="131" y="53"/>
                    </a:lnTo>
                    <a:lnTo>
                      <a:pt x="131" y="57"/>
                    </a:lnTo>
                    <a:lnTo>
                      <a:pt x="131" y="61"/>
                    </a:lnTo>
                    <a:lnTo>
                      <a:pt x="131" y="61"/>
                    </a:lnTo>
                    <a:lnTo>
                      <a:pt x="130" y="61"/>
                    </a:lnTo>
                    <a:lnTo>
                      <a:pt x="129" y="63"/>
                    </a:lnTo>
                    <a:lnTo>
                      <a:pt x="123" y="61"/>
                    </a:lnTo>
                    <a:lnTo>
                      <a:pt x="114" y="57"/>
                    </a:lnTo>
                    <a:lnTo>
                      <a:pt x="114" y="57"/>
                    </a:lnTo>
                    <a:lnTo>
                      <a:pt x="115" y="61"/>
                    </a:lnTo>
                    <a:lnTo>
                      <a:pt x="117" y="64"/>
                    </a:lnTo>
                    <a:lnTo>
                      <a:pt x="117" y="64"/>
                    </a:lnTo>
                    <a:lnTo>
                      <a:pt x="120" y="66"/>
                    </a:lnTo>
                    <a:lnTo>
                      <a:pt x="121" y="67"/>
                    </a:lnTo>
                    <a:lnTo>
                      <a:pt x="124" y="69"/>
                    </a:lnTo>
                    <a:lnTo>
                      <a:pt x="127" y="69"/>
                    </a:lnTo>
                    <a:lnTo>
                      <a:pt x="127" y="69"/>
                    </a:lnTo>
                    <a:lnTo>
                      <a:pt x="130" y="69"/>
                    </a:lnTo>
                    <a:lnTo>
                      <a:pt x="134" y="69"/>
                    </a:lnTo>
                    <a:lnTo>
                      <a:pt x="142" y="67"/>
                    </a:lnTo>
                    <a:lnTo>
                      <a:pt x="142" y="67"/>
                    </a:lnTo>
                    <a:lnTo>
                      <a:pt x="147" y="64"/>
                    </a:lnTo>
                    <a:lnTo>
                      <a:pt x="149" y="63"/>
                    </a:lnTo>
                    <a:lnTo>
                      <a:pt x="153" y="63"/>
                    </a:lnTo>
                    <a:lnTo>
                      <a:pt x="153" y="63"/>
                    </a:lnTo>
                    <a:lnTo>
                      <a:pt x="158" y="63"/>
                    </a:lnTo>
                    <a:lnTo>
                      <a:pt x="159" y="66"/>
                    </a:lnTo>
                    <a:lnTo>
                      <a:pt x="161" y="66"/>
                    </a:lnTo>
                    <a:lnTo>
                      <a:pt x="165" y="64"/>
                    </a:lnTo>
                    <a:lnTo>
                      <a:pt x="165" y="64"/>
                    </a:lnTo>
                    <a:lnTo>
                      <a:pt x="169" y="63"/>
                    </a:lnTo>
                    <a:lnTo>
                      <a:pt x="172" y="63"/>
                    </a:lnTo>
                    <a:lnTo>
                      <a:pt x="175" y="61"/>
                    </a:lnTo>
                    <a:lnTo>
                      <a:pt x="175" y="58"/>
                    </a:lnTo>
                    <a:lnTo>
                      <a:pt x="175" y="58"/>
                    </a:lnTo>
                    <a:lnTo>
                      <a:pt x="175" y="54"/>
                    </a:lnTo>
                    <a:lnTo>
                      <a:pt x="177" y="51"/>
                    </a:lnTo>
                    <a:lnTo>
                      <a:pt x="178" y="50"/>
                    </a:lnTo>
                    <a:lnTo>
                      <a:pt x="178" y="47"/>
                    </a:lnTo>
                    <a:lnTo>
                      <a:pt x="178" y="47"/>
                    </a:lnTo>
                    <a:lnTo>
                      <a:pt x="180" y="45"/>
                    </a:lnTo>
                    <a:lnTo>
                      <a:pt x="180" y="44"/>
                    </a:lnTo>
                    <a:lnTo>
                      <a:pt x="182" y="42"/>
                    </a:lnTo>
                    <a:lnTo>
                      <a:pt x="185" y="41"/>
                    </a:lnTo>
                    <a:lnTo>
                      <a:pt x="185" y="39"/>
                    </a:lnTo>
                    <a:lnTo>
                      <a:pt x="185" y="37"/>
                    </a:lnTo>
                    <a:lnTo>
                      <a:pt x="185" y="37"/>
                    </a:lnTo>
                    <a:lnTo>
                      <a:pt x="185" y="34"/>
                    </a:lnTo>
                    <a:lnTo>
                      <a:pt x="187" y="31"/>
                    </a:lnTo>
                    <a:lnTo>
                      <a:pt x="193" y="29"/>
                    </a:lnTo>
                    <a:lnTo>
                      <a:pt x="198" y="29"/>
                    </a:lnTo>
                    <a:lnTo>
                      <a:pt x="204" y="29"/>
                    </a:lnTo>
                    <a:lnTo>
                      <a:pt x="204" y="29"/>
                    </a:lnTo>
                    <a:lnTo>
                      <a:pt x="209" y="31"/>
                    </a:lnTo>
                    <a:lnTo>
                      <a:pt x="209" y="31"/>
                    </a:lnTo>
                    <a:lnTo>
                      <a:pt x="216" y="28"/>
                    </a:lnTo>
                    <a:lnTo>
                      <a:pt x="217" y="25"/>
                    </a:lnTo>
                    <a:lnTo>
                      <a:pt x="216" y="23"/>
                    </a:lnTo>
                    <a:lnTo>
                      <a:pt x="216" y="23"/>
                    </a:lnTo>
                    <a:lnTo>
                      <a:pt x="216" y="23"/>
                    </a:lnTo>
                    <a:lnTo>
                      <a:pt x="216" y="22"/>
                    </a:lnTo>
                    <a:lnTo>
                      <a:pt x="220" y="22"/>
                    </a:lnTo>
                    <a:lnTo>
                      <a:pt x="225" y="21"/>
                    </a:lnTo>
                    <a:lnTo>
                      <a:pt x="226" y="21"/>
                    </a:lnTo>
                    <a:lnTo>
                      <a:pt x="228" y="19"/>
                    </a:lnTo>
                    <a:lnTo>
                      <a:pt x="228" y="19"/>
                    </a:lnTo>
                    <a:lnTo>
                      <a:pt x="228" y="16"/>
                    </a:lnTo>
                    <a:lnTo>
                      <a:pt x="225" y="13"/>
                    </a:lnTo>
                    <a:lnTo>
                      <a:pt x="222" y="12"/>
                    </a:lnTo>
                    <a:lnTo>
                      <a:pt x="219" y="12"/>
                    </a:lnTo>
                    <a:lnTo>
                      <a:pt x="219" y="12"/>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95">
                <a:extLst>
                  <a:ext uri="{FF2B5EF4-FFF2-40B4-BE49-F238E27FC236}">
                    <a16:creationId xmlns:a16="http://schemas.microsoft.com/office/drawing/2014/main" id="{89A61021-9CB1-E664-EE36-72E1D1C5BA02}"/>
                  </a:ext>
                </a:extLst>
              </p:cNvPr>
              <p:cNvSpPr>
                <a:spLocks/>
              </p:cNvSpPr>
              <p:nvPr/>
            </p:nvSpPr>
            <p:spPr bwMode="auto">
              <a:xfrm>
                <a:off x="5608638" y="4919663"/>
                <a:ext cx="23813" cy="14288"/>
              </a:xfrm>
              <a:custGeom>
                <a:avLst/>
                <a:gdLst>
                  <a:gd name="T0" fmla="*/ 6 w 15"/>
                  <a:gd name="T1" fmla="*/ 9 h 9"/>
                  <a:gd name="T2" fmla="*/ 6 w 15"/>
                  <a:gd name="T3" fmla="*/ 9 h 9"/>
                  <a:gd name="T4" fmla="*/ 9 w 15"/>
                  <a:gd name="T5" fmla="*/ 9 h 9"/>
                  <a:gd name="T6" fmla="*/ 11 w 15"/>
                  <a:gd name="T7" fmla="*/ 8 h 9"/>
                  <a:gd name="T8" fmla="*/ 12 w 15"/>
                  <a:gd name="T9" fmla="*/ 8 h 9"/>
                  <a:gd name="T10" fmla="*/ 14 w 15"/>
                  <a:gd name="T11" fmla="*/ 8 h 9"/>
                  <a:gd name="T12" fmla="*/ 14 w 15"/>
                  <a:gd name="T13" fmla="*/ 8 h 9"/>
                  <a:gd name="T14" fmla="*/ 15 w 15"/>
                  <a:gd name="T15" fmla="*/ 6 h 9"/>
                  <a:gd name="T16" fmla="*/ 15 w 15"/>
                  <a:gd name="T17" fmla="*/ 5 h 9"/>
                  <a:gd name="T18" fmla="*/ 14 w 15"/>
                  <a:gd name="T19" fmla="*/ 0 h 9"/>
                  <a:gd name="T20" fmla="*/ 14 w 15"/>
                  <a:gd name="T21" fmla="*/ 0 h 9"/>
                  <a:gd name="T22" fmla="*/ 11 w 15"/>
                  <a:gd name="T23" fmla="*/ 2 h 9"/>
                  <a:gd name="T24" fmla="*/ 9 w 15"/>
                  <a:gd name="T25" fmla="*/ 2 h 9"/>
                  <a:gd name="T26" fmla="*/ 8 w 15"/>
                  <a:gd name="T27" fmla="*/ 3 h 9"/>
                  <a:gd name="T28" fmla="*/ 8 w 15"/>
                  <a:gd name="T29" fmla="*/ 3 h 9"/>
                  <a:gd name="T30" fmla="*/ 8 w 15"/>
                  <a:gd name="T31" fmla="*/ 3 h 9"/>
                  <a:gd name="T32" fmla="*/ 5 w 15"/>
                  <a:gd name="T33" fmla="*/ 3 h 9"/>
                  <a:gd name="T34" fmla="*/ 0 w 15"/>
                  <a:gd name="T35" fmla="*/ 2 h 9"/>
                  <a:gd name="T36" fmla="*/ 0 w 15"/>
                  <a:gd name="T37" fmla="*/ 2 h 9"/>
                  <a:gd name="T38" fmla="*/ 3 w 15"/>
                  <a:gd name="T39" fmla="*/ 8 h 9"/>
                  <a:gd name="T40" fmla="*/ 6 w 15"/>
                  <a:gd name="T41" fmla="*/ 9 h 9"/>
                  <a:gd name="T42" fmla="*/ 6 w 15"/>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9">
                    <a:moveTo>
                      <a:pt x="6" y="9"/>
                    </a:moveTo>
                    <a:lnTo>
                      <a:pt x="6" y="9"/>
                    </a:lnTo>
                    <a:lnTo>
                      <a:pt x="9" y="9"/>
                    </a:lnTo>
                    <a:lnTo>
                      <a:pt x="11" y="8"/>
                    </a:lnTo>
                    <a:lnTo>
                      <a:pt x="12" y="8"/>
                    </a:lnTo>
                    <a:lnTo>
                      <a:pt x="14" y="8"/>
                    </a:lnTo>
                    <a:lnTo>
                      <a:pt x="14" y="8"/>
                    </a:lnTo>
                    <a:lnTo>
                      <a:pt x="15" y="6"/>
                    </a:lnTo>
                    <a:lnTo>
                      <a:pt x="15" y="5"/>
                    </a:lnTo>
                    <a:lnTo>
                      <a:pt x="14" y="0"/>
                    </a:lnTo>
                    <a:lnTo>
                      <a:pt x="14" y="0"/>
                    </a:lnTo>
                    <a:lnTo>
                      <a:pt x="11" y="2"/>
                    </a:lnTo>
                    <a:lnTo>
                      <a:pt x="9" y="2"/>
                    </a:lnTo>
                    <a:lnTo>
                      <a:pt x="8" y="3"/>
                    </a:lnTo>
                    <a:lnTo>
                      <a:pt x="8" y="3"/>
                    </a:lnTo>
                    <a:lnTo>
                      <a:pt x="8" y="3"/>
                    </a:lnTo>
                    <a:lnTo>
                      <a:pt x="5" y="3"/>
                    </a:lnTo>
                    <a:lnTo>
                      <a:pt x="0" y="2"/>
                    </a:lnTo>
                    <a:lnTo>
                      <a:pt x="0" y="2"/>
                    </a:lnTo>
                    <a:lnTo>
                      <a:pt x="3" y="8"/>
                    </a:lnTo>
                    <a:lnTo>
                      <a:pt x="6" y="9"/>
                    </a:lnTo>
                    <a:lnTo>
                      <a:pt x="6" y="9"/>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7" name="Freeform 96">
                <a:extLst>
                  <a:ext uri="{FF2B5EF4-FFF2-40B4-BE49-F238E27FC236}">
                    <a16:creationId xmlns:a16="http://schemas.microsoft.com/office/drawing/2014/main" id="{2FF8550C-CA34-E8B4-C938-8E3AC41681D1}"/>
                  </a:ext>
                </a:extLst>
              </p:cNvPr>
              <p:cNvSpPr>
                <a:spLocks/>
              </p:cNvSpPr>
              <p:nvPr/>
            </p:nvSpPr>
            <p:spPr bwMode="auto">
              <a:xfrm>
                <a:off x="4224338" y="4270376"/>
                <a:ext cx="182563" cy="174625"/>
              </a:xfrm>
              <a:custGeom>
                <a:avLst/>
                <a:gdLst>
                  <a:gd name="T0" fmla="*/ 96 w 115"/>
                  <a:gd name="T1" fmla="*/ 100 h 110"/>
                  <a:gd name="T2" fmla="*/ 102 w 115"/>
                  <a:gd name="T3" fmla="*/ 96 h 110"/>
                  <a:gd name="T4" fmla="*/ 105 w 115"/>
                  <a:gd name="T5" fmla="*/ 97 h 110"/>
                  <a:gd name="T6" fmla="*/ 109 w 115"/>
                  <a:gd name="T7" fmla="*/ 100 h 110"/>
                  <a:gd name="T8" fmla="*/ 115 w 115"/>
                  <a:gd name="T9" fmla="*/ 97 h 110"/>
                  <a:gd name="T10" fmla="*/ 108 w 115"/>
                  <a:gd name="T11" fmla="*/ 90 h 110"/>
                  <a:gd name="T12" fmla="*/ 108 w 115"/>
                  <a:gd name="T13" fmla="*/ 89 h 110"/>
                  <a:gd name="T14" fmla="*/ 106 w 115"/>
                  <a:gd name="T15" fmla="*/ 84 h 110"/>
                  <a:gd name="T16" fmla="*/ 103 w 115"/>
                  <a:gd name="T17" fmla="*/ 81 h 110"/>
                  <a:gd name="T18" fmla="*/ 105 w 115"/>
                  <a:gd name="T19" fmla="*/ 74 h 110"/>
                  <a:gd name="T20" fmla="*/ 105 w 115"/>
                  <a:gd name="T21" fmla="*/ 72 h 110"/>
                  <a:gd name="T22" fmla="*/ 100 w 115"/>
                  <a:gd name="T23" fmla="*/ 67 h 110"/>
                  <a:gd name="T24" fmla="*/ 99 w 115"/>
                  <a:gd name="T25" fmla="*/ 65 h 110"/>
                  <a:gd name="T26" fmla="*/ 87 w 115"/>
                  <a:gd name="T27" fmla="*/ 59 h 110"/>
                  <a:gd name="T28" fmla="*/ 86 w 115"/>
                  <a:gd name="T29" fmla="*/ 56 h 110"/>
                  <a:gd name="T30" fmla="*/ 84 w 115"/>
                  <a:gd name="T31" fmla="*/ 54 h 110"/>
                  <a:gd name="T32" fmla="*/ 80 w 115"/>
                  <a:gd name="T33" fmla="*/ 51 h 110"/>
                  <a:gd name="T34" fmla="*/ 79 w 115"/>
                  <a:gd name="T35" fmla="*/ 45 h 110"/>
                  <a:gd name="T36" fmla="*/ 79 w 115"/>
                  <a:gd name="T37" fmla="*/ 40 h 110"/>
                  <a:gd name="T38" fmla="*/ 80 w 115"/>
                  <a:gd name="T39" fmla="*/ 37 h 110"/>
                  <a:gd name="T40" fmla="*/ 83 w 115"/>
                  <a:gd name="T41" fmla="*/ 32 h 110"/>
                  <a:gd name="T42" fmla="*/ 84 w 115"/>
                  <a:gd name="T43" fmla="*/ 30 h 110"/>
                  <a:gd name="T44" fmla="*/ 86 w 115"/>
                  <a:gd name="T45" fmla="*/ 29 h 110"/>
                  <a:gd name="T46" fmla="*/ 86 w 115"/>
                  <a:gd name="T47" fmla="*/ 23 h 110"/>
                  <a:gd name="T48" fmla="*/ 84 w 115"/>
                  <a:gd name="T49" fmla="*/ 20 h 110"/>
                  <a:gd name="T50" fmla="*/ 80 w 115"/>
                  <a:gd name="T51" fmla="*/ 20 h 110"/>
                  <a:gd name="T52" fmla="*/ 74 w 115"/>
                  <a:gd name="T53" fmla="*/ 16 h 110"/>
                  <a:gd name="T54" fmla="*/ 74 w 115"/>
                  <a:gd name="T55" fmla="*/ 13 h 110"/>
                  <a:gd name="T56" fmla="*/ 71 w 115"/>
                  <a:gd name="T57" fmla="*/ 7 h 110"/>
                  <a:gd name="T58" fmla="*/ 70 w 115"/>
                  <a:gd name="T59" fmla="*/ 4 h 110"/>
                  <a:gd name="T60" fmla="*/ 68 w 115"/>
                  <a:gd name="T61" fmla="*/ 5 h 110"/>
                  <a:gd name="T62" fmla="*/ 61 w 115"/>
                  <a:gd name="T63" fmla="*/ 2 h 110"/>
                  <a:gd name="T64" fmla="*/ 58 w 115"/>
                  <a:gd name="T65" fmla="*/ 1 h 110"/>
                  <a:gd name="T66" fmla="*/ 54 w 115"/>
                  <a:gd name="T67" fmla="*/ 1 h 110"/>
                  <a:gd name="T68" fmla="*/ 47 w 115"/>
                  <a:gd name="T69" fmla="*/ 0 h 110"/>
                  <a:gd name="T70" fmla="*/ 44 w 115"/>
                  <a:gd name="T71" fmla="*/ 1 h 110"/>
                  <a:gd name="T72" fmla="*/ 42 w 115"/>
                  <a:gd name="T73" fmla="*/ 4 h 110"/>
                  <a:gd name="T74" fmla="*/ 35 w 115"/>
                  <a:gd name="T75" fmla="*/ 8 h 110"/>
                  <a:gd name="T76" fmla="*/ 29 w 115"/>
                  <a:gd name="T77" fmla="*/ 11 h 110"/>
                  <a:gd name="T78" fmla="*/ 28 w 115"/>
                  <a:gd name="T79" fmla="*/ 14 h 110"/>
                  <a:gd name="T80" fmla="*/ 29 w 115"/>
                  <a:gd name="T81" fmla="*/ 20 h 110"/>
                  <a:gd name="T82" fmla="*/ 29 w 115"/>
                  <a:gd name="T83" fmla="*/ 23 h 110"/>
                  <a:gd name="T84" fmla="*/ 28 w 115"/>
                  <a:gd name="T85" fmla="*/ 26 h 110"/>
                  <a:gd name="T86" fmla="*/ 28 w 115"/>
                  <a:gd name="T87" fmla="*/ 33 h 110"/>
                  <a:gd name="T88" fmla="*/ 26 w 115"/>
                  <a:gd name="T89" fmla="*/ 37 h 110"/>
                  <a:gd name="T90" fmla="*/ 25 w 115"/>
                  <a:gd name="T91" fmla="*/ 40 h 110"/>
                  <a:gd name="T92" fmla="*/ 0 w 115"/>
                  <a:gd name="T93" fmla="*/ 54 h 110"/>
                  <a:gd name="T94" fmla="*/ 1 w 115"/>
                  <a:gd name="T95" fmla="*/ 59 h 110"/>
                  <a:gd name="T96" fmla="*/ 3 w 115"/>
                  <a:gd name="T97" fmla="*/ 71 h 110"/>
                  <a:gd name="T98" fmla="*/ 13 w 115"/>
                  <a:gd name="T99" fmla="*/ 71 h 110"/>
                  <a:gd name="T100" fmla="*/ 25 w 115"/>
                  <a:gd name="T101" fmla="*/ 77 h 110"/>
                  <a:gd name="T102" fmla="*/ 36 w 115"/>
                  <a:gd name="T103" fmla="*/ 84 h 110"/>
                  <a:gd name="T104" fmla="*/ 64 w 115"/>
                  <a:gd name="T105" fmla="*/ 105 h 110"/>
                  <a:gd name="T106" fmla="*/ 67 w 115"/>
                  <a:gd name="T107" fmla="*/ 107 h 110"/>
                  <a:gd name="T108" fmla="*/ 77 w 115"/>
                  <a:gd name="T109" fmla="*/ 109 h 110"/>
                  <a:gd name="T110" fmla="*/ 92 w 115"/>
                  <a:gd name="T111" fmla="*/ 110 h 110"/>
                  <a:gd name="T112" fmla="*/ 96 w 115"/>
                  <a:gd name="T113" fmla="*/ 10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5" h="110">
                    <a:moveTo>
                      <a:pt x="96" y="100"/>
                    </a:moveTo>
                    <a:lnTo>
                      <a:pt x="96" y="100"/>
                    </a:lnTo>
                    <a:lnTo>
                      <a:pt x="98" y="97"/>
                    </a:lnTo>
                    <a:lnTo>
                      <a:pt x="102" y="96"/>
                    </a:lnTo>
                    <a:lnTo>
                      <a:pt x="102" y="96"/>
                    </a:lnTo>
                    <a:lnTo>
                      <a:pt x="105" y="97"/>
                    </a:lnTo>
                    <a:lnTo>
                      <a:pt x="109" y="100"/>
                    </a:lnTo>
                    <a:lnTo>
                      <a:pt x="109" y="100"/>
                    </a:lnTo>
                    <a:lnTo>
                      <a:pt x="115" y="97"/>
                    </a:lnTo>
                    <a:lnTo>
                      <a:pt x="115" y="97"/>
                    </a:lnTo>
                    <a:lnTo>
                      <a:pt x="109" y="93"/>
                    </a:lnTo>
                    <a:lnTo>
                      <a:pt x="108" y="90"/>
                    </a:lnTo>
                    <a:lnTo>
                      <a:pt x="108" y="89"/>
                    </a:lnTo>
                    <a:lnTo>
                      <a:pt x="108" y="89"/>
                    </a:lnTo>
                    <a:lnTo>
                      <a:pt x="108" y="86"/>
                    </a:lnTo>
                    <a:lnTo>
                      <a:pt x="106" y="84"/>
                    </a:lnTo>
                    <a:lnTo>
                      <a:pt x="103" y="81"/>
                    </a:lnTo>
                    <a:lnTo>
                      <a:pt x="103" y="81"/>
                    </a:lnTo>
                    <a:lnTo>
                      <a:pt x="105" y="77"/>
                    </a:lnTo>
                    <a:lnTo>
                      <a:pt x="105" y="74"/>
                    </a:lnTo>
                    <a:lnTo>
                      <a:pt x="105" y="72"/>
                    </a:lnTo>
                    <a:lnTo>
                      <a:pt x="105" y="72"/>
                    </a:lnTo>
                    <a:lnTo>
                      <a:pt x="102" y="68"/>
                    </a:lnTo>
                    <a:lnTo>
                      <a:pt x="100" y="67"/>
                    </a:lnTo>
                    <a:lnTo>
                      <a:pt x="99" y="65"/>
                    </a:lnTo>
                    <a:lnTo>
                      <a:pt x="99" y="65"/>
                    </a:lnTo>
                    <a:lnTo>
                      <a:pt x="92" y="62"/>
                    </a:lnTo>
                    <a:lnTo>
                      <a:pt x="87" y="59"/>
                    </a:lnTo>
                    <a:lnTo>
                      <a:pt x="86" y="56"/>
                    </a:lnTo>
                    <a:lnTo>
                      <a:pt x="86" y="56"/>
                    </a:lnTo>
                    <a:lnTo>
                      <a:pt x="86" y="55"/>
                    </a:lnTo>
                    <a:lnTo>
                      <a:pt x="84" y="54"/>
                    </a:lnTo>
                    <a:lnTo>
                      <a:pt x="80" y="51"/>
                    </a:lnTo>
                    <a:lnTo>
                      <a:pt x="80" y="51"/>
                    </a:lnTo>
                    <a:lnTo>
                      <a:pt x="79" y="49"/>
                    </a:lnTo>
                    <a:lnTo>
                      <a:pt x="79" y="45"/>
                    </a:lnTo>
                    <a:lnTo>
                      <a:pt x="79" y="42"/>
                    </a:lnTo>
                    <a:lnTo>
                      <a:pt x="79" y="40"/>
                    </a:lnTo>
                    <a:lnTo>
                      <a:pt x="79" y="40"/>
                    </a:lnTo>
                    <a:lnTo>
                      <a:pt x="80" y="37"/>
                    </a:lnTo>
                    <a:lnTo>
                      <a:pt x="82" y="35"/>
                    </a:lnTo>
                    <a:lnTo>
                      <a:pt x="83" y="32"/>
                    </a:lnTo>
                    <a:lnTo>
                      <a:pt x="84" y="30"/>
                    </a:lnTo>
                    <a:lnTo>
                      <a:pt x="84" y="30"/>
                    </a:lnTo>
                    <a:lnTo>
                      <a:pt x="84" y="30"/>
                    </a:lnTo>
                    <a:lnTo>
                      <a:pt x="86" y="29"/>
                    </a:lnTo>
                    <a:lnTo>
                      <a:pt x="86" y="23"/>
                    </a:lnTo>
                    <a:lnTo>
                      <a:pt x="86" y="23"/>
                    </a:lnTo>
                    <a:lnTo>
                      <a:pt x="86" y="21"/>
                    </a:lnTo>
                    <a:lnTo>
                      <a:pt x="84" y="20"/>
                    </a:lnTo>
                    <a:lnTo>
                      <a:pt x="80" y="20"/>
                    </a:lnTo>
                    <a:lnTo>
                      <a:pt x="80" y="20"/>
                    </a:lnTo>
                    <a:lnTo>
                      <a:pt x="77" y="17"/>
                    </a:lnTo>
                    <a:lnTo>
                      <a:pt x="74" y="16"/>
                    </a:lnTo>
                    <a:lnTo>
                      <a:pt x="74" y="13"/>
                    </a:lnTo>
                    <a:lnTo>
                      <a:pt x="74" y="13"/>
                    </a:lnTo>
                    <a:lnTo>
                      <a:pt x="73" y="10"/>
                    </a:lnTo>
                    <a:lnTo>
                      <a:pt x="71" y="7"/>
                    </a:lnTo>
                    <a:lnTo>
                      <a:pt x="70" y="4"/>
                    </a:lnTo>
                    <a:lnTo>
                      <a:pt x="70" y="4"/>
                    </a:lnTo>
                    <a:lnTo>
                      <a:pt x="70" y="5"/>
                    </a:lnTo>
                    <a:lnTo>
                      <a:pt x="68" y="5"/>
                    </a:lnTo>
                    <a:lnTo>
                      <a:pt x="64" y="4"/>
                    </a:lnTo>
                    <a:lnTo>
                      <a:pt x="61" y="2"/>
                    </a:lnTo>
                    <a:lnTo>
                      <a:pt x="58" y="1"/>
                    </a:lnTo>
                    <a:lnTo>
                      <a:pt x="58" y="1"/>
                    </a:lnTo>
                    <a:lnTo>
                      <a:pt x="55" y="1"/>
                    </a:lnTo>
                    <a:lnTo>
                      <a:pt x="54" y="1"/>
                    </a:lnTo>
                    <a:lnTo>
                      <a:pt x="51" y="0"/>
                    </a:lnTo>
                    <a:lnTo>
                      <a:pt x="47" y="0"/>
                    </a:lnTo>
                    <a:lnTo>
                      <a:pt x="47" y="0"/>
                    </a:lnTo>
                    <a:lnTo>
                      <a:pt x="44" y="1"/>
                    </a:lnTo>
                    <a:lnTo>
                      <a:pt x="42" y="2"/>
                    </a:lnTo>
                    <a:lnTo>
                      <a:pt x="42" y="4"/>
                    </a:lnTo>
                    <a:lnTo>
                      <a:pt x="35" y="8"/>
                    </a:lnTo>
                    <a:lnTo>
                      <a:pt x="35" y="8"/>
                    </a:lnTo>
                    <a:lnTo>
                      <a:pt x="32" y="10"/>
                    </a:lnTo>
                    <a:lnTo>
                      <a:pt x="29" y="11"/>
                    </a:lnTo>
                    <a:lnTo>
                      <a:pt x="28" y="14"/>
                    </a:lnTo>
                    <a:lnTo>
                      <a:pt x="28" y="14"/>
                    </a:lnTo>
                    <a:lnTo>
                      <a:pt x="28" y="17"/>
                    </a:lnTo>
                    <a:lnTo>
                      <a:pt x="29" y="20"/>
                    </a:lnTo>
                    <a:lnTo>
                      <a:pt x="29" y="21"/>
                    </a:lnTo>
                    <a:lnTo>
                      <a:pt x="29" y="23"/>
                    </a:lnTo>
                    <a:lnTo>
                      <a:pt x="29" y="23"/>
                    </a:lnTo>
                    <a:lnTo>
                      <a:pt x="28" y="26"/>
                    </a:lnTo>
                    <a:lnTo>
                      <a:pt x="28" y="29"/>
                    </a:lnTo>
                    <a:lnTo>
                      <a:pt x="28" y="33"/>
                    </a:lnTo>
                    <a:lnTo>
                      <a:pt x="28" y="33"/>
                    </a:lnTo>
                    <a:lnTo>
                      <a:pt x="26" y="37"/>
                    </a:lnTo>
                    <a:lnTo>
                      <a:pt x="25" y="40"/>
                    </a:lnTo>
                    <a:lnTo>
                      <a:pt x="25" y="40"/>
                    </a:lnTo>
                    <a:lnTo>
                      <a:pt x="0" y="54"/>
                    </a:lnTo>
                    <a:lnTo>
                      <a:pt x="0" y="54"/>
                    </a:lnTo>
                    <a:lnTo>
                      <a:pt x="1" y="59"/>
                    </a:lnTo>
                    <a:lnTo>
                      <a:pt x="1" y="59"/>
                    </a:lnTo>
                    <a:lnTo>
                      <a:pt x="3" y="71"/>
                    </a:lnTo>
                    <a:lnTo>
                      <a:pt x="3" y="71"/>
                    </a:lnTo>
                    <a:lnTo>
                      <a:pt x="13" y="71"/>
                    </a:lnTo>
                    <a:lnTo>
                      <a:pt x="13" y="71"/>
                    </a:lnTo>
                    <a:lnTo>
                      <a:pt x="17" y="72"/>
                    </a:lnTo>
                    <a:lnTo>
                      <a:pt x="25" y="77"/>
                    </a:lnTo>
                    <a:lnTo>
                      <a:pt x="36" y="84"/>
                    </a:lnTo>
                    <a:lnTo>
                      <a:pt x="36" y="84"/>
                    </a:lnTo>
                    <a:lnTo>
                      <a:pt x="49" y="93"/>
                    </a:lnTo>
                    <a:lnTo>
                      <a:pt x="64" y="105"/>
                    </a:lnTo>
                    <a:lnTo>
                      <a:pt x="64" y="105"/>
                    </a:lnTo>
                    <a:lnTo>
                      <a:pt x="67" y="107"/>
                    </a:lnTo>
                    <a:lnTo>
                      <a:pt x="71" y="109"/>
                    </a:lnTo>
                    <a:lnTo>
                      <a:pt x="77" y="109"/>
                    </a:lnTo>
                    <a:lnTo>
                      <a:pt x="77" y="109"/>
                    </a:lnTo>
                    <a:lnTo>
                      <a:pt x="92" y="110"/>
                    </a:lnTo>
                    <a:lnTo>
                      <a:pt x="92" y="110"/>
                    </a:lnTo>
                    <a:lnTo>
                      <a:pt x="96" y="100"/>
                    </a:lnTo>
                    <a:lnTo>
                      <a:pt x="96" y="100"/>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 name="Freeform 97">
                <a:extLst>
                  <a:ext uri="{FF2B5EF4-FFF2-40B4-BE49-F238E27FC236}">
                    <a16:creationId xmlns:a16="http://schemas.microsoft.com/office/drawing/2014/main" id="{BE3E065C-8594-FD18-C0C7-90F110382620}"/>
                  </a:ext>
                </a:extLst>
              </p:cNvPr>
              <p:cNvSpPr>
                <a:spLocks/>
              </p:cNvSpPr>
              <p:nvPr/>
            </p:nvSpPr>
            <p:spPr bwMode="auto">
              <a:xfrm>
                <a:off x="4370388" y="4422776"/>
                <a:ext cx="34925" cy="34925"/>
              </a:xfrm>
              <a:custGeom>
                <a:avLst/>
                <a:gdLst>
                  <a:gd name="T0" fmla="*/ 7 w 22"/>
                  <a:gd name="T1" fmla="*/ 16 h 22"/>
                  <a:gd name="T2" fmla="*/ 13 w 22"/>
                  <a:gd name="T3" fmla="*/ 20 h 22"/>
                  <a:gd name="T4" fmla="*/ 22 w 22"/>
                  <a:gd name="T5" fmla="*/ 22 h 22"/>
                  <a:gd name="T6" fmla="*/ 22 w 22"/>
                  <a:gd name="T7" fmla="*/ 22 h 22"/>
                  <a:gd name="T8" fmla="*/ 19 w 22"/>
                  <a:gd name="T9" fmla="*/ 13 h 22"/>
                  <a:gd name="T10" fmla="*/ 16 w 22"/>
                  <a:gd name="T11" fmla="*/ 6 h 22"/>
                  <a:gd name="T12" fmla="*/ 16 w 22"/>
                  <a:gd name="T13" fmla="*/ 6 h 22"/>
                  <a:gd name="T14" fmla="*/ 17 w 22"/>
                  <a:gd name="T15" fmla="*/ 4 h 22"/>
                  <a:gd name="T16" fmla="*/ 17 w 22"/>
                  <a:gd name="T17" fmla="*/ 4 h 22"/>
                  <a:gd name="T18" fmla="*/ 13 w 22"/>
                  <a:gd name="T19" fmla="*/ 1 h 22"/>
                  <a:gd name="T20" fmla="*/ 10 w 22"/>
                  <a:gd name="T21" fmla="*/ 0 h 22"/>
                  <a:gd name="T22" fmla="*/ 10 w 22"/>
                  <a:gd name="T23" fmla="*/ 0 h 22"/>
                  <a:gd name="T24" fmla="*/ 6 w 22"/>
                  <a:gd name="T25" fmla="*/ 1 h 22"/>
                  <a:gd name="T26" fmla="*/ 4 w 22"/>
                  <a:gd name="T27" fmla="*/ 4 h 22"/>
                  <a:gd name="T28" fmla="*/ 4 w 22"/>
                  <a:gd name="T29" fmla="*/ 4 h 22"/>
                  <a:gd name="T30" fmla="*/ 0 w 22"/>
                  <a:gd name="T31" fmla="*/ 14 h 22"/>
                  <a:gd name="T32" fmla="*/ 0 w 22"/>
                  <a:gd name="T33" fmla="*/ 14 h 22"/>
                  <a:gd name="T34" fmla="*/ 7 w 22"/>
                  <a:gd name="T35" fmla="*/ 16 h 22"/>
                  <a:gd name="T36" fmla="*/ 7 w 22"/>
                  <a:gd name="T3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22">
                    <a:moveTo>
                      <a:pt x="7" y="16"/>
                    </a:moveTo>
                    <a:lnTo>
                      <a:pt x="13" y="20"/>
                    </a:lnTo>
                    <a:lnTo>
                      <a:pt x="22" y="22"/>
                    </a:lnTo>
                    <a:lnTo>
                      <a:pt x="22" y="22"/>
                    </a:lnTo>
                    <a:lnTo>
                      <a:pt x="19" y="13"/>
                    </a:lnTo>
                    <a:lnTo>
                      <a:pt x="16" y="6"/>
                    </a:lnTo>
                    <a:lnTo>
                      <a:pt x="16" y="6"/>
                    </a:lnTo>
                    <a:lnTo>
                      <a:pt x="17" y="4"/>
                    </a:lnTo>
                    <a:lnTo>
                      <a:pt x="17" y="4"/>
                    </a:lnTo>
                    <a:lnTo>
                      <a:pt x="13" y="1"/>
                    </a:lnTo>
                    <a:lnTo>
                      <a:pt x="10" y="0"/>
                    </a:lnTo>
                    <a:lnTo>
                      <a:pt x="10" y="0"/>
                    </a:lnTo>
                    <a:lnTo>
                      <a:pt x="6" y="1"/>
                    </a:lnTo>
                    <a:lnTo>
                      <a:pt x="4" y="4"/>
                    </a:lnTo>
                    <a:lnTo>
                      <a:pt x="4" y="4"/>
                    </a:lnTo>
                    <a:lnTo>
                      <a:pt x="0" y="14"/>
                    </a:lnTo>
                    <a:lnTo>
                      <a:pt x="0" y="14"/>
                    </a:lnTo>
                    <a:lnTo>
                      <a:pt x="7" y="16"/>
                    </a:lnTo>
                    <a:lnTo>
                      <a:pt x="7" y="16"/>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 name="Freeform 98">
                <a:extLst>
                  <a:ext uri="{FF2B5EF4-FFF2-40B4-BE49-F238E27FC236}">
                    <a16:creationId xmlns:a16="http://schemas.microsoft.com/office/drawing/2014/main" id="{99C97E0E-A014-892E-6189-4177300F4D4B}"/>
                  </a:ext>
                </a:extLst>
              </p:cNvPr>
              <p:cNvSpPr>
                <a:spLocks noEditPoints="1"/>
              </p:cNvSpPr>
              <p:nvPr/>
            </p:nvSpPr>
            <p:spPr bwMode="auto">
              <a:xfrm>
                <a:off x="3422650" y="3952876"/>
                <a:ext cx="266700" cy="227013"/>
              </a:xfrm>
              <a:custGeom>
                <a:avLst/>
                <a:gdLst>
                  <a:gd name="T0" fmla="*/ 142 w 168"/>
                  <a:gd name="T1" fmla="*/ 30 h 143"/>
                  <a:gd name="T2" fmla="*/ 135 w 168"/>
                  <a:gd name="T3" fmla="*/ 27 h 143"/>
                  <a:gd name="T4" fmla="*/ 123 w 168"/>
                  <a:gd name="T5" fmla="*/ 24 h 143"/>
                  <a:gd name="T6" fmla="*/ 116 w 168"/>
                  <a:gd name="T7" fmla="*/ 22 h 143"/>
                  <a:gd name="T8" fmla="*/ 113 w 168"/>
                  <a:gd name="T9" fmla="*/ 16 h 143"/>
                  <a:gd name="T10" fmla="*/ 109 w 168"/>
                  <a:gd name="T11" fmla="*/ 19 h 143"/>
                  <a:gd name="T12" fmla="*/ 104 w 168"/>
                  <a:gd name="T13" fmla="*/ 14 h 143"/>
                  <a:gd name="T14" fmla="*/ 97 w 168"/>
                  <a:gd name="T15" fmla="*/ 10 h 143"/>
                  <a:gd name="T16" fmla="*/ 91 w 168"/>
                  <a:gd name="T17" fmla="*/ 7 h 143"/>
                  <a:gd name="T18" fmla="*/ 87 w 168"/>
                  <a:gd name="T19" fmla="*/ 3 h 143"/>
                  <a:gd name="T20" fmla="*/ 83 w 168"/>
                  <a:gd name="T21" fmla="*/ 1 h 143"/>
                  <a:gd name="T22" fmla="*/ 77 w 168"/>
                  <a:gd name="T23" fmla="*/ 6 h 143"/>
                  <a:gd name="T24" fmla="*/ 72 w 168"/>
                  <a:gd name="T25" fmla="*/ 17 h 143"/>
                  <a:gd name="T26" fmla="*/ 61 w 168"/>
                  <a:gd name="T27" fmla="*/ 20 h 143"/>
                  <a:gd name="T28" fmla="*/ 56 w 168"/>
                  <a:gd name="T29" fmla="*/ 27 h 143"/>
                  <a:gd name="T30" fmla="*/ 42 w 168"/>
                  <a:gd name="T31" fmla="*/ 22 h 143"/>
                  <a:gd name="T32" fmla="*/ 34 w 168"/>
                  <a:gd name="T33" fmla="*/ 23 h 143"/>
                  <a:gd name="T34" fmla="*/ 37 w 168"/>
                  <a:gd name="T35" fmla="*/ 30 h 143"/>
                  <a:gd name="T36" fmla="*/ 36 w 168"/>
                  <a:gd name="T37" fmla="*/ 39 h 143"/>
                  <a:gd name="T38" fmla="*/ 26 w 168"/>
                  <a:gd name="T39" fmla="*/ 39 h 143"/>
                  <a:gd name="T40" fmla="*/ 21 w 168"/>
                  <a:gd name="T41" fmla="*/ 36 h 143"/>
                  <a:gd name="T42" fmla="*/ 14 w 168"/>
                  <a:gd name="T43" fmla="*/ 35 h 143"/>
                  <a:gd name="T44" fmla="*/ 4 w 168"/>
                  <a:gd name="T45" fmla="*/ 36 h 143"/>
                  <a:gd name="T46" fmla="*/ 1 w 168"/>
                  <a:gd name="T47" fmla="*/ 42 h 143"/>
                  <a:gd name="T48" fmla="*/ 2 w 168"/>
                  <a:gd name="T49" fmla="*/ 49 h 143"/>
                  <a:gd name="T50" fmla="*/ 13 w 168"/>
                  <a:gd name="T51" fmla="*/ 52 h 143"/>
                  <a:gd name="T52" fmla="*/ 24 w 168"/>
                  <a:gd name="T53" fmla="*/ 57 h 143"/>
                  <a:gd name="T54" fmla="*/ 30 w 168"/>
                  <a:gd name="T55" fmla="*/ 59 h 143"/>
                  <a:gd name="T56" fmla="*/ 34 w 168"/>
                  <a:gd name="T57" fmla="*/ 68 h 143"/>
                  <a:gd name="T58" fmla="*/ 43 w 168"/>
                  <a:gd name="T59" fmla="*/ 74 h 143"/>
                  <a:gd name="T60" fmla="*/ 43 w 168"/>
                  <a:gd name="T61" fmla="*/ 81 h 143"/>
                  <a:gd name="T62" fmla="*/ 42 w 168"/>
                  <a:gd name="T63" fmla="*/ 96 h 143"/>
                  <a:gd name="T64" fmla="*/ 39 w 168"/>
                  <a:gd name="T65" fmla="*/ 113 h 143"/>
                  <a:gd name="T66" fmla="*/ 36 w 168"/>
                  <a:gd name="T67" fmla="*/ 116 h 143"/>
                  <a:gd name="T68" fmla="*/ 53 w 168"/>
                  <a:gd name="T69" fmla="*/ 125 h 143"/>
                  <a:gd name="T70" fmla="*/ 64 w 168"/>
                  <a:gd name="T71" fmla="*/ 125 h 143"/>
                  <a:gd name="T72" fmla="*/ 68 w 168"/>
                  <a:gd name="T73" fmla="*/ 127 h 143"/>
                  <a:gd name="T74" fmla="*/ 83 w 168"/>
                  <a:gd name="T75" fmla="*/ 130 h 143"/>
                  <a:gd name="T76" fmla="*/ 94 w 168"/>
                  <a:gd name="T77" fmla="*/ 130 h 143"/>
                  <a:gd name="T78" fmla="*/ 96 w 168"/>
                  <a:gd name="T79" fmla="*/ 119 h 143"/>
                  <a:gd name="T80" fmla="*/ 109 w 168"/>
                  <a:gd name="T81" fmla="*/ 115 h 143"/>
                  <a:gd name="T82" fmla="*/ 128 w 168"/>
                  <a:gd name="T83" fmla="*/ 121 h 143"/>
                  <a:gd name="T84" fmla="*/ 138 w 168"/>
                  <a:gd name="T85" fmla="*/ 115 h 143"/>
                  <a:gd name="T86" fmla="*/ 147 w 168"/>
                  <a:gd name="T87" fmla="*/ 106 h 143"/>
                  <a:gd name="T88" fmla="*/ 142 w 168"/>
                  <a:gd name="T89" fmla="*/ 105 h 143"/>
                  <a:gd name="T90" fmla="*/ 138 w 168"/>
                  <a:gd name="T91" fmla="*/ 100 h 143"/>
                  <a:gd name="T92" fmla="*/ 139 w 168"/>
                  <a:gd name="T93" fmla="*/ 96 h 143"/>
                  <a:gd name="T94" fmla="*/ 135 w 168"/>
                  <a:gd name="T95" fmla="*/ 90 h 143"/>
                  <a:gd name="T96" fmla="*/ 141 w 168"/>
                  <a:gd name="T97" fmla="*/ 86 h 143"/>
                  <a:gd name="T98" fmla="*/ 139 w 168"/>
                  <a:gd name="T99" fmla="*/ 80 h 143"/>
                  <a:gd name="T100" fmla="*/ 136 w 168"/>
                  <a:gd name="T101" fmla="*/ 74 h 143"/>
                  <a:gd name="T102" fmla="*/ 134 w 168"/>
                  <a:gd name="T103" fmla="*/ 73 h 143"/>
                  <a:gd name="T104" fmla="*/ 129 w 168"/>
                  <a:gd name="T105" fmla="*/ 74 h 143"/>
                  <a:gd name="T106" fmla="*/ 135 w 168"/>
                  <a:gd name="T107" fmla="*/ 64 h 143"/>
                  <a:gd name="T108" fmla="*/ 139 w 168"/>
                  <a:gd name="T109" fmla="*/ 57 h 143"/>
                  <a:gd name="T110" fmla="*/ 145 w 168"/>
                  <a:gd name="T111" fmla="*/ 52 h 143"/>
                  <a:gd name="T112" fmla="*/ 151 w 168"/>
                  <a:gd name="T113" fmla="*/ 36 h 143"/>
                  <a:gd name="T114" fmla="*/ 148 w 168"/>
                  <a:gd name="T115" fmla="*/ 33 h 143"/>
                  <a:gd name="T116" fmla="*/ 166 w 168"/>
                  <a:gd name="T117" fmla="*/ 122 h 143"/>
                  <a:gd name="T118" fmla="*/ 158 w 168"/>
                  <a:gd name="T119" fmla="*/ 130 h 143"/>
                  <a:gd name="T120" fmla="*/ 163 w 168"/>
                  <a:gd name="T121" fmla="*/ 143 h 143"/>
                  <a:gd name="T122" fmla="*/ 167 w 168"/>
                  <a:gd name="T123" fmla="*/ 140 h 143"/>
                  <a:gd name="T124" fmla="*/ 167 w 168"/>
                  <a:gd name="T125" fmla="*/ 12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 h="143">
                    <a:moveTo>
                      <a:pt x="148" y="33"/>
                    </a:moveTo>
                    <a:lnTo>
                      <a:pt x="148" y="33"/>
                    </a:lnTo>
                    <a:lnTo>
                      <a:pt x="147" y="32"/>
                    </a:lnTo>
                    <a:lnTo>
                      <a:pt x="142" y="30"/>
                    </a:lnTo>
                    <a:lnTo>
                      <a:pt x="142" y="30"/>
                    </a:lnTo>
                    <a:lnTo>
                      <a:pt x="138" y="30"/>
                    </a:lnTo>
                    <a:lnTo>
                      <a:pt x="135" y="27"/>
                    </a:lnTo>
                    <a:lnTo>
                      <a:pt x="135" y="27"/>
                    </a:lnTo>
                    <a:lnTo>
                      <a:pt x="132" y="26"/>
                    </a:lnTo>
                    <a:lnTo>
                      <a:pt x="129" y="24"/>
                    </a:lnTo>
                    <a:lnTo>
                      <a:pt x="123" y="24"/>
                    </a:lnTo>
                    <a:lnTo>
                      <a:pt x="123" y="24"/>
                    </a:lnTo>
                    <a:lnTo>
                      <a:pt x="120" y="24"/>
                    </a:lnTo>
                    <a:lnTo>
                      <a:pt x="120" y="23"/>
                    </a:lnTo>
                    <a:lnTo>
                      <a:pt x="119" y="22"/>
                    </a:lnTo>
                    <a:lnTo>
                      <a:pt x="116" y="22"/>
                    </a:lnTo>
                    <a:lnTo>
                      <a:pt x="116" y="22"/>
                    </a:lnTo>
                    <a:lnTo>
                      <a:pt x="115" y="20"/>
                    </a:lnTo>
                    <a:lnTo>
                      <a:pt x="115" y="19"/>
                    </a:lnTo>
                    <a:lnTo>
                      <a:pt x="113" y="16"/>
                    </a:lnTo>
                    <a:lnTo>
                      <a:pt x="113" y="16"/>
                    </a:lnTo>
                    <a:lnTo>
                      <a:pt x="113" y="16"/>
                    </a:lnTo>
                    <a:lnTo>
                      <a:pt x="112" y="16"/>
                    </a:lnTo>
                    <a:lnTo>
                      <a:pt x="109" y="19"/>
                    </a:lnTo>
                    <a:lnTo>
                      <a:pt x="109" y="19"/>
                    </a:lnTo>
                    <a:lnTo>
                      <a:pt x="107" y="19"/>
                    </a:lnTo>
                    <a:lnTo>
                      <a:pt x="106" y="17"/>
                    </a:lnTo>
                    <a:lnTo>
                      <a:pt x="104" y="14"/>
                    </a:lnTo>
                    <a:lnTo>
                      <a:pt x="104" y="14"/>
                    </a:lnTo>
                    <a:lnTo>
                      <a:pt x="101" y="11"/>
                    </a:lnTo>
                    <a:lnTo>
                      <a:pt x="97" y="10"/>
                    </a:lnTo>
                    <a:lnTo>
                      <a:pt x="97" y="10"/>
                    </a:lnTo>
                    <a:lnTo>
                      <a:pt x="94" y="7"/>
                    </a:lnTo>
                    <a:lnTo>
                      <a:pt x="93" y="6"/>
                    </a:lnTo>
                    <a:lnTo>
                      <a:pt x="91" y="7"/>
                    </a:lnTo>
                    <a:lnTo>
                      <a:pt x="91" y="7"/>
                    </a:lnTo>
                    <a:lnTo>
                      <a:pt x="90" y="7"/>
                    </a:lnTo>
                    <a:lnTo>
                      <a:pt x="90" y="6"/>
                    </a:lnTo>
                    <a:lnTo>
                      <a:pt x="87" y="3"/>
                    </a:lnTo>
                    <a:lnTo>
                      <a:pt x="87" y="3"/>
                    </a:lnTo>
                    <a:lnTo>
                      <a:pt x="87" y="1"/>
                    </a:lnTo>
                    <a:lnTo>
                      <a:pt x="85" y="0"/>
                    </a:lnTo>
                    <a:lnTo>
                      <a:pt x="85" y="0"/>
                    </a:lnTo>
                    <a:lnTo>
                      <a:pt x="83" y="1"/>
                    </a:lnTo>
                    <a:lnTo>
                      <a:pt x="83" y="1"/>
                    </a:lnTo>
                    <a:lnTo>
                      <a:pt x="80" y="1"/>
                    </a:lnTo>
                    <a:lnTo>
                      <a:pt x="78" y="3"/>
                    </a:lnTo>
                    <a:lnTo>
                      <a:pt x="77" y="6"/>
                    </a:lnTo>
                    <a:lnTo>
                      <a:pt x="77" y="11"/>
                    </a:lnTo>
                    <a:lnTo>
                      <a:pt x="77" y="11"/>
                    </a:lnTo>
                    <a:lnTo>
                      <a:pt x="75" y="14"/>
                    </a:lnTo>
                    <a:lnTo>
                      <a:pt x="72" y="17"/>
                    </a:lnTo>
                    <a:lnTo>
                      <a:pt x="69" y="19"/>
                    </a:lnTo>
                    <a:lnTo>
                      <a:pt x="64" y="19"/>
                    </a:lnTo>
                    <a:lnTo>
                      <a:pt x="64" y="19"/>
                    </a:lnTo>
                    <a:lnTo>
                      <a:pt x="61" y="20"/>
                    </a:lnTo>
                    <a:lnTo>
                      <a:pt x="59" y="23"/>
                    </a:lnTo>
                    <a:lnTo>
                      <a:pt x="58" y="24"/>
                    </a:lnTo>
                    <a:lnTo>
                      <a:pt x="56" y="27"/>
                    </a:lnTo>
                    <a:lnTo>
                      <a:pt x="56" y="27"/>
                    </a:lnTo>
                    <a:lnTo>
                      <a:pt x="53" y="27"/>
                    </a:lnTo>
                    <a:lnTo>
                      <a:pt x="49" y="27"/>
                    </a:lnTo>
                    <a:lnTo>
                      <a:pt x="45" y="24"/>
                    </a:lnTo>
                    <a:lnTo>
                      <a:pt x="42" y="22"/>
                    </a:lnTo>
                    <a:lnTo>
                      <a:pt x="42" y="22"/>
                    </a:lnTo>
                    <a:lnTo>
                      <a:pt x="39" y="20"/>
                    </a:lnTo>
                    <a:lnTo>
                      <a:pt x="36" y="22"/>
                    </a:lnTo>
                    <a:lnTo>
                      <a:pt x="34" y="23"/>
                    </a:lnTo>
                    <a:lnTo>
                      <a:pt x="34" y="24"/>
                    </a:lnTo>
                    <a:lnTo>
                      <a:pt x="34" y="26"/>
                    </a:lnTo>
                    <a:lnTo>
                      <a:pt x="34" y="26"/>
                    </a:lnTo>
                    <a:lnTo>
                      <a:pt x="37" y="30"/>
                    </a:lnTo>
                    <a:lnTo>
                      <a:pt x="37" y="33"/>
                    </a:lnTo>
                    <a:lnTo>
                      <a:pt x="37" y="38"/>
                    </a:lnTo>
                    <a:lnTo>
                      <a:pt x="36" y="39"/>
                    </a:lnTo>
                    <a:lnTo>
                      <a:pt x="36" y="39"/>
                    </a:lnTo>
                    <a:lnTo>
                      <a:pt x="34" y="39"/>
                    </a:lnTo>
                    <a:lnTo>
                      <a:pt x="32" y="39"/>
                    </a:lnTo>
                    <a:lnTo>
                      <a:pt x="29" y="38"/>
                    </a:lnTo>
                    <a:lnTo>
                      <a:pt x="26" y="39"/>
                    </a:lnTo>
                    <a:lnTo>
                      <a:pt x="26" y="39"/>
                    </a:lnTo>
                    <a:lnTo>
                      <a:pt x="24" y="39"/>
                    </a:lnTo>
                    <a:lnTo>
                      <a:pt x="23" y="38"/>
                    </a:lnTo>
                    <a:lnTo>
                      <a:pt x="21" y="36"/>
                    </a:lnTo>
                    <a:lnTo>
                      <a:pt x="18" y="35"/>
                    </a:lnTo>
                    <a:lnTo>
                      <a:pt x="18" y="35"/>
                    </a:lnTo>
                    <a:lnTo>
                      <a:pt x="17" y="35"/>
                    </a:lnTo>
                    <a:lnTo>
                      <a:pt x="14" y="35"/>
                    </a:lnTo>
                    <a:lnTo>
                      <a:pt x="11" y="36"/>
                    </a:lnTo>
                    <a:lnTo>
                      <a:pt x="8" y="36"/>
                    </a:lnTo>
                    <a:lnTo>
                      <a:pt x="8" y="36"/>
                    </a:lnTo>
                    <a:lnTo>
                      <a:pt x="4" y="36"/>
                    </a:lnTo>
                    <a:lnTo>
                      <a:pt x="1" y="38"/>
                    </a:lnTo>
                    <a:lnTo>
                      <a:pt x="0" y="41"/>
                    </a:lnTo>
                    <a:lnTo>
                      <a:pt x="1" y="42"/>
                    </a:lnTo>
                    <a:lnTo>
                      <a:pt x="1" y="42"/>
                    </a:lnTo>
                    <a:lnTo>
                      <a:pt x="1" y="43"/>
                    </a:lnTo>
                    <a:lnTo>
                      <a:pt x="1" y="45"/>
                    </a:lnTo>
                    <a:lnTo>
                      <a:pt x="1" y="48"/>
                    </a:lnTo>
                    <a:lnTo>
                      <a:pt x="2" y="49"/>
                    </a:lnTo>
                    <a:lnTo>
                      <a:pt x="2" y="49"/>
                    </a:lnTo>
                    <a:lnTo>
                      <a:pt x="4" y="51"/>
                    </a:lnTo>
                    <a:lnTo>
                      <a:pt x="8" y="51"/>
                    </a:lnTo>
                    <a:lnTo>
                      <a:pt x="13" y="52"/>
                    </a:lnTo>
                    <a:lnTo>
                      <a:pt x="17" y="54"/>
                    </a:lnTo>
                    <a:lnTo>
                      <a:pt x="17" y="54"/>
                    </a:lnTo>
                    <a:lnTo>
                      <a:pt x="21" y="55"/>
                    </a:lnTo>
                    <a:lnTo>
                      <a:pt x="24" y="57"/>
                    </a:lnTo>
                    <a:lnTo>
                      <a:pt x="26" y="57"/>
                    </a:lnTo>
                    <a:lnTo>
                      <a:pt x="27" y="57"/>
                    </a:lnTo>
                    <a:lnTo>
                      <a:pt x="27" y="57"/>
                    </a:lnTo>
                    <a:lnTo>
                      <a:pt x="30" y="59"/>
                    </a:lnTo>
                    <a:lnTo>
                      <a:pt x="32" y="62"/>
                    </a:lnTo>
                    <a:lnTo>
                      <a:pt x="32" y="62"/>
                    </a:lnTo>
                    <a:lnTo>
                      <a:pt x="32" y="65"/>
                    </a:lnTo>
                    <a:lnTo>
                      <a:pt x="34" y="68"/>
                    </a:lnTo>
                    <a:lnTo>
                      <a:pt x="37" y="71"/>
                    </a:lnTo>
                    <a:lnTo>
                      <a:pt x="40" y="73"/>
                    </a:lnTo>
                    <a:lnTo>
                      <a:pt x="40" y="73"/>
                    </a:lnTo>
                    <a:lnTo>
                      <a:pt x="43" y="74"/>
                    </a:lnTo>
                    <a:lnTo>
                      <a:pt x="43" y="76"/>
                    </a:lnTo>
                    <a:lnTo>
                      <a:pt x="43" y="78"/>
                    </a:lnTo>
                    <a:lnTo>
                      <a:pt x="43" y="81"/>
                    </a:lnTo>
                    <a:lnTo>
                      <a:pt x="43" y="81"/>
                    </a:lnTo>
                    <a:lnTo>
                      <a:pt x="45" y="84"/>
                    </a:lnTo>
                    <a:lnTo>
                      <a:pt x="43" y="89"/>
                    </a:lnTo>
                    <a:lnTo>
                      <a:pt x="42" y="92"/>
                    </a:lnTo>
                    <a:lnTo>
                      <a:pt x="42" y="96"/>
                    </a:lnTo>
                    <a:lnTo>
                      <a:pt x="42" y="96"/>
                    </a:lnTo>
                    <a:lnTo>
                      <a:pt x="42" y="100"/>
                    </a:lnTo>
                    <a:lnTo>
                      <a:pt x="40" y="108"/>
                    </a:lnTo>
                    <a:lnTo>
                      <a:pt x="39" y="113"/>
                    </a:lnTo>
                    <a:lnTo>
                      <a:pt x="36" y="116"/>
                    </a:lnTo>
                    <a:lnTo>
                      <a:pt x="36" y="116"/>
                    </a:lnTo>
                    <a:lnTo>
                      <a:pt x="36" y="116"/>
                    </a:lnTo>
                    <a:lnTo>
                      <a:pt x="36" y="116"/>
                    </a:lnTo>
                    <a:lnTo>
                      <a:pt x="42" y="121"/>
                    </a:lnTo>
                    <a:lnTo>
                      <a:pt x="42" y="121"/>
                    </a:lnTo>
                    <a:lnTo>
                      <a:pt x="53" y="125"/>
                    </a:lnTo>
                    <a:lnTo>
                      <a:pt x="53" y="125"/>
                    </a:lnTo>
                    <a:lnTo>
                      <a:pt x="56" y="127"/>
                    </a:lnTo>
                    <a:lnTo>
                      <a:pt x="59" y="127"/>
                    </a:lnTo>
                    <a:lnTo>
                      <a:pt x="62" y="127"/>
                    </a:lnTo>
                    <a:lnTo>
                      <a:pt x="64" y="125"/>
                    </a:lnTo>
                    <a:lnTo>
                      <a:pt x="64" y="125"/>
                    </a:lnTo>
                    <a:lnTo>
                      <a:pt x="64" y="124"/>
                    </a:lnTo>
                    <a:lnTo>
                      <a:pt x="65" y="124"/>
                    </a:lnTo>
                    <a:lnTo>
                      <a:pt x="68" y="127"/>
                    </a:lnTo>
                    <a:lnTo>
                      <a:pt x="68" y="127"/>
                    </a:lnTo>
                    <a:lnTo>
                      <a:pt x="71" y="127"/>
                    </a:lnTo>
                    <a:lnTo>
                      <a:pt x="75" y="128"/>
                    </a:lnTo>
                    <a:lnTo>
                      <a:pt x="83" y="130"/>
                    </a:lnTo>
                    <a:lnTo>
                      <a:pt x="83" y="130"/>
                    </a:lnTo>
                    <a:lnTo>
                      <a:pt x="88" y="130"/>
                    </a:lnTo>
                    <a:lnTo>
                      <a:pt x="94" y="130"/>
                    </a:lnTo>
                    <a:lnTo>
                      <a:pt x="94" y="130"/>
                    </a:lnTo>
                    <a:lnTo>
                      <a:pt x="94" y="127"/>
                    </a:lnTo>
                    <a:lnTo>
                      <a:pt x="94" y="127"/>
                    </a:lnTo>
                    <a:lnTo>
                      <a:pt x="94" y="122"/>
                    </a:lnTo>
                    <a:lnTo>
                      <a:pt x="96" y="119"/>
                    </a:lnTo>
                    <a:lnTo>
                      <a:pt x="99" y="116"/>
                    </a:lnTo>
                    <a:lnTo>
                      <a:pt x="103" y="115"/>
                    </a:lnTo>
                    <a:lnTo>
                      <a:pt x="103" y="115"/>
                    </a:lnTo>
                    <a:lnTo>
                      <a:pt x="109" y="115"/>
                    </a:lnTo>
                    <a:lnTo>
                      <a:pt x="115" y="116"/>
                    </a:lnTo>
                    <a:lnTo>
                      <a:pt x="125" y="119"/>
                    </a:lnTo>
                    <a:lnTo>
                      <a:pt x="125" y="119"/>
                    </a:lnTo>
                    <a:lnTo>
                      <a:pt x="128" y="121"/>
                    </a:lnTo>
                    <a:lnTo>
                      <a:pt x="131" y="121"/>
                    </a:lnTo>
                    <a:lnTo>
                      <a:pt x="135" y="119"/>
                    </a:lnTo>
                    <a:lnTo>
                      <a:pt x="138" y="115"/>
                    </a:lnTo>
                    <a:lnTo>
                      <a:pt x="138" y="115"/>
                    </a:lnTo>
                    <a:lnTo>
                      <a:pt x="142" y="112"/>
                    </a:lnTo>
                    <a:lnTo>
                      <a:pt x="145" y="111"/>
                    </a:lnTo>
                    <a:lnTo>
                      <a:pt x="145" y="111"/>
                    </a:lnTo>
                    <a:lnTo>
                      <a:pt x="147" y="106"/>
                    </a:lnTo>
                    <a:lnTo>
                      <a:pt x="147" y="106"/>
                    </a:lnTo>
                    <a:lnTo>
                      <a:pt x="147" y="105"/>
                    </a:lnTo>
                    <a:lnTo>
                      <a:pt x="145" y="105"/>
                    </a:lnTo>
                    <a:lnTo>
                      <a:pt x="142" y="105"/>
                    </a:lnTo>
                    <a:lnTo>
                      <a:pt x="142" y="105"/>
                    </a:lnTo>
                    <a:lnTo>
                      <a:pt x="139" y="105"/>
                    </a:lnTo>
                    <a:lnTo>
                      <a:pt x="139" y="103"/>
                    </a:lnTo>
                    <a:lnTo>
                      <a:pt x="138" y="100"/>
                    </a:lnTo>
                    <a:lnTo>
                      <a:pt x="139" y="99"/>
                    </a:lnTo>
                    <a:lnTo>
                      <a:pt x="139" y="99"/>
                    </a:lnTo>
                    <a:lnTo>
                      <a:pt x="139" y="97"/>
                    </a:lnTo>
                    <a:lnTo>
                      <a:pt x="139" y="96"/>
                    </a:lnTo>
                    <a:lnTo>
                      <a:pt x="135" y="93"/>
                    </a:lnTo>
                    <a:lnTo>
                      <a:pt x="135" y="93"/>
                    </a:lnTo>
                    <a:lnTo>
                      <a:pt x="135" y="92"/>
                    </a:lnTo>
                    <a:lnTo>
                      <a:pt x="135" y="90"/>
                    </a:lnTo>
                    <a:lnTo>
                      <a:pt x="138" y="90"/>
                    </a:lnTo>
                    <a:lnTo>
                      <a:pt x="138" y="90"/>
                    </a:lnTo>
                    <a:lnTo>
                      <a:pt x="141" y="87"/>
                    </a:lnTo>
                    <a:lnTo>
                      <a:pt x="141" y="86"/>
                    </a:lnTo>
                    <a:lnTo>
                      <a:pt x="141" y="86"/>
                    </a:lnTo>
                    <a:lnTo>
                      <a:pt x="141" y="86"/>
                    </a:lnTo>
                    <a:lnTo>
                      <a:pt x="139" y="83"/>
                    </a:lnTo>
                    <a:lnTo>
                      <a:pt x="139" y="80"/>
                    </a:lnTo>
                    <a:lnTo>
                      <a:pt x="139" y="80"/>
                    </a:lnTo>
                    <a:lnTo>
                      <a:pt x="139" y="78"/>
                    </a:lnTo>
                    <a:lnTo>
                      <a:pt x="138" y="77"/>
                    </a:lnTo>
                    <a:lnTo>
                      <a:pt x="136" y="74"/>
                    </a:lnTo>
                    <a:lnTo>
                      <a:pt x="136" y="74"/>
                    </a:lnTo>
                    <a:lnTo>
                      <a:pt x="136" y="73"/>
                    </a:lnTo>
                    <a:lnTo>
                      <a:pt x="135" y="71"/>
                    </a:lnTo>
                    <a:lnTo>
                      <a:pt x="134" y="73"/>
                    </a:lnTo>
                    <a:lnTo>
                      <a:pt x="132" y="74"/>
                    </a:lnTo>
                    <a:lnTo>
                      <a:pt x="132" y="74"/>
                    </a:lnTo>
                    <a:lnTo>
                      <a:pt x="131" y="74"/>
                    </a:lnTo>
                    <a:lnTo>
                      <a:pt x="129" y="74"/>
                    </a:lnTo>
                    <a:lnTo>
                      <a:pt x="131" y="70"/>
                    </a:lnTo>
                    <a:lnTo>
                      <a:pt x="131" y="70"/>
                    </a:lnTo>
                    <a:lnTo>
                      <a:pt x="132" y="67"/>
                    </a:lnTo>
                    <a:lnTo>
                      <a:pt x="135" y="64"/>
                    </a:lnTo>
                    <a:lnTo>
                      <a:pt x="136" y="62"/>
                    </a:lnTo>
                    <a:lnTo>
                      <a:pt x="138" y="59"/>
                    </a:lnTo>
                    <a:lnTo>
                      <a:pt x="138" y="59"/>
                    </a:lnTo>
                    <a:lnTo>
                      <a:pt x="139" y="57"/>
                    </a:lnTo>
                    <a:lnTo>
                      <a:pt x="144" y="55"/>
                    </a:lnTo>
                    <a:lnTo>
                      <a:pt x="144" y="55"/>
                    </a:lnTo>
                    <a:lnTo>
                      <a:pt x="145" y="54"/>
                    </a:lnTo>
                    <a:lnTo>
                      <a:pt x="145" y="52"/>
                    </a:lnTo>
                    <a:lnTo>
                      <a:pt x="147" y="46"/>
                    </a:lnTo>
                    <a:lnTo>
                      <a:pt x="147" y="46"/>
                    </a:lnTo>
                    <a:lnTo>
                      <a:pt x="148" y="42"/>
                    </a:lnTo>
                    <a:lnTo>
                      <a:pt x="151" y="36"/>
                    </a:lnTo>
                    <a:lnTo>
                      <a:pt x="151" y="36"/>
                    </a:lnTo>
                    <a:lnTo>
                      <a:pt x="152" y="35"/>
                    </a:lnTo>
                    <a:lnTo>
                      <a:pt x="151" y="33"/>
                    </a:lnTo>
                    <a:lnTo>
                      <a:pt x="148" y="33"/>
                    </a:lnTo>
                    <a:lnTo>
                      <a:pt x="148" y="33"/>
                    </a:lnTo>
                    <a:close/>
                    <a:moveTo>
                      <a:pt x="167" y="121"/>
                    </a:moveTo>
                    <a:lnTo>
                      <a:pt x="167" y="121"/>
                    </a:lnTo>
                    <a:lnTo>
                      <a:pt x="166" y="122"/>
                    </a:lnTo>
                    <a:lnTo>
                      <a:pt x="164" y="124"/>
                    </a:lnTo>
                    <a:lnTo>
                      <a:pt x="160" y="128"/>
                    </a:lnTo>
                    <a:lnTo>
                      <a:pt x="160" y="128"/>
                    </a:lnTo>
                    <a:lnTo>
                      <a:pt x="158" y="130"/>
                    </a:lnTo>
                    <a:lnTo>
                      <a:pt x="158" y="131"/>
                    </a:lnTo>
                    <a:lnTo>
                      <a:pt x="158" y="137"/>
                    </a:lnTo>
                    <a:lnTo>
                      <a:pt x="161" y="141"/>
                    </a:lnTo>
                    <a:lnTo>
                      <a:pt x="163" y="143"/>
                    </a:lnTo>
                    <a:lnTo>
                      <a:pt x="164" y="143"/>
                    </a:lnTo>
                    <a:lnTo>
                      <a:pt x="164" y="143"/>
                    </a:lnTo>
                    <a:lnTo>
                      <a:pt x="167" y="141"/>
                    </a:lnTo>
                    <a:lnTo>
                      <a:pt x="167" y="140"/>
                    </a:lnTo>
                    <a:lnTo>
                      <a:pt x="168" y="132"/>
                    </a:lnTo>
                    <a:lnTo>
                      <a:pt x="168" y="125"/>
                    </a:lnTo>
                    <a:lnTo>
                      <a:pt x="167" y="121"/>
                    </a:lnTo>
                    <a:lnTo>
                      <a:pt x="167" y="121"/>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 name="Freeform 99">
                <a:extLst>
                  <a:ext uri="{FF2B5EF4-FFF2-40B4-BE49-F238E27FC236}">
                    <a16:creationId xmlns:a16="http://schemas.microsoft.com/office/drawing/2014/main" id="{8370E13D-520C-02A2-151F-9327B6EB4944}"/>
                  </a:ext>
                </a:extLst>
              </p:cNvPr>
              <p:cNvSpPr>
                <a:spLocks/>
              </p:cNvSpPr>
              <p:nvPr/>
            </p:nvSpPr>
            <p:spPr bwMode="auto">
              <a:xfrm>
                <a:off x="1822450" y="4735513"/>
                <a:ext cx="42863" cy="22225"/>
              </a:xfrm>
              <a:custGeom>
                <a:avLst/>
                <a:gdLst>
                  <a:gd name="T0" fmla="*/ 27 w 27"/>
                  <a:gd name="T1" fmla="*/ 6 h 14"/>
                  <a:gd name="T2" fmla="*/ 27 w 27"/>
                  <a:gd name="T3" fmla="*/ 6 h 14"/>
                  <a:gd name="T4" fmla="*/ 24 w 27"/>
                  <a:gd name="T5" fmla="*/ 4 h 14"/>
                  <a:gd name="T6" fmla="*/ 21 w 27"/>
                  <a:gd name="T7" fmla="*/ 4 h 14"/>
                  <a:gd name="T8" fmla="*/ 19 w 27"/>
                  <a:gd name="T9" fmla="*/ 4 h 14"/>
                  <a:gd name="T10" fmla="*/ 14 w 27"/>
                  <a:gd name="T11" fmla="*/ 3 h 14"/>
                  <a:gd name="T12" fmla="*/ 14 w 27"/>
                  <a:gd name="T13" fmla="*/ 3 h 14"/>
                  <a:gd name="T14" fmla="*/ 8 w 27"/>
                  <a:gd name="T15" fmla="*/ 0 h 14"/>
                  <a:gd name="T16" fmla="*/ 8 w 27"/>
                  <a:gd name="T17" fmla="*/ 0 h 14"/>
                  <a:gd name="T18" fmla="*/ 8 w 27"/>
                  <a:gd name="T19" fmla="*/ 0 h 14"/>
                  <a:gd name="T20" fmla="*/ 8 w 27"/>
                  <a:gd name="T21" fmla="*/ 0 h 14"/>
                  <a:gd name="T22" fmla="*/ 0 w 27"/>
                  <a:gd name="T23" fmla="*/ 7 h 14"/>
                  <a:gd name="T24" fmla="*/ 0 w 27"/>
                  <a:gd name="T25" fmla="*/ 7 h 14"/>
                  <a:gd name="T26" fmla="*/ 5 w 27"/>
                  <a:gd name="T27" fmla="*/ 10 h 14"/>
                  <a:gd name="T28" fmla="*/ 11 w 27"/>
                  <a:gd name="T29" fmla="*/ 11 h 14"/>
                  <a:gd name="T30" fmla="*/ 23 w 27"/>
                  <a:gd name="T31" fmla="*/ 14 h 14"/>
                  <a:gd name="T32" fmla="*/ 23 w 27"/>
                  <a:gd name="T33" fmla="*/ 14 h 14"/>
                  <a:gd name="T34" fmla="*/ 24 w 27"/>
                  <a:gd name="T35" fmla="*/ 14 h 14"/>
                  <a:gd name="T36" fmla="*/ 27 w 27"/>
                  <a:gd name="T37" fmla="*/ 13 h 14"/>
                  <a:gd name="T38" fmla="*/ 27 w 27"/>
                  <a:gd name="T39" fmla="*/ 13 h 14"/>
                  <a:gd name="T40" fmla="*/ 27 w 27"/>
                  <a:gd name="T41" fmla="*/ 8 h 14"/>
                  <a:gd name="T42" fmla="*/ 27 w 27"/>
                  <a:gd name="T43" fmla="*/ 6 h 14"/>
                  <a:gd name="T44" fmla="*/ 27 w 27"/>
                  <a:gd name="T45"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14">
                    <a:moveTo>
                      <a:pt x="27" y="6"/>
                    </a:moveTo>
                    <a:lnTo>
                      <a:pt x="27" y="6"/>
                    </a:lnTo>
                    <a:lnTo>
                      <a:pt x="24" y="4"/>
                    </a:lnTo>
                    <a:lnTo>
                      <a:pt x="21" y="4"/>
                    </a:lnTo>
                    <a:lnTo>
                      <a:pt x="19" y="4"/>
                    </a:lnTo>
                    <a:lnTo>
                      <a:pt x="14" y="3"/>
                    </a:lnTo>
                    <a:lnTo>
                      <a:pt x="14" y="3"/>
                    </a:lnTo>
                    <a:lnTo>
                      <a:pt x="8" y="0"/>
                    </a:lnTo>
                    <a:lnTo>
                      <a:pt x="8" y="0"/>
                    </a:lnTo>
                    <a:lnTo>
                      <a:pt x="8" y="0"/>
                    </a:lnTo>
                    <a:lnTo>
                      <a:pt x="8" y="0"/>
                    </a:lnTo>
                    <a:lnTo>
                      <a:pt x="0" y="7"/>
                    </a:lnTo>
                    <a:lnTo>
                      <a:pt x="0" y="7"/>
                    </a:lnTo>
                    <a:lnTo>
                      <a:pt x="5" y="10"/>
                    </a:lnTo>
                    <a:lnTo>
                      <a:pt x="11" y="11"/>
                    </a:lnTo>
                    <a:lnTo>
                      <a:pt x="23" y="14"/>
                    </a:lnTo>
                    <a:lnTo>
                      <a:pt x="23" y="14"/>
                    </a:lnTo>
                    <a:lnTo>
                      <a:pt x="24" y="14"/>
                    </a:lnTo>
                    <a:lnTo>
                      <a:pt x="27" y="13"/>
                    </a:lnTo>
                    <a:lnTo>
                      <a:pt x="27" y="13"/>
                    </a:lnTo>
                    <a:lnTo>
                      <a:pt x="27" y="8"/>
                    </a:lnTo>
                    <a:lnTo>
                      <a:pt x="27" y="6"/>
                    </a:lnTo>
                    <a:lnTo>
                      <a:pt x="27" y="6"/>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 name="Freeform 100">
                <a:extLst>
                  <a:ext uri="{FF2B5EF4-FFF2-40B4-BE49-F238E27FC236}">
                    <a16:creationId xmlns:a16="http://schemas.microsoft.com/office/drawing/2014/main" id="{95371195-3169-B0E9-2013-4655581DC96C}"/>
                  </a:ext>
                </a:extLst>
              </p:cNvPr>
              <p:cNvSpPr>
                <a:spLocks/>
              </p:cNvSpPr>
              <p:nvPr/>
            </p:nvSpPr>
            <p:spPr bwMode="auto">
              <a:xfrm>
                <a:off x="1835150" y="4702176"/>
                <a:ext cx="115888" cy="60325"/>
              </a:xfrm>
              <a:custGeom>
                <a:avLst/>
                <a:gdLst>
                  <a:gd name="T0" fmla="*/ 31 w 73"/>
                  <a:gd name="T1" fmla="*/ 34 h 38"/>
                  <a:gd name="T2" fmla="*/ 31 w 73"/>
                  <a:gd name="T3" fmla="*/ 34 h 38"/>
                  <a:gd name="T4" fmla="*/ 31 w 73"/>
                  <a:gd name="T5" fmla="*/ 31 h 38"/>
                  <a:gd name="T6" fmla="*/ 31 w 73"/>
                  <a:gd name="T7" fmla="*/ 28 h 38"/>
                  <a:gd name="T8" fmla="*/ 35 w 73"/>
                  <a:gd name="T9" fmla="*/ 27 h 38"/>
                  <a:gd name="T10" fmla="*/ 35 w 73"/>
                  <a:gd name="T11" fmla="*/ 27 h 38"/>
                  <a:gd name="T12" fmla="*/ 43 w 73"/>
                  <a:gd name="T13" fmla="*/ 25 h 38"/>
                  <a:gd name="T14" fmla="*/ 46 w 73"/>
                  <a:gd name="T15" fmla="*/ 24 h 38"/>
                  <a:gd name="T16" fmla="*/ 47 w 73"/>
                  <a:gd name="T17" fmla="*/ 21 h 38"/>
                  <a:gd name="T18" fmla="*/ 47 w 73"/>
                  <a:gd name="T19" fmla="*/ 21 h 38"/>
                  <a:gd name="T20" fmla="*/ 50 w 73"/>
                  <a:gd name="T21" fmla="*/ 19 h 38"/>
                  <a:gd name="T22" fmla="*/ 53 w 73"/>
                  <a:gd name="T23" fmla="*/ 19 h 38"/>
                  <a:gd name="T24" fmla="*/ 59 w 73"/>
                  <a:gd name="T25" fmla="*/ 19 h 38"/>
                  <a:gd name="T26" fmla="*/ 59 w 73"/>
                  <a:gd name="T27" fmla="*/ 19 h 38"/>
                  <a:gd name="T28" fmla="*/ 64 w 73"/>
                  <a:gd name="T29" fmla="*/ 16 h 38"/>
                  <a:gd name="T30" fmla="*/ 69 w 73"/>
                  <a:gd name="T31" fmla="*/ 13 h 38"/>
                  <a:gd name="T32" fmla="*/ 73 w 73"/>
                  <a:gd name="T33" fmla="*/ 13 h 38"/>
                  <a:gd name="T34" fmla="*/ 73 w 73"/>
                  <a:gd name="T35" fmla="*/ 13 h 38"/>
                  <a:gd name="T36" fmla="*/ 72 w 73"/>
                  <a:gd name="T37" fmla="*/ 11 h 38"/>
                  <a:gd name="T38" fmla="*/ 67 w 73"/>
                  <a:gd name="T39" fmla="*/ 9 h 38"/>
                  <a:gd name="T40" fmla="*/ 64 w 73"/>
                  <a:gd name="T41" fmla="*/ 8 h 38"/>
                  <a:gd name="T42" fmla="*/ 60 w 73"/>
                  <a:gd name="T43" fmla="*/ 5 h 38"/>
                  <a:gd name="T44" fmla="*/ 60 w 73"/>
                  <a:gd name="T45" fmla="*/ 5 h 38"/>
                  <a:gd name="T46" fmla="*/ 57 w 73"/>
                  <a:gd name="T47" fmla="*/ 2 h 38"/>
                  <a:gd name="T48" fmla="*/ 54 w 73"/>
                  <a:gd name="T49" fmla="*/ 2 h 38"/>
                  <a:gd name="T50" fmla="*/ 47 w 73"/>
                  <a:gd name="T51" fmla="*/ 0 h 38"/>
                  <a:gd name="T52" fmla="*/ 41 w 73"/>
                  <a:gd name="T53" fmla="*/ 2 h 38"/>
                  <a:gd name="T54" fmla="*/ 34 w 73"/>
                  <a:gd name="T55" fmla="*/ 3 h 38"/>
                  <a:gd name="T56" fmla="*/ 34 w 73"/>
                  <a:gd name="T57" fmla="*/ 3 h 38"/>
                  <a:gd name="T58" fmla="*/ 29 w 73"/>
                  <a:gd name="T59" fmla="*/ 5 h 38"/>
                  <a:gd name="T60" fmla="*/ 24 w 73"/>
                  <a:gd name="T61" fmla="*/ 3 h 38"/>
                  <a:gd name="T62" fmla="*/ 18 w 73"/>
                  <a:gd name="T63" fmla="*/ 3 h 38"/>
                  <a:gd name="T64" fmla="*/ 12 w 73"/>
                  <a:gd name="T65" fmla="*/ 5 h 38"/>
                  <a:gd name="T66" fmla="*/ 12 w 73"/>
                  <a:gd name="T67" fmla="*/ 5 h 38"/>
                  <a:gd name="T68" fmla="*/ 12 w 73"/>
                  <a:gd name="T69" fmla="*/ 5 h 38"/>
                  <a:gd name="T70" fmla="*/ 12 w 73"/>
                  <a:gd name="T71" fmla="*/ 5 h 38"/>
                  <a:gd name="T72" fmla="*/ 6 w 73"/>
                  <a:gd name="T73" fmla="*/ 12 h 38"/>
                  <a:gd name="T74" fmla="*/ 6 w 73"/>
                  <a:gd name="T75" fmla="*/ 12 h 38"/>
                  <a:gd name="T76" fmla="*/ 3 w 73"/>
                  <a:gd name="T77" fmla="*/ 15 h 38"/>
                  <a:gd name="T78" fmla="*/ 2 w 73"/>
                  <a:gd name="T79" fmla="*/ 18 h 38"/>
                  <a:gd name="T80" fmla="*/ 2 w 73"/>
                  <a:gd name="T81" fmla="*/ 19 h 38"/>
                  <a:gd name="T82" fmla="*/ 0 w 73"/>
                  <a:gd name="T83" fmla="*/ 21 h 38"/>
                  <a:gd name="T84" fmla="*/ 0 w 73"/>
                  <a:gd name="T85" fmla="*/ 21 h 38"/>
                  <a:gd name="T86" fmla="*/ 6 w 73"/>
                  <a:gd name="T87" fmla="*/ 24 h 38"/>
                  <a:gd name="T88" fmla="*/ 6 w 73"/>
                  <a:gd name="T89" fmla="*/ 24 h 38"/>
                  <a:gd name="T90" fmla="*/ 11 w 73"/>
                  <a:gd name="T91" fmla="*/ 25 h 38"/>
                  <a:gd name="T92" fmla="*/ 13 w 73"/>
                  <a:gd name="T93" fmla="*/ 25 h 38"/>
                  <a:gd name="T94" fmla="*/ 16 w 73"/>
                  <a:gd name="T95" fmla="*/ 25 h 38"/>
                  <a:gd name="T96" fmla="*/ 19 w 73"/>
                  <a:gd name="T97" fmla="*/ 27 h 38"/>
                  <a:gd name="T98" fmla="*/ 19 w 73"/>
                  <a:gd name="T99" fmla="*/ 27 h 38"/>
                  <a:gd name="T100" fmla="*/ 19 w 73"/>
                  <a:gd name="T101" fmla="*/ 29 h 38"/>
                  <a:gd name="T102" fmla="*/ 19 w 73"/>
                  <a:gd name="T103" fmla="*/ 34 h 38"/>
                  <a:gd name="T104" fmla="*/ 19 w 73"/>
                  <a:gd name="T105" fmla="*/ 34 h 38"/>
                  <a:gd name="T106" fmla="*/ 21 w 73"/>
                  <a:gd name="T107" fmla="*/ 34 h 38"/>
                  <a:gd name="T108" fmla="*/ 22 w 73"/>
                  <a:gd name="T109" fmla="*/ 34 h 38"/>
                  <a:gd name="T110" fmla="*/ 22 w 73"/>
                  <a:gd name="T111" fmla="*/ 34 h 38"/>
                  <a:gd name="T112" fmla="*/ 24 w 73"/>
                  <a:gd name="T113" fmla="*/ 37 h 38"/>
                  <a:gd name="T114" fmla="*/ 24 w 73"/>
                  <a:gd name="T115" fmla="*/ 38 h 38"/>
                  <a:gd name="T116" fmla="*/ 28 w 73"/>
                  <a:gd name="T117" fmla="*/ 37 h 38"/>
                  <a:gd name="T118" fmla="*/ 28 w 73"/>
                  <a:gd name="T119" fmla="*/ 37 h 38"/>
                  <a:gd name="T120" fmla="*/ 31 w 73"/>
                  <a:gd name="T121" fmla="*/ 34 h 38"/>
                  <a:gd name="T122" fmla="*/ 31 w 73"/>
                  <a:gd name="T123"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 h="38">
                    <a:moveTo>
                      <a:pt x="31" y="34"/>
                    </a:moveTo>
                    <a:lnTo>
                      <a:pt x="31" y="34"/>
                    </a:lnTo>
                    <a:lnTo>
                      <a:pt x="31" y="31"/>
                    </a:lnTo>
                    <a:lnTo>
                      <a:pt x="31" y="28"/>
                    </a:lnTo>
                    <a:lnTo>
                      <a:pt x="35" y="27"/>
                    </a:lnTo>
                    <a:lnTo>
                      <a:pt x="35" y="27"/>
                    </a:lnTo>
                    <a:lnTo>
                      <a:pt x="43" y="25"/>
                    </a:lnTo>
                    <a:lnTo>
                      <a:pt x="46" y="24"/>
                    </a:lnTo>
                    <a:lnTo>
                      <a:pt x="47" y="21"/>
                    </a:lnTo>
                    <a:lnTo>
                      <a:pt x="47" y="21"/>
                    </a:lnTo>
                    <a:lnTo>
                      <a:pt x="50" y="19"/>
                    </a:lnTo>
                    <a:lnTo>
                      <a:pt x="53" y="19"/>
                    </a:lnTo>
                    <a:lnTo>
                      <a:pt x="59" y="19"/>
                    </a:lnTo>
                    <a:lnTo>
                      <a:pt x="59" y="19"/>
                    </a:lnTo>
                    <a:lnTo>
                      <a:pt x="64" y="16"/>
                    </a:lnTo>
                    <a:lnTo>
                      <a:pt x="69" y="13"/>
                    </a:lnTo>
                    <a:lnTo>
                      <a:pt x="73" y="13"/>
                    </a:lnTo>
                    <a:lnTo>
                      <a:pt x="73" y="13"/>
                    </a:lnTo>
                    <a:lnTo>
                      <a:pt x="72" y="11"/>
                    </a:lnTo>
                    <a:lnTo>
                      <a:pt x="67" y="9"/>
                    </a:lnTo>
                    <a:lnTo>
                      <a:pt x="64" y="8"/>
                    </a:lnTo>
                    <a:lnTo>
                      <a:pt x="60" y="5"/>
                    </a:lnTo>
                    <a:lnTo>
                      <a:pt x="60" y="5"/>
                    </a:lnTo>
                    <a:lnTo>
                      <a:pt x="57" y="2"/>
                    </a:lnTo>
                    <a:lnTo>
                      <a:pt x="54" y="2"/>
                    </a:lnTo>
                    <a:lnTo>
                      <a:pt x="47" y="0"/>
                    </a:lnTo>
                    <a:lnTo>
                      <a:pt x="41" y="2"/>
                    </a:lnTo>
                    <a:lnTo>
                      <a:pt x="34" y="3"/>
                    </a:lnTo>
                    <a:lnTo>
                      <a:pt x="34" y="3"/>
                    </a:lnTo>
                    <a:lnTo>
                      <a:pt x="29" y="5"/>
                    </a:lnTo>
                    <a:lnTo>
                      <a:pt x="24" y="3"/>
                    </a:lnTo>
                    <a:lnTo>
                      <a:pt x="18" y="3"/>
                    </a:lnTo>
                    <a:lnTo>
                      <a:pt x="12" y="5"/>
                    </a:lnTo>
                    <a:lnTo>
                      <a:pt x="12" y="5"/>
                    </a:lnTo>
                    <a:lnTo>
                      <a:pt x="12" y="5"/>
                    </a:lnTo>
                    <a:lnTo>
                      <a:pt x="12" y="5"/>
                    </a:lnTo>
                    <a:lnTo>
                      <a:pt x="6" y="12"/>
                    </a:lnTo>
                    <a:lnTo>
                      <a:pt x="6" y="12"/>
                    </a:lnTo>
                    <a:lnTo>
                      <a:pt x="3" y="15"/>
                    </a:lnTo>
                    <a:lnTo>
                      <a:pt x="2" y="18"/>
                    </a:lnTo>
                    <a:lnTo>
                      <a:pt x="2" y="19"/>
                    </a:lnTo>
                    <a:lnTo>
                      <a:pt x="0" y="21"/>
                    </a:lnTo>
                    <a:lnTo>
                      <a:pt x="0" y="21"/>
                    </a:lnTo>
                    <a:lnTo>
                      <a:pt x="6" y="24"/>
                    </a:lnTo>
                    <a:lnTo>
                      <a:pt x="6" y="24"/>
                    </a:lnTo>
                    <a:lnTo>
                      <a:pt x="11" y="25"/>
                    </a:lnTo>
                    <a:lnTo>
                      <a:pt x="13" y="25"/>
                    </a:lnTo>
                    <a:lnTo>
                      <a:pt x="16" y="25"/>
                    </a:lnTo>
                    <a:lnTo>
                      <a:pt x="19" y="27"/>
                    </a:lnTo>
                    <a:lnTo>
                      <a:pt x="19" y="27"/>
                    </a:lnTo>
                    <a:lnTo>
                      <a:pt x="19" y="29"/>
                    </a:lnTo>
                    <a:lnTo>
                      <a:pt x="19" y="34"/>
                    </a:lnTo>
                    <a:lnTo>
                      <a:pt x="19" y="34"/>
                    </a:lnTo>
                    <a:lnTo>
                      <a:pt x="21" y="34"/>
                    </a:lnTo>
                    <a:lnTo>
                      <a:pt x="22" y="34"/>
                    </a:lnTo>
                    <a:lnTo>
                      <a:pt x="22" y="34"/>
                    </a:lnTo>
                    <a:lnTo>
                      <a:pt x="24" y="37"/>
                    </a:lnTo>
                    <a:lnTo>
                      <a:pt x="24" y="38"/>
                    </a:lnTo>
                    <a:lnTo>
                      <a:pt x="28" y="37"/>
                    </a:lnTo>
                    <a:lnTo>
                      <a:pt x="28" y="37"/>
                    </a:lnTo>
                    <a:lnTo>
                      <a:pt x="31" y="34"/>
                    </a:lnTo>
                    <a:lnTo>
                      <a:pt x="31" y="34"/>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 name="Freeform 101">
                <a:extLst>
                  <a:ext uri="{FF2B5EF4-FFF2-40B4-BE49-F238E27FC236}">
                    <a16:creationId xmlns:a16="http://schemas.microsoft.com/office/drawing/2014/main" id="{EDA2427B-601F-D215-9AE4-604BC1E04FDD}"/>
                  </a:ext>
                </a:extLst>
              </p:cNvPr>
              <p:cNvSpPr>
                <a:spLocks/>
              </p:cNvSpPr>
              <p:nvPr/>
            </p:nvSpPr>
            <p:spPr bwMode="auto">
              <a:xfrm>
                <a:off x="1320800" y="4371976"/>
                <a:ext cx="563563" cy="350838"/>
              </a:xfrm>
              <a:custGeom>
                <a:avLst/>
                <a:gdLst>
                  <a:gd name="T0" fmla="*/ 311 w 355"/>
                  <a:gd name="T1" fmla="*/ 207 h 221"/>
                  <a:gd name="T2" fmla="*/ 304 w 355"/>
                  <a:gd name="T3" fmla="*/ 191 h 221"/>
                  <a:gd name="T4" fmla="*/ 332 w 355"/>
                  <a:gd name="T5" fmla="*/ 184 h 221"/>
                  <a:gd name="T6" fmla="*/ 342 w 355"/>
                  <a:gd name="T7" fmla="*/ 184 h 221"/>
                  <a:gd name="T8" fmla="*/ 346 w 355"/>
                  <a:gd name="T9" fmla="*/ 157 h 221"/>
                  <a:gd name="T10" fmla="*/ 355 w 355"/>
                  <a:gd name="T11" fmla="*/ 144 h 221"/>
                  <a:gd name="T12" fmla="*/ 342 w 355"/>
                  <a:gd name="T13" fmla="*/ 141 h 221"/>
                  <a:gd name="T14" fmla="*/ 311 w 355"/>
                  <a:gd name="T15" fmla="*/ 151 h 221"/>
                  <a:gd name="T16" fmla="*/ 308 w 355"/>
                  <a:gd name="T17" fmla="*/ 167 h 221"/>
                  <a:gd name="T18" fmla="*/ 300 w 355"/>
                  <a:gd name="T19" fmla="*/ 178 h 221"/>
                  <a:gd name="T20" fmla="*/ 278 w 355"/>
                  <a:gd name="T21" fmla="*/ 179 h 221"/>
                  <a:gd name="T22" fmla="*/ 250 w 355"/>
                  <a:gd name="T23" fmla="*/ 176 h 221"/>
                  <a:gd name="T24" fmla="*/ 243 w 355"/>
                  <a:gd name="T25" fmla="*/ 160 h 221"/>
                  <a:gd name="T26" fmla="*/ 227 w 355"/>
                  <a:gd name="T27" fmla="*/ 125 h 221"/>
                  <a:gd name="T28" fmla="*/ 231 w 355"/>
                  <a:gd name="T29" fmla="*/ 89 h 221"/>
                  <a:gd name="T30" fmla="*/ 211 w 355"/>
                  <a:gd name="T31" fmla="*/ 80 h 221"/>
                  <a:gd name="T32" fmla="*/ 206 w 355"/>
                  <a:gd name="T33" fmla="*/ 68 h 221"/>
                  <a:gd name="T34" fmla="*/ 193 w 355"/>
                  <a:gd name="T35" fmla="*/ 48 h 221"/>
                  <a:gd name="T36" fmla="*/ 173 w 355"/>
                  <a:gd name="T37" fmla="*/ 36 h 221"/>
                  <a:gd name="T38" fmla="*/ 157 w 355"/>
                  <a:gd name="T39" fmla="*/ 45 h 221"/>
                  <a:gd name="T40" fmla="*/ 145 w 355"/>
                  <a:gd name="T41" fmla="*/ 30 h 221"/>
                  <a:gd name="T42" fmla="*/ 106 w 355"/>
                  <a:gd name="T43" fmla="*/ 11 h 221"/>
                  <a:gd name="T44" fmla="*/ 30 w 355"/>
                  <a:gd name="T45" fmla="*/ 3 h 221"/>
                  <a:gd name="T46" fmla="*/ 10 w 355"/>
                  <a:gd name="T47" fmla="*/ 19 h 221"/>
                  <a:gd name="T48" fmla="*/ 30 w 355"/>
                  <a:gd name="T49" fmla="*/ 48 h 221"/>
                  <a:gd name="T50" fmla="*/ 36 w 355"/>
                  <a:gd name="T51" fmla="*/ 62 h 221"/>
                  <a:gd name="T52" fmla="*/ 27 w 355"/>
                  <a:gd name="T53" fmla="*/ 67 h 221"/>
                  <a:gd name="T54" fmla="*/ 46 w 355"/>
                  <a:gd name="T55" fmla="*/ 77 h 221"/>
                  <a:gd name="T56" fmla="*/ 56 w 355"/>
                  <a:gd name="T57" fmla="*/ 97 h 221"/>
                  <a:gd name="T58" fmla="*/ 71 w 355"/>
                  <a:gd name="T59" fmla="*/ 109 h 221"/>
                  <a:gd name="T60" fmla="*/ 85 w 355"/>
                  <a:gd name="T61" fmla="*/ 125 h 221"/>
                  <a:gd name="T62" fmla="*/ 87 w 355"/>
                  <a:gd name="T63" fmla="*/ 114 h 221"/>
                  <a:gd name="T64" fmla="*/ 75 w 355"/>
                  <a:gd name="T65" fmla="*/ 108 h 221"/>
                  <a:gd name="T66" fmla="*/ 68 w 355"/>
                  <a:gd name="T67" fmla="*/ 89 h 221"/>
                  <a:gd name="T68" fmla="*/ 52 w 355"/>
                  <a:gd name="T69" fmla="*/ 62 h 221"/>
                  <a:gd name="T70" fmla="*/ 43 w 355"/>
                  <a:gd name="T71" fmla="*/ 46 h 221"/>
                  <a:gd name="T72" fmla="*/ 36 w 355"/>
                  <a:gd name="T73" fmla="*/ 39 h 221"/>
                  <a:gd name="T74" fmla="*/ 24 w 355"/>
                  <a:gd name="T75" fmla="*/ 13 h 221"/>
                  <a:gd name="T76" fmla="*/ 32 w 355"/>
                  <a:gd name="T77" fmla="*/ 14 h 221"/>
                  <a:gd name="T78" fmla="*/ 39 w 355"/>
                  <a:gd name="T79" fmla="*/ 16 h 221"/>
                  <a:gd name="T80" fmla="*/ 48 w 355"/>
                  <a:gd name="T81" fmla="*/ 19 h 221"/>
                  <a:gd name="T82" fmla="*/ 53 w 355"/>
                  <a:gd name="T83" fmla="*/ 41 h 221"/>
                  <a:gd name="T84" fmla="*/ 56 w 355"/>
                  <a:gd name="T85" fmla="*/ 49 h 221"/>
                  <a:gd name="T86" fmla="*/ 68 w 355"/>
                  <a:gd name="T87" fmla="*/ 58 h 221"/>
                  <a:gd name="T88" fmla="*/ 78 w 355"/>
                  <a:gd name="T89" fmla="*/ 70 h 221"/>
                  <a:gd name="T90" fmla="*/ 88 w 355"/>
                  <a:gd name="T91" fmla="*/ 77 h 221"/>
                  <a:gd name="T92" fmla="*/ 90 w 355"/>
                  <a:gd name="T93" fmla="*/ 86 h 221"/>
                  <a:gd name="T94" fmla="*/ 103 w 355"/>
                  <a:gd name="T95" fmla="*/ 96 h 221"/>
                  <a:gd name="T96" fmla="*/ 136 w 355"/>
                  <a:gd name="T97" fmla="*/ 137 h 221"/>
                  <a:gd name="T98" fmla="*/ 138 w 355"/>
                  <a:gd name="T99" fmla="*/ 151 h 221"/>
                  <a:gd name="T100" fmla="*/ 135 w 355"/>
                  <a:gd name="T101" fmla="*/ 156 h 221"/>
                  <a:gd name="T102" fmla="*/ 148 w 355"/>
                  <a:gd name="T103" fmla="*/ 172 h 221"/>
                  <a:gd name="T104" fmla="*/ 179 w 355"/>
                  <a:gd name="T105" fmla="*/ 186 h 221"/>
                  <a:gd name="T106" fmla="*/ 217 w 355"/>
                  <a:gd name="T107" fmla="*/ 204 h 221"/>
                  <a:gd name="T108" fmla="*/ 253 w 355"/>
                  <a:gd name="T109" fmla="*/ 208 h 221"/>
                  <a:gd name="T110" fmla="*/ 279 w 355"/>
                  <a:gd name="T111" fmla="*/ 21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5" h="221">
                    <a:moveTo>
                      <a:pt x="297" y="210"/>
                    </a:moveTo>
                    <a:lnTo>
                      <a:pt x="297" y="210"/>
                    </a:lnTo>
                    <a:lnTo>
                      <a:pt x="304" y="210"/>
                    </a:lnTo>
                    <a:lnTo>
                      <a:pt x="308" y="208"/>
                    </a:lnTo>
                    <a:lnTo>
                      <a:pt x="311" y="207"/>
                    </a:lnTo>
                    <a:lnTo>
                      <a:pt x="311" y="207"/>
                    </a:lnTo>
                    <a:lnTo>
                      <a:pt x="311" y="204"/>
                    </a:lnTo>
                    <a:lnTo>
                      <a:pt x="307" y="201"/>
                    </a:lnTo>
                    <a:lnTo>
                      <a:pt x="304" y="198"/>
                    </a:lnTo>
                    <a:lnTo>
                      <a:pt x="303" y="197"/>
                    </a:lnTo>
                    <a:lnTo>
                      <a:pt x="303" y="197"/>
                    </a:lnTo>
                    <a:lnTo>
                      <a:pt x="304" y="191"/>
                    </a:lnTo>
                    <a:lnTo>
                      <a:pt x="305" y="188"/>
                    </a:lnTo>
                    <a:lnTo>
                      <a:pt x="307" y="188"/>
                    </a:lnTo>
                    <a:lnTo>
                      <a:pt x="307" y="188"/>
                    </a:lnTo>
                    <a:lnTo>
                      <a:pt x="329" y="188"/>
                    </a:lnTo>
                    <a:lnTo>
                      <a:pt x="329" y="188"/>
                    </a:lnTo>
                    <a:lnTo>
                      <a:pt x="332" y="184"/>
                    </a:lnTo>
                    <a:lnTo>
                      <a:pt x="333" y="181"/>
                    </a:lnTo>
                    <a:lnTo>
                      <a:pt x="336" y="181"/>
                    </a:lnTo>
                    <a:lnTo>
                      <a:pt x="336" y="181"/>
                    </a:lnTo>
                    <a:lnTo>
                      <a:pt x="337" y="181"/>
                    </a:lnTo>
                    <a:lnTo>
                      <a:pt x="342" y="184"/>
                    </a:lnTo>
                    <a:lnTo>
                      <a:pt x="342" y="184"/>
                    </a:lnTo>
                    <a:lnTo>
                      <a:pt x="343" y="181"/>
                    </a:lnTo>
                    <a:lnTo>
                      <a:pt x="345" y="176"/>
                    </a:lnTo>
                    <a:lnTo>
                      <a:pt x="346" y="167"/>
                    </a:lnTo>
                    <a:lnTo>
                      <a:pt x="346" y="167"/>
                    </a:lnTo>
                    <a:lnTo>
                      <a:pt x="346" y="160"/>
                    </a:lnTo>
                    <a:lnTo>
                      <a:pt x="346" y="157"/>
                    </a:lnTo>
                    <a:lnTo>
                      <a:pt x="349" y="154"/>
                    </a:lnTo>
                    <a:lnTo>
                      <a:pt x="349" y="154"/>
                    </a:lnTo>
                    <a:lnTo>
                      <a:pt x="353" y="150"/>
                    </a:lnTo>
                    <a:lnTo>
                      <a:pt x="355" y="147"/>
                    </a:lnTo>
                    <a:lnTo>
                      <a:pt x="355" y="144"/>
                    </a:lnTo>
                    <a:lnTo>
                      <a:pt x="355" y="144"/>
                    </a:lnTo>
                    <a:lnTo>
                      <a:pt x="353" y="143"/>
                    </a:lnTo>
                    <a:lnTo>
                      <a:pt x="351" y="143"/>
                    </a:lnTo>
                    <a:lnTo>
                      <a:pt x="348" y="143"/>
                    </a:lnTo>
                    <a:lnTo>
                      <a:pt x="345" y="141"/>
                    </a:lnTo>
                    <a:lnTo>
                      <a:pt x="345" y="141"/>
                    </a:lnTo>
                    <a:lnTo>
                      <a:pt x="342" y="141"/>
                    </a:lnTo>
                    <a:lnTo>
                      <a:pt x="337" y="141"/>
                    </a:lnTo>
                    <a:lnTo>
                      <a:pt x="326" y="143"/>
                    </a:lnTo>
                    <a:lnTo>
                      <a:pt x="326" y="143"/>
                    </a:lnTo>
                    <a:lnTo>
                      <a:pt x="320" y="144"/>
                    </a:lnTo>
                    <a:lnTo>
                      <a:pt x="314" y="147"/>
                    </a:lnTo>
                    <a:lnTo>
                      <a:pt x="311" y="151"/>
                    </a:lnTo>
                    <a:lnTo>
                      <a:pt x="311" y="156"/>
                    </a:lnTo>
                    <a:lnTo>
                      <a:pt x="311" y="156"/>
                    </a:lnTo>
                    <a:lnTo>
                      <a:pt x="311" y="160"/>
                    </a:lnTo>
                    <a:lnTo>
                      <a:pt x="310" y="162"/>
                    </a:lnTo>
                    <a:lnTo>
                      <a:pt x="308" y="163"/>
                    </a:lnTo>
                    <a:lnTo>
                      <a:pt x="308" y="167"/>
                    </a:lnTo>
                    <a:lnTo>
                      <a:pt x="308" y="167"/>
                    </a:lnTo>
                    <a:lnTo>
                      <a:pt x="307" y="170"/>
                    </a:lnTo>
                    <a:lnTo>
                      <a:pt x="304" y="173"/>
                    </a:lnTo>
                    <a:lnTo>
                      <a:pt x="301" y="175"/>
                    </a:lnTo>
                    <a:lnTo>
                      <a:pt x="300" y="178"/>
                    </a:lnTo>
                    <a:lnTo>
                      <a:pt x="300" y="178"/>
                    </a:lnTo>
                    <a:lnTo>
                      <a:pt x="300" y="179"/>
                    </a:lnTo>
                    <a:lnTo>
                      <a:pt x="297" y="179"/>
                    </a:lnTo>
                    <a:lnTo>
                      <a:pt x="291" y="176"/>
                    </a:lnTo>
                    <a:lnTo>
                      <a:pt x="291" y="176"/>
                    </a:lnTo>
                    <a:lnTo>
                      <a:pt x="286" y="176"/>
                    </a:lnTo>
                    <a:lnTo>
                      <a:pt x="278" y="179"/>
                    </a:lnTo>
                    <a:lnTo>
                      <a:pt x="263" y="182"/>
                    </a:lnTo>
                    <a:lnTo>
                      <a:pt x="263" y="182"/>
                    </a:lnTo>
                    <a:lnTo>
                      <a:pt x="260" y="182"/>
                    </a:lnTo>
                    <a:lnTo>
                      <a:pt x="257" y="179"/>
                    </a:lnTo>
                    <a:lnTo>
                      <a:pt x="254" y="176"/>
                    </a:lnTo>
                    <a:lnTo>
                      <a:pt x="250" y="176"/>
                    </a:lnTo>
                    <a:lnTo>
                      <a:pt x="250" y="176"/>
                    </a:lnTo>
                    <a:lnTo>
                      <a:pt x="247" y="175"/>
                    </a:lnTo>
                    <a:lnTo>
                      <a:pt x="246" y="172"/>
                    </a:lnTo>
                    <a:lnTo>
                      <a:pt x="244" y="165"/>
                    </a:lnTo>
                    <a:lnTo>
                      <a:pt x="244" y="165"/>
                    </a:lnTo>
                    <a:lnTo>
                      <a:pt x="243" y="160"/>
                    </a:lnTo>
                    <a:lnTo>
                      <a:pt x="238" y="156"/>
                    </a:lnTo>
                    <a:lnTo>
                      <a:pt x="231" y="149"/>
                    </a:lnTo>
                    <a:lnTo>
                      <a:pt x="231" y="149"/>
                    </a:lnTo>
                    <a:lnTo>
                      <a:pt x="230" y="144"/>
                    </a:lnTo>
                    <a:lnTo>
                      <a:pt x="228" y="138"/>
                    </a:lnTo>
                    <a:lnTo>
                      <a:pt x="227" y="125"/>
                    </a:lnTo>
                    <a:lnTo>
                      <a:pt x="227" y="125"/>
                    </a:lnTo>
                    <a:lnTo>
                      <a:pt x="227" y="112"/>
                    </a:lnTo>
                    <a:lnTo>
                      <a:pt x="228" y="103"/>
                    </a:lnTo>
                    <a:lnTo>
                      <a:pt x="231" y="93"/>
                    </a:lnTo>
                    <a:lnTo>
                      <a:pt x="231" y="93"/>
                    </a:lnTo>
                    <a:lnTo>
                      <a:pt x="231" y="89"/>
                    </a:lnTo>
                    <a:lnTo>
                      <a:pt x="231" y="89"/>
                    </a:lnTo>
                    <a:lnTo>
                      <a:pt x="227" y="86"/>
                    </a:lnTo>
                    <a:lnTo>
                      <a:pt x="227" y="86"/>
                    </a:lnTo>
                    <a:lnTo>
                      <a:pt x="222" y="86"/>
                    </a:lnTo>
                    <a:lnTo>
                      <a:pt x="218" y="83"/>
                    </a:lnTo>
                    <a:lnTo>
                      <a:pt x="211" y="80"/>
                    </a:lnTo>
                    <a:lnTo>
                      <a:pt x="211" y="80"/>
                    </a:lnTo>
                    <a:lnTo>
                      <a:pt x="209" y="80"/>
                    </a:lnTo>
                    <a:lnTo>
                      <a:pt x="209" y="78"/>
                    </a:lnTo>
                    <a:lnTo>
                      <a:pt x="208" y="73"/>
                    </a:lnTo>
                    <a:lnTo>
                      <a:pt x="208" y="73"/>
                    </a:lnTo>
                    <a:lnTo>
                      <a:pt x="206" y="68"/>
                    </a:lnTo>
                    <a:lnTo>
                      <a:pt x="205" y="65"/>
                    </a:lnTo>
                    <a:lnTo>
                      <a:pt x="205" y="64"/>
                    </a:lnTo>
                    <a:lnTo>
                      <a:pt x="205" y="64"/>
                    </a:lnTo>
                    <a:lnTo>
                      <a:pt x="199" y="58"/>
                    </a:lnTo>
                    <a:lnTo>
                      <a:pt x="196" y="54"/>
                    </a:lnTo>
                    <a:lnTo>
                      <a:pt x="193" y="48"/>
                    </a:lnTo>
                    <a:lnTo>
                      <a:pt x="193" y="48"/>
                    </a:lnTo>
                    <a:lnTo>
                      <a:pt x="192" y="46"/>
                    </a:lnTo>
                    <a:lnTo>
                      <a:pt x="190" y="43"/>
                    </a:lnTo>
                    <a:lnTo>
                      <a:pt x="185" y="39"/>
                    </a:lnTo>
                    <a:lnTo>
                      <a:pt x="177" y="38"/>
                    </a:lnTo>
                    <a:lnTo>
                      <a:pt x="173" y="36"/>
                    </a:lnTo>
                    <a:lnTo>
                      <a:pt x="173" y="36"/>
                    </a:lnTo>
                    <a:lnTo>
                      <a:pt x="169" y="38"/>
                    </a:lnTo>
                    <a:lnTo>
                      <a:pt x="167" y="42"/>
                    </a:lnTo>
                    <a:lnTo>
                      <a:pt x="163" y="48"/>
                    </a:lnTo>
                    <a:lnTo>
                      <a:pt x="163" y="48"/>
                    </a:lnTo>
                    <a:lnTo>
                      <a:pt x="157" y="45"/>
                    </a:lnTo>
                    <a:lnTo>
                      <a:pt x="150" y="41"/>
                    </a:lnTo>
                    <a:lnTo>
                      <a:pt x="150" y="41"/>
                    </a:lnTo>
                    <a:lnTo>
                      <a:pt x="147" y="38"/>
                    </a:lnTo>
                    <a:lnTo>
                      <a:pt x="145" y="33"/>
                    </a:lnTo>
                    <a:lnTo>
                      <a:pt x="145" y="33"/>
                    </a:lnTo>
                    <a:lnTo>
                      <a:pt x="145" y="30"/>
                    </a:lnTo>
                    <a:lnTo>
                      <a:pt x="142" y="27"/>
                    </a:lnTo>
                    <a:lnTo>
                      <a:pt x="138" y="23"/>
                    </a:lnTo>
                    <a:lnTo>
                      <a:pt x="138" y="23"/>
                    </a:lnTo>
                    <a:lnTo>
                      <a:pt x="131" y="17"/>
                    </a:lnTo>
                    <a:lnTo>
                      <a:pt x="125" y="11"/>
                    </a:lnTo>
                    <a:lnTo>
                      <a:pt x="106" y="11"/>
                    </a:lnTo>
                    <a:lnTo>
                      <a:pt x="103" y="17"/>
                    </a:lnTo>
                    <a:lnTo>
                      <a:pt x="69" y="17"/>
                    </a:lnTo>
                    <a:lnTo>
                      <a:pt x="69" y="17"/>
                    </a:lnTo>
                    <a:lnTo>
                      <a:pt x="39" y="7"/>
                    </a:lnTo>
                    <a:lnTo>
                      <a:pt x="39" y="7"/>
                    </a:lnTo>
                    <a:lnTo>
                      <a:pt x="30" y="3"/>
                    </a:lnTo>
                    <a:lnTo>
                      <a:pt x="26" y="0"/>
                    </a:lnTo>
                    <a:lnTo>
                      <a:pt x="0" y="3"/>
                    </a:lnTo>
                    <a:lnTo>
                      <a:pt x="0" y="3"/>
                    </a:lnTo>
                    <a:lnTo>
                      <a:pt x="5" y="13"/>
                    </a:lnTo>
                    <a:lnTo>
                      <a:pt x="5" y="13"/>
                    </a:lnTo>
                    <a:lnTo>
                      <a:pt x="10" y="19"/>
                    </a:lnTo>
                    <a:lnTo>
                      <a:pt x="13" y="26"/>
                    </a:lnTo>
                    <a:lnTo>
                      <a:pt x="16" y="36"/>
                    </a:lnTo>
                    <a:lnTo>
                      <a:pt x="16" y="36"/>
                    </a:lnTo>
                    <a:lnTo>
                      <a:pt x="17" y="39"/>
                    </a:lnTo>
                    <a:lnTo>
                      <a:pt x="20" y="42"/>
                    </a:lnTo>
                    <a:lnTo>
                      <a:pt x="30" y="48"/>
                    </a:lnTo>
                    <a:lnTo>
                      <a:pt x="30" y="48"/>
                    </a:lnTo>
                    <a:lnTo>
                      <a:pt x="33" y="51"/>
                    </a:lnTo>
                    <a:lnTo>
                      <a:pt x="36" y="57"/>
                    </a:lnTo>
                    <a:lnTo>
                      <a:pt x="36" y="60"/>
                    </a:lnTo>
                    <a:lnTo>
                      <a:pt x="36" y="62"/>
                    </a:lnTo>
                    <a:lnTo>
                      <a:pt x="36" y="62"/>
                    </a:lnTo>
                    <a:lnTo>
                      <a:pt x="33" y="64"/>
                    </a:lnTo>
                    <a:lnTo>
                      <a:pt x="30" y="64"/>
                    </a:lnTo>
                    <a:lnTo>
                      <a:pt x="27" y="62"/>
                    </a:lnTo>
                    <a:lnTo>
                      <a:pt x="26" y="64"/>
                    </a:lnTo>
                    <a:lnTo>
                      <a:pt x="26" y="64"/>
                    </a:lnTo>
                    <a:lnTo>
                      <a:pt x="27" y="67"/>
                    </a:lnTo>
                    <a:lnTo>
                      <a:pt x="32" y="70"/>
                    </a:lnTo>
                    <a:lnTo>
                      <a:pt x="36" y="74"/>
                    </a:lnTo>
                    <a:lnTo>
                      <a:pt x="40" y="74"/>
                    </a:lnTo>
                    <a:lnTo>
                      <a:pt x="40" y="74"/>
                    </a:lnTo>
                    <a:lnTo>
                      <a:pt x="43" y="76"/>
                    </a:lnTo>
                    <a:lnTo>
                      <a:pt x="46" y="77"/>
                    </a:lnTo>
                    <a:lnTo>
                      <a:pt x="53" y="83"/>
                    </a:lnTo>
                    <a:lnTo>
                      <a:pt x="53" y="83"/>
                    </a:lnTo>
                    <a:lnTo>
                      <a:pt x="56" y="87"/>
                    </a:lnTo>
                    <a:lnTo>
                      <a:pt x="58" y="92"/>
                    </a:lnTo>
                    <a:lnTo>
                      <a:pt x="58" y="95"/>
                    </a:lnTo>
                    <a:lnTo>
                      <a:pt x="56" y="97"/>
                    </a:lnTo>
                    <a:lnTo>
                      <a:pt x="56" y="97"/>
                    </a:lnTo>
                    <a:lnTo>
                      <a:pt x="56" y="97"/>
                    </a:lnTo>
                    <a:lnTo>
                      <a:pt x="56" y="99"/>
                    </a:lnTo>
                    <a:lnTo>
                      <a:pt x="59" y="102"/>
                    </a:lnTo>
                    <a:lnTo>
                      <a:pt x="71" y="109"/>
                    </a:lnTo>
                    <a:lnTo>
                      <a:pt x="71" y="109"/>
                    </a:lnTo>
                    <a:lnTo>
                      <a:pt x="75" y="114"/>
                    </a:lnTo>
                    <a:lnTo>
                      <a:pt x="80" y="118"/>
                    </a:lnTo>
                    <a:lnTo>
                      <a:pt x="83" y="124"/>
                    </a:lnTo>
                    <a:lnTo>
                      <a:pt x="83" y="124"/>
                    </a:lnTo>
                    <a:lnTo>
                      <a:pt x="84" y="125"/>
                    </a:lnTo>
                    <a:lnTo>
                      <a:pt x="85" y="125"/>
                    </a:lnTo>
                    <a:lnTo>
                      <a:pt x="87" y="124"/>
                    </a:lnTo>
                    <a:lnTo>
                      <a:pt x="88" y="121"/>
                    </a:lnTo>
                    <a:lnTo>
                      <a:pt x="88" y="121"/>
                    </a:lnTo>
                    <a:lnTo>
                      <a:pt x="88" y="118"/>
                    </a:lnTo>
                    <a:lnTo>
                      <a:pt x="87" y="116"/>
                    </a:lnTo>
                    <a:lnTo>
                      <a:pt x="87" y="114"/>
                    </a:lnTo>
                    <a:lnTo>
                      <a:pt x="85" y="111"/>
                    </a:lnTo>
                    <a:lnTo>
                      <a:pt x="85" y="111"/>
                    </a:lnTo>
                    <a:lnTo>
                      <a:pt x="84" y="109"/>
                    </a:lnTo>
                    <a:lnTo>
                      <a:pt x="83" y="108"/>
                    </a:lnTo>
                    <a:lnTo>
                      <a:pt x="75" y="108"/>
                    </a:lnTo>
                    <a:lnTo>
                      <a:pt x="75" y="108"/>
                    </a:lnTo>
                    <a:lnTo>
                      <a:pt x="75" y="106"/>
                    </a:lnTo>
                    <a:lnTo>
                      <a:pt x="74" y="103"/>
                    </a:lnTo>
                    <a:lnTo>
                      <a:pt x="74" y="99"/>
                    </a:lnTo>
                    <a:lnTo>
                      <a:pt x="72" y="96"/>
                    </a:lnTo>
                    <a:lnTo>
                      <a:pt x="72" y="96"/>
                    </a:lnTo>
                    <a:lnTo>
                      <a:pt x="68" y="89"/>
                    </a:lnTo>
                    <a:lnTo>
                      <a:pt x="65" y="80"/>
                    </a:lnTo>
                    <a:lnTo>
                      <a:pt x="65" y="80"/>
                    </a:lnTo>
                    <a:lnTo>
                      <a:pt x="64" y="76"/>
                    </a:lnTo>
                    <a:lnTo>
                      <a:pt x="59" y="71"/>
                    </a:lnTo>
                    <a:lnTo>
                      <a:pt x="56" y="67"/>
                    </a:lnTo>
                    <a:lnTo>
                      <a:pt x="52" y="62"/>
                    </a:lnTo>
                    <a:lnTo>
                      <a:pt x="52" y="62"/>
                    </a:lnTo>
                    <a:lnTo>
                      <a:pt x="48" y="54"/>
                    </a:lnTo>
                    <a:lnTo>
                      <a:pt x="43" y="49"/>
                    </a:lnTo>
                    <a:lnTo>
                      <a:pt x="43" y="49"/>
                    </a:lnTo>
                    <a:lnTo>
                      <a:pt x="43" y="48"/>
                    </a:lnTo>
                    <a:lnTo>
                      <a:pt x="43" y="46"/>
                    </a:lnTo>
                    <a:lnTo>
                      <a:pt x="45" y="45"/>
                    </a:lnTo>
                    <a:lnTo>
                      <a:pt x="45" y="43"/>
                    </a:lnTo>
                    <a:lnTo>
                      <a:pt x="45" y="43"/>
                    </a:lnTo>
                    <a:lnTo>
                      <a:pt x="40" y="41"/>
                    </a:lnTo>
                    <a:lnTo>
                      <a:pt x="36" y="39"/>
                    </a:lnTo>
                    <a:lnTo>
                      <a:pt x="36" y="39"/>
                    </a:lnTo>
                    <a:lnTo>
                      <a:pt x="30" y="36"/>
                    </a:lnTo>
                    <a:lnTo>
                      <a:pt x="29" y="33"/>
                    </a:lnTo>
                    <a:lnTo>
                      <a:pt x="29" y="30"/>
                    </a:lnTo>
                    <a:lnTo>
                      <a:pt x="29" y="30"/>
                    </a:lnTo>
                    <a:lnTo>
                      <a:pt x="27" y="22"/>
                    </a:lnTo>
                    <a:lnTo>
                      <a:pt x="24" y="13"/>
                    </a:lnTo>
                    <a:lnTo>
                      <a:pt x="24" y="13"/>
                    </a:lnTo>
                    <a:lnTo>
                      <a:pt x="24" y="11"/>
                    </a:lnTo>
                    <a:lnTo>
                      <a:pt x="26" y="10"/>
                    </a:lnTo>
                    <a:lnTo>
                      <a:pt x="29" y="11"/>
                    </a:lnTo>
                    <a:lnTo>
                      <a:pt x="29" y="11"/>
                    </a:lnTo>
                    <a:lnTo>
                      <a:pt x="32" y="14"/>
                    </a:lnTo>
                    <a:lnTo>
                      <a:pt x="33" y="14"/>
                    </a:lnTo>
                    <a:lnTo>
                      <a:pt x="33" y="14"/>
                    </a:lnTo>
                    <a:lnTo>
                      <a:pt x="36" y="13"/>
                    </a:lnTo>
                    <a:lnTo>
                      <a:pt x="39" y="14"/>
                    </a:lnTo>
                    <a:lnTo>
                      <a:pt x="39" y="16"/>
                    </a:lnTo>
                    <a:lnTo>
                      <a:pt x="39" y="16"/>
                    </a:lnTo>
                    <a:lnTo>
                      <a:pt x="40" y="17"/>
                    </a:lnTo>
                    <a:lnTo>
                      <a:pt x="43" y="17"/>
                    </a:lnTo>
                    <a:lnTo>
                      <a:pt x="46" y="17"/>
                    </a:lnTo>
                    <a:lnTo>
                      <a:pt x="48" y="17"/>
                    </a:lnTo>
                    <a:lnTo>
                      <a:pt x="48" y="17"/>
                    </a:lnTo>
                    <a:lnTo>
                      <a:pt x="48" y="19"/>
                    </a:lnTo>
                    <a:lnTo>
                      <a:pt x="46" y="22"/>
                    </a:lnTo>
                    <a:lnTo>
                      <a:pt x="46" y="26"/>
                    </a:lnTo>
                    <a:lnTo>
                      <a:pt x="49" y="33"/>
                    </a:lnTo>
                    <a:lnTo>
                      <a:pt x="49" y="33"/>
                    </a:lnTo>
                    <a:lnTo>
                      <a:pt x="52" y="39"/>
                    </a:lnTo>
                    <a:lnTo>
                      <a:pt x="53" y="41"/>
                    </a:lnTo>
                    <a:lnTo>
                      <a:pt x="52" y="42"/>
                    </a:lnTo>
                    <a:lnTo>
                      <a:pt x="52" y="46"/>
                    </a:lnTo>
                    <a:lnTo>
                      <a:pt x="52" y="46"/>
                    </a:lnTo>
                    <a:lnTo>
                      <a:pt x="52" y="49"/>
                    </a:lnTo>
                    <a:lnTo>
                      <a:pt x="53" y="51"/>
                    </a:lnTo>
                    <a:lnTo>
                      <a:pt x="56" y="49"/>
                    </a:lnTo>
                    <a:lnTo>
                      <a:pt x="56" y="49"/>
                    </a:lnTo>
                    <a:lnTo>
                      <a:pt x="58" y="49"/>
                    </a:lnTo>
                    <a:lnTo>
                      <a:pt x="61" y="51"/>
                    </a:lnTo>
                    <a:lnTo>
                      <a:pt x="65" y="55"/>
                    </a:lnTo>
                    <a:lnTo>
                      <a:pt x="65" y="55"/>
                    </a:lnTo>
                    <a:lnTo>
                      <a:pt x="68" y="58"/>
                    </a:lnTo>
                    <a:lnTo>
                      <a:pt x="71" y="60"/>
                    </a:lnTo>
                    <a:lnTo>
                      <a:pt x="74" y="61"/>
                    </a:lnTo>
                    <a:lnTo>
                      <a:pt x="75" y="62"/>
                    </a:lnTo>
                    <a:lnTo>
                      <a:pt x="75" y="62"/>
                    </a:lnTo>
                    <a:lnTo>
                      <a:pt x="77" y="67"/>
                    </a:lnTo>
                    <a:lnTo>
                      <a:pt x="78" y="70"/>
                    </a:lnTo>
                    <a:lnTo>
                      <a:pt x="81" y="70"/>
                    </a:lnTo>
                    <a:lnTo>
                      <a:pt x="81" y="70"/>
                    </a:lnTo>
                    <a:lnTo>
                      <a:pt x="84" y="71"/>
                    </a:lnTo>
                    <a:lnTo>
                      <a:pt x="85" y="74"/>
                    </a:lnTo>
                    <a:lnTo>
                      <a:pt x="87" y="76"/>
                    </a:lnTo>
                    <a:lnTo>
                      <a:pt x="88" y="77"/>
                    </a:lnTo>
                    <a:lnTo>
                      <a:pt x="88" y="77"/>
                    </a:lnTo>
                    <a:lnTo>
                      <a:pt x="91" y="77"/>
                    </a:lnTo>
                    <a:lnTo>
                      <a:pt x="91" y="78"/>
                    </a:lnTo>
                    <a:lnTo>
                      <a:pt x="91" y="84"/>
                    </a:lnTo>
                    <a:lnTo>
                      <a:pt x="91" y="84"/>
                    </a:lnTo>
                    <a:lnTo>
                      <a:pt x="90" y="86"/>
                    </a:lnTo>
                    <a:lnTo>
                      <a:pt x="91" y="89"/>
                    </a:lnTo>
                    <a:lnTo>
                      <a:pt x="94" y="90"/>
                    </a:lnTo>
                    <a:lnTo>
                      <a:pt x="99" y="93"/>
                    </a:lnTo>
                    <a:lnTo>
                      <a:pt x="99" y="93"/>
                    </a:lnTo>
                    <a:lnTo>
                      <a:pt x="102" y="95"/>
                    </a:lnTo>
                    <a:lnTo>
                      <a:pt x="103" y="96"/>
                    </a:lnTo>
                    <a:lnTo>
                      <a:pt x="107" y="102"/>
                    </a:lnTo>
                    <a:lnTo>
                      <a:pt x="107" y="102"/>
                    </a:lnTo>
                    <a:lnTo>
                      <a:pt x="120" y="116"/>
                    </a:lnTo>
                    <a:lnTo>
                      <a:pt x="132" y="130"/>
                    </a:lnTo>
                    <a:lnTo>
                      <a:pt x="132" y="130"/>
                    </a:lnTo>
                    <a:lnTo>
                      <a:pt x="136" y="137"/>
                    </a:lnTo>
                    <a:lnTo>
                      <a:pt x="138" y="143"/>
                    </a:lnTo>
                    <a:lnTo>
                      <a:pt x="138" y="143"/>
                    </a:lnTo>
                    <a:lnTo>
                      <a:pt x="139" y="146"/>
                    </a:lnTo>
                    <a:lnTo>
                      <a:pt x="138" y="147"/>
                    </a:lnTo>
                    <a:lnTo>
                      <a:pt x="138" y="149"/>
                    </a:lnTo>
                    <a:lnTo>
                      <a:pt x="138" y="151"/>
                    </a:lnTo>
                    <a:lnTo>
                      <a:pt x="138" y="151"/>
                    </a:lnTo>
                    <a:lnTo>
                      <a:pt x="138" y="153"/>
                    </a:lnTo>
                    <a:lnTo>
                      <a:pt x="136" y="153"/>
                    </a:lnTo>
                    <a:lnTo>
                      <a:pt x="135" y="154"/>
                    </a:lnTo>
                    <a:lnTo>
                      <a:pt x="135" y="156"/>
                    </a:lnTo>
                    <a:lnTo>
                      <a:pt x="135" y="156"/>
                    </a:lnTo>
                    <a:lnTo>
                      <a:pt x="136" y="163"/>
                    </a:lnTo>
                    <a:lnTo>
                      <a:pt x="139" y="167"/>
                    </a:lnTo>
                    <a:lnTo>
                      <a:pt x="142" y="169"/>
                    </a:lnTo>
                    <a:lnTo>
                      <a:pt x="144" y="170"/>
                    </a:lnTo>
                    <a:lnTo>
                      <a:pt x="144" y="170"/>
                    </a:lnTo>
                    <a:lnTo>
                      <a:pt x="148" y="172"/>
                    </a:lnTo>
                    <a:lnTo>
                      <a:pt x="152" y="175"/>
                    </a:lnTo>
                    <a:lnTo>
                      <a:pt x="161" y="181"/>
                    </a:lnTo>
                    <a:lnTo>
                      <a:pt x="161" y="181"/>
                    </a:lnTo>
                    <a:lnTo>
                      <a:pt x="164" y="184"/>
                    </a:lnTo>
                    <a:lnTo>
                      <a:pt x="169" y="185"/>
                    </a:lnTo>
                    <a:lnTo>
                      <a:pt x="179" y="186"/>
                    </a:lnTo>
                    <a:lnTo>
                      <a:pt x="179" y="186"/>
                    </a:lnTo>
                    <a:lnTo>
                      <a:pt x="190" y="192"/>
                    </a:lnTo>
                    <a:lnTo>
                      <a:pt x="196" y="197"/>
                    </a:lnTo>
                    <a:lnTo>
                      <a:pt x="202" y="198"/>
                    </a:lnTo>
                    <a:lnTo>
                      <a:pt x="202" y="198"/>
                    </a:lnTo>
                    <a:lnTo>
                      <a:pt x="217" y="204"/>
                    </a:lnTo>
                    <a:lnTo>
                      <a:pt x="228" y="210"/>
                    </a:lnTo>
                    <a:lnTo>
                      <a:pt x="228" y="210"/>
                    </a:lnTo>
                    <a:lnTo>
                      <a:pt x="234" y="213"/>
                    </a:lnTo>
                    <a:lnTo>
                      <a:pt x="240" y="213"/>
                    </a:lnTo>
                    <a:lnTo>
                      <a:pt x="246" y="211"/>
                    </a:lnTo>
                    <a:lnTo>
                      <a:pt x="253" y="208"/>
                    </a:lnTo>
                    <a:lnTo>
                      <a:pt x="253" y="208"/>
                    </a:lnTo>
                    <a:lnTo>
                      <a:pt x="259" y="207"/>
                    </a:lnTo>
                    <a:lnTo>
                      <a:pt x="265" y="208"/>
                    </a:lnTo>
                    <a:lnTo>
                      <a:pt x="273" y="211"/>
                    </a:lnTo>
                    <a:lnTo>
                      <a:pt x="273" y="211"/>
                    </a:lnTo>
                    <a:lnTo>
                      <a:pt x="279" y="216"/>
                    </a:lnTo>
                    <a:lnTo>
                      <a:pt x="286" y="221"/>
                    </a:lnTo>
                    <a:lnTo>
                      <a:pt x="286" y="221"/>
                    </a:lnTo>
                    <a:lnTo>
                      <a:pt x="297" y="210"/>
                    </a:lnTo>
                    <a:lnTo>
                      <a:pt x="297" y="210"/>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 name="Freeform 102">
                <a:extLst>
                  <a:ext uri="{FF2B5EF4-FFF2-40B4-BE49-F238E27FC236}">
                    <a16:creationId xmlns:a16="http://schemas.microsoft.com/office/drawing/2014/main" id="{17CBB2FE-2527-050A-0949-C1F7181EF8D6}"/>
                  </a:ext>
                </a:extLst>
              </p:cNvPr>
              <p:cNvSpPr>
                <a:spLocks/>
              </p:cNvSpPr>
              <p:nvPr/>
            </p:nvSpPr>
            <p:spPr bwMode="auto">
              <a:xfrm>
                <a:off x="1774825" y="4670426"/>
                <a:ext cx="79375" cy="76200"/>
              </a:xfrm>
              <a:custGeom>
                <a:avLst/>
                <a:gdLst>
                  <a:gd name="T0" fmla="*/ 44 w 50"/>
                  <a:gd name="T1" fmla="*/ 32 h 48"/>
                  <a:gd name="T2" fmla="*/ 44 w 50"/>
                  <a:gd name="T3" fmla="*/ 32 h 48"/>
                  <a:gd name="T4" fmla="*/ 50 w 50"/>
                  <a:gd name="T5" fmla="*/ 25 h 48"/>
                  <a:gd name="T6" fmla="*/ 50 w 50"/>
                  <a:gd name="T7" fmla="*/ 25 h 48"/>
                  <a:gd name="T8" fmla="*/ 49 w 50"/>
                  <a:gd name="T9" fmla="*/ 26 h 48"/>
                  <a:gd name="T10" fmla="*/ 46 w 50"/>
                  <a:gd name="T11" fmla="*/ 26 h 48"/>
                  <a:gd name="T12" fmla="*/ 46 w 50"/>
                  <a:gd name="T13" fmla="*/ 25 h 48"/>
                  <a:gd name="T14" fmla="*/ 46 w 50"/>
                  <a:gd name="T15" fmla="*/ 22 h 48"/>
                  <a:gd name="T16" fmla="*/ 40 w 50"/>
                  <a:gd name="T17" fmla="*/ 23 h 48"/>
                  <a:gd name="T18" fmla="*/ 40 w 50"/>
                  <a:gd name="T19" fmla="*/ 0 h 48"/>
                  <a:gd name="T20" fmla="*/ 40 w 50"/>
                  <a:gd name="T21" fmla="*/ 0 h 48"/>
                  <a:gd name="T22" fmla="*/ 21 w 50"/>
                  <a:gd name="T23" fmla="*/ 0 h 48"/>
                  <a:gd name="T24" fmla="*/ 21 w 50"/>
                  <a:gd name="T25" fmla="*/ 0 h 48"/>
                  <a:gd name="T26" fmla="*/ 19 w 50"/>
                  <a:gd name="T27" fmla="*/ 0 h 48"/>
                  <a:gd name="T28" fmla="*/ 18 w 50"/>
                  <a:gd name="T29" fmla="*/ 3 h 48"/>
                  <a:gd name="T30" fmla="*/ 17 w 50"/>
                  <a:gd name="T31" fmla="*/ 9 h 48"/>
                  <a:gd name="T32" fmla="*/ 17 w 50"/>
                  <a:gd name="T33" fmla="*/ 9 h 48"/>
                  <a:gd name="T34" fmla="*/ 18 w 50"/>
                  <a:gd name="T35" fmla="*/ 10 h 48"/>
                  <a:gd name="T36" fmla="*/ 21 w 50"/>
                  <a:gd name="T37" fmla="*/ 13 h 48"/>
                  <a:gd name="T38" fmla="*/ 25 w 50"/>
                  <a:gd name="T39" fmla="*/ 16 h 48"/>
                  <a:gd name="T40" fmla="*/ 25 w 50"/>
                  <a:gd name="T41" fmla="*/ 19 h 48"/>
                  <a:gd name="T42" fmla="*/ 25 w 50"/>
                  <a:gd name="T43" fmla="*/ 19 h 48"/>
                  <a:gd name="T44" fmla="*/ 22 w 50"/>
                  <a:gd name="T45" fmla="*/ 20 h 48"/>
                  <a:gd name="T46" fmla="*/ 18 w 50"/>
                  <a:gd name="T47" fmla="*/ 22 h 48"/>
                  <a:gd name="T48" fmla="*/ 11 w 50"/>
                  <a:gd name="T49" fmla="*/ 22 h 48"/>
                  <a:gd name="T50" fmla="*/ 11 w 50"/>
                  <a:gd name="T51" fmla="*/ 22 h 48"/>
                  <a:gd name="T52" fmla="*/ 0 w 50"/>
                  <a:gd name="T53" fmla="*/ 33 h 48"/>
                  <a:gd name="T54" fmla="*/ 0 w 50"/>
                  <a:gd name="T55" fmla="*/ 33 h 48"/>
                  <a:gd name="T56" fmla="*/ 14 w 50"/>
                  <a:gd name="T57" fmla="*/ 45 h 48"/>
                  <a:gd name="T58" fmla="*/ 14 w 50"/>
                  <a:gd name="T59" fmla="*/ 45 h 48"/>
                  <a:gd name="T60" fmla="*/ 18 w 50"/>
                  <a:gd name="T61" fmla="*/ 47 h 48"/>
                  <a:gd name="T62" fmla="*/ 22 w 50"/>
                  <a:gd name="T63" fmla="*/ 47 h 48"/>
                  <a:gd name="T64" fmla="*/ 27 w 50"/>
                  <a:gd name="T65" fmla="*/ 47 h 48"/>
                  <a:gd name="T66" fmla="*/ 30 w 50"/>
                  <a:gd name="T67" fmla="*/ 48 h 48"/>
                  <a:gd name="T68" fmla="*/ 30 w 50"/>
                  <a:gd name="T69" fmla="*/ 48 h 48"/>
                  <a:gd name="T70" fmla="*/ 30 w 50"/>
                  <a:gd name="T71" fmla="*/ 48 h 48"/>
                  <a:gd name="T72" fmla="*/ 30 w 50"/>
                  <a:gd name="T73" fmla="*/ 48 h 48"/>
                  <a:gd name="T74" fmla="*/ 38 w 50"/>
                  <a:gd name="T75" fmla="*/ 41 h 48"/>
                  <a:gd name="T76" fmla="*/ 38 w 50"/>
                  <a:gd name="T77" fmla="*/ 41 h 48"/>
                  <a:gd name="T78" fmla="*/ 40 w 50"/>
                  <a:gd name="T79" fmla="*/ 39 h 48"/>
                  <a:gd name="T80" fmla="*/ 40 w 50"/>
                  <a:gd name="T81" fmla="*/ 38 h 48"/>
                  <a:gd name="T82" fmla="*/ 41 w 50"/>
                  <a:gd name="T83" fmla="*/ 35 h 48"/>
                  <a:gd name="T84" fmla="*/ 44 w 50"/>
                  <a:gd name="T85" fmla="*/ 32 h 48"/>
                  <a:gd name="T86" fmla="*/ 44 w 50"/>
                  <a:gd name="T8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48">
                    <a:moveTo>
                      <a:pt x="44" y="32"/>
                    </a:moveTo>
                    <a:lnTo>
                      <a:pt x="44" y="32"/>
                    </a:lnTo>
                    <a:lnTo>
                      <a:pt x="50" y="25"/>
                    </a:lnTo>
                    <a:lnTo>
                      <a:pt x="50" y="25"/>
                    </a:lnTo>
                    <a:lnTo>
                      <a:pt x="49" y="26"/>
                    </a:lnTo>
                    <a:lnTo>
                      <a:pt x="46" y="26"/>
                    </a:lnTo>
                    <a:lnTo>
                      <a:pt x="46" y="25"/>
                    </a:lnTo>
                    <a:lnTo>
                      <a:pt x="46" y="22"/>
                    </a:lnTo>
                    <a:lnTo>
                      <a:pt x="40" y="23"/>
                    </a:lnTo>
                    <a:lnTo>
                      <a:pt x="40" y="0"/>
                    </a:lnTo>
                    <a:lnTo>
                      <a:pt x="40" y="0"/>
                    </a:lnTo>
                    <a:lnTo>
                      <a:pt x="21" y="0"/>
                    </a:lnTo>
                    <a:lnTo>
                      <a:pt x="21" y="0"/>
                    </a:lnTo>
                    <a:lnTo>
                      <a:pt x="19" y="0"/>
                    </a:lnTo>
                    <a:lnTo>
                      <a:pt x="18" y="3"/>
                    </a:lnTo>
                    <a:lnTo>
                      <a:pt x="17" y="9"/>
                    </a:lnTo>
                    <a:lnTo>
                      <a:pt x="17" y="9"/>
                    </a:lnTo>
                    <a:lnTo>
                      <a:pt x="18" y="10"/>
                    </a:lnTo>
                    <a:lnTo>
                      <a:pt x="21" y="13"/>
                    </a:lnTo>
                    <a:lnTo>
                      <a:pt x="25" y="16"/>
                    </a:lnTo>
                    <a:lnTo>
                      <a:pt x="25" y="19"/>
                    </a:lnTo>
                    <a:lnTo>
                      <a:pt x="25" y="19"/>
                    </a:lnTo>
                    <a:lnTo>
                      <a:pt x="22" y="20"/>
                    </a:lnTo>
                    <a:lnTo>
                      <a:pt x="18" y="22"/>
                    </a:lnTo>
                    <a:lnTo>
                      <a:pt x="11" y="22"/>
                    </a:lnTo>
                    <a:lnTo>
                      <a:pt x="11" y="22"/>
                    </a:lnTo>
                    <a:lnTo>
                      <a:pt x="0" y="33"/>
                    </a:lnTo>
                    <a:lnTo>
                      <a:pt x="0" y="33"/>
                    </a:lnTo>
                    <a:lnTo>
                      <a:pt x="14" y="45"/>
                    </a:lnTo>
                    <a:lnTo>
                      <a:pt x="14" y="45"/>
                    </a:lnTo>
                    <a:lnTo>
                      <a:pt x="18" y="47"/>
                    </a:lnTo>
                    <a:lnTo>
                      <a:pt x="22" y="47"/>
                    </a:lnTo>
                    <a:lnTo>
                      <a:pt x="27" y="47"/>
                    </a:lnTo>
                    <a:lnTo>
                      <a:pt x="30" y="48"/>
                    </a:lnTo>
                    <a:lnTo>
                      <a:pt x="30" y="48"/>
                    </a:lnTo>
                    <a:lnTo>
                      <a:pt x="30" y="48"/>
                    </a:lnTo>
                    <a:lnTo>
                      <a:pt x="30" y="48"/>
                    </a:lnTo>
                    <a:lnTo>
                      <a:pt x="38" y="41"/>
                    </a:lnTo>
                    <a:lnTo>
                      <a:pt x="38" y="41"/>
                    </a:lnTo>
                    <a:lnTo>
                      <a:pt x="40" y="39"/>
                    </a:lnTo>
                    <a:lnTo>
                      <a:pt x="40" y="38"/>
                    </a:lnTo>
                    <a:lnTo>
                      <a:pt x="41" y="35"/>
                    </a:lnTo>
                    <a:lnTo>
                      <a:pt x="44" y="32"/>
                    </a:lnTo>
                    <a:lnTo>
                      <a:pt x="44" y="32"/>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4" name="Freeform 103">
                <a:extLst>
                  <a:ext uri="{FF2B5EF4-FFF2-40B4-BE49-F238E27FC236}">
                    <a16:creationId xmlns:a16="http://schemas.microsoft.com/office/drawing/2014/main" id="{8ABF0A65-5010-23B5-6CCF-9FA606B2F087}"/>
                  </a:ext>
                </a:extLst>
              </p:cNvPr>
              <p:cNvSpPr>
                <a:spLocks/>
              </p:cNvSpPr>
              <p:nvPr/>
            </p:nvSpPr>
            <p:spPr bwMode="auto">
              <a:xfrm>
                <a:off x="1838325" y="4659313"/>
                <a:ext cx="25400" cy="47625"/>
              </a:xfrm>
              <a:custGeom>
                <a:avLst/>
                <a:gdLst>
                  <a:gd name="T0" fmla="*/ 3 w 16"/>
                  <a:gd name="T1" fmla="*/ 7 h 30"/>
                  <a:gd name="T2" fmla="*/ 3 w 16"/>
                  <a:gd name="T3" fmla="*/ 7 h 30"/>
                  <a:gd name="T4" fmla="*/ 0 w 16"/>
                  <a:gd name="T5" fmla="*/ 7 h 30"/>
                  <a:gd name="T6" fmla="*/ 0 w 16"/>
                  <a:gd name="T7" fmla="*/ 30 h 30"/>
                  <a:gd name="T8" fmla="*/ 6 w 16"/>
                  <a:gd name="T9" fmla="*/ 29 h 30"/>
                  <a:gd name="T10" fmla="*/ 6 w 16"/>
                  <a:gd name="T11" fmla="*/ 29 h 30"/>
                  <a:gd name="T12" fmla="*/ 7 w 16"/>
                  <a:gd name="T13" fmla="*/ 26 h 30"/>
                  <a:gd name="T14" fmla="*/ 10 w 16"/>
                  <a:gd name="T15" fmla="*/ 23 h 30"/>
                  <a:gd name="T16" fmla="*/ 10 w 16"/>
                  <a:gd name="T17" fmla="*/ 23 h 30"/>
                  <a:gd name="T18" fmla="*/ 10 w 16"/>
                  <a:gd name="T19" fmla="*/ 21 h 30"/>
                  <a:gd name="T20" fmla="*/ 11 w 16"/>
                  <a:gd name="T21" fmla="*/ 19 h 30"/>
                  <a:gd name="T22" fmla="*/ 10 w 16"/>
                  <a:gd name="T23" fmla="*/ 13 h 30"/>
                  <a:gd name="T24" fmla="*/ 10 w 16"/>
                  <a:gd name="T25" fmla="*/ 7 h 30"/>
                  <a:gd name="T26" fmla="*/ 11 w 16"/>
                  <a:gd name="T27" fmla="*/ 5 h 30"/>
                  <a:gd name="T28" fmla="*/ 13 w 16"/>
                  <a:gd name="T29" fmla="*/ 4 h 30"/>
                  <a:gd name="T30" fmla="*/ 13 w 16"/>
                  <a:gd name="T31" fmla="*/ 4 h 30"/>
                  <a:gd name="T32" fmla="*/ 16 w 16"/>
                  <a:gd name="T33" fmla="*/ 3 h 30"/>
                  <a:gd name="T34" fmla="*/ 16 w 16"/>
                  <a:gd name="T35" fmla="*/ 3 h 30"/>
                  <a:gd name="T36" fmla="*/ 13 w 16"/>
                  <a:gd name="T37" fmla="*/ 0 h 30"/>
                  <a:gd name="T38" fmla="*/ 10 w 16"/>
                  <a:gd name="T39" fmla="*/ 0 h 30"/>
                  <a:gd name="T40" fmla="*/ 10 w 16"/>
                  <a:gd name="T41" fmla="*/ 0 h 30"/>
                  <a:gd name="T42" fmla="*/ 7 w 16"/>
                  <a:gd name="T43" fmla="*/ 0 h 30"/>
                  <a:gd name="T44" fmla="*/ 6 w 16"/>
                  <a:gd name="T45" fmla="*/ 3 h 30"/>
                  <a:gd name="T46" fmla="*/ 3 w 16"/>
                  <a:gd name="T47" fmla="*/ 7 h 30"/>
                  <a:gd name="T48" fmla="*/ 3 w 16"/>
                  <a:gd name="T49"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30">
                    <a:moveTo>
                      <a:pt x="3" y="7"/>
                    </a:moveTo>
                    <a:lnTo>
                      <a:pt x="3" y="7"/>
                    </a:lnTo>
                    <a:lnTo>
                      <a:pt x="0" y="7"/>
                    </a:lnTo>
                    <a:lnTo>
                      <a:pt x="0" y="30"/>
                    </a:lnTo>
                    <a:lnTo>
                      <a:pt x="6" y="29"/>
                    </a:lnTo>
                    <a:lnTo>
                      <a:pt x="6" y="29"/>
                    </a:lnTo>
                    <a:lnTo>
                      <a:pt x="7" y="26"/>
                    </a:lnTo>
                    <a:lnTo>
                      <a:pt x="10" y="23"/>
                    </a:lnTo>
                    <a:lnTo>
                      <a:pt x="10" y="23"/>
                    </a:lnTo>
                    <a:lnTo>
                      <a:pt x="10" y="21"/>
                    </a:lnTo>
                    <a:lnTo>
                      <a:pt x="11" y="19"/>
                    </a:lnTo>
                    <a:lnTo>
                      <a:pt x="10" y="13"/>
                    </a:lnTo>
                    <a:lnTo>
                      <a:pt x="10" y="7"/>
                    </a:lnTo>
                    <a:lnTo>
                      <a:pt x="11" y="5"/>
                    </a:lnTo>
                    <a:lnTo>
                      <a:pt x="13" y="4"/>
                    </a:lnTo>
                    <a:lnTo>
                      <a:pt x="13" y="4"/>
                    </a:lnTo>
                    <a:lnTo>
                      <a:pt x="16" y="3"/>
                    </a:lnTo>
                    <a:lnTo>
                      <a:pt x="16" y="3"/>
                    </a:lnTo>
                    <a:lnTo>
                      <a:pt x="13" y="0"/>
                    </a:lnTo>
                    <a:lnTo>
                      <a:pt x="10" y="0"/>
                    </a:lnTo>
                    <a:lnTo>
                      <a:pt x="10" y="0"/>
                    </a:lnTo>
                    <a:lnTo>
                      <a:pt x="7" y="0"/>
                    </a:lnTo>
                    <a:lnTo>
                      <a:pt x="6" y="3"/>
                    </a:lnTo>
                    <a:lnTo>
                      <a:pt x="3" y="7"/>
                    </a:lnTo>
                    <a:lnTo>
                      <a:pt x="3" y="7"/>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 name="Freeform 104">
                <a:extLst>
                  <a:ext uri="{FF2B5EF4-FFF2-40B4-BE49-F238E27FC236}">
                    <a16:creationId xmlns:a16="http://schemas.microsoft.com/office/drawing/2014/main" id="{6A0AAD8B-F3D0-4AC1-7B6B-15D8A3441BF0}"/>
                  </a:ext>
                </a:extLst>
              </p:cNvPr>
              <p:cNvSpPr>
                <a:spLocks/>
              </p:cNvSpPr>
              <p:nvPr/>
            </p:nvSpPr>
            <p:spPr bwMode="auto">
              <a:xfrm>
                <a:off x="2112963" y="4624388"/>
                <a:ext cx="53975" cy="42863"/>
              </a:xfrm>
              <a:custGeom>
                <a:avLst/>
                <a:gdLst>
                  <a:gd name="T0" fmla="*/ 15 w 34"/>
                  <a:gd name="T1" fmla="*/ 1 h 27"/>
                  <a:gd name="T2" fmla="*/ 15 w 34"/>
                  <a:gd name="T3" fmla="*/ 1 h 27"/>
                  <a:gd name="T4" fmla="*/ 15 w 34"/>
                  <a:gd name="T5" fmla="*/ 3 h 27"/>
                  <a:gd name="T6" fmla="*/ 15 w 34"/>
                  <a:gd name="T7" fmla="*/ 4 h 27"/>
                  <a:gd name="T8" fmla="*/ 18 w 34"/>
                  <a:gd name="T9" fmla="*/ 8 h 27"/>
                  <a:gd name="T10" fmla="*/ 21 w 34"/>
                  <a:gd name="T11" fmla="*/ 13 h 27"/>
                  <a:gd name="T12" fmla="*/ 23 w 34"/>
                  <a:gd name="T13" fmla="*/ 17 h 27"/>
                  <a:gd name="T14" fmla="*/ 23 w 34"/>
                  <a:gd name="T15" fmla="*/ 17 h 27"/>
                  <a:gd name="T16" fmla="*/ 22 w 34"/>
                  <a:gd name="T17" fmla="*/ 19 h 27"/>
                  <a:gd name="T18" fmla="*/ 19 w 34"/>
                  <a:gd name="T19" fmla="*/ 19 h 27"/>
                  <a:gd name="T20" fmla="*/ 12 w 34"/>
                  <a:gd name="T21" fmla="*/ 19 h 27"/>
                  <a:gd name="T22" fmla="*/ 5 w 34"/>
                  <a:gd name="T23" fmla="*/ 19 h 27"/>
                  <a:gd name="T24" fmla="*/ 2 w 34"/>
                  <a:gd name="T25" fmla="*/ 20 h 27"/>
                  <a:gd name="T26" fmla="*/ 0 w 34"/>
                  <a:gd name="T27" fmla="*/ 22 h 27"/>
                  <a:gd name="T28" fmla="*/ 0 w 34"/>
                  <a:gd name="T29" fmla="*/ 22 h 27"/>
                  <a:gd name="T30" fmla="*/ 2 w 34"/>
                  <a:gd name="T31" fmla="*/ 23 h 27"/>
                  <a:gd name="T32" fmla="*/ 5 w 34"/>
                  <a:gd name="T33" fmla="*/ 25 h 27"/>
                  <a:gd name="T34" fmla="*/ 9 w 34"/>
                  <a:gd name="T35" fmla="*/ 26 h 27"/>
                  <a:gd name="T36" fmla="*/ 15 w 34"/>
                  <a:gd name="T37" fmla="*/ 25 h 27"/>
                  <a:gd name="T38" fmla="*/ 15 w 34"/>
                  <a:gd name="T39" fmla="*/ 25 h 27"/>
                  <a:gd name="T40" fmla="*/ 21 w 34"/>
                  <a:gd name="T41" fmla="*/ 25 h 27"/>
                  <a:gd name="T42" fmla="*/ 25 w 34"/>
                  <a:gd name="T43" fmla="*/ 25 h 27"/>
                  <a:gd name="T44" fmla="*/ 31 w 34"/>
                  <a:gd name="T45" fmla="*/ 27 h 27"/>
                  <a:gd name="T46" fmla="*/ 31 w 34"/>
                  <a:gd name="T47" fmla="*/ 27 h 27"/>
                  <a:gd name="T48" fmla="*/ 34 w 34"/>
                  <a:gd name="T49" fmla="*/ 4 h 27"/>
                  <a:gd name="T50" fmla="*/ 34 w 34"/>
                  <a:gd name="T51" fmla="*/ 4 h 27"/>
                  <a:gd name="T52" fmla="*/ 23 w 34"/>
                  <a:gd name="T53" fmla="*/ 1 h 27"/>
                  <a:gd name="T54" fmla="*/ 19 w 34"/>
                  <a:gd name="T55" fmla="*/ 0 h 27"/>
                  <a:gd name="T56" fmla="*/ 15 w 34"/>
                  <a:gd name="T57" fmla="*/ 1 h 27"/>
                  <a:gd name="T58" fmla="*/ 15 w 34"/>
                  <a:gd name="T59"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27">
                    <a:moveTo>
                      <a:pt x="15" y="1"/>
                    </a:moveTo>
                    <a:lnTo>
                      <a:pt x="15" y="1"/>
                    </a:lnTo>
                    <a:lnTo>
                      <a:pt x="15" y="3"/>
                    </a:lnTo>
                    <a:lnTo>
                      <a:pt x="15" y="4"/>
                    </a:lnTo>
                    <a:lnTo>
                      <a:pt x="18" y="8"/>
                    </a:lnTo>
                    <a:lnTo>
                      <a:pt x="21" y="13"/>
                    </a:lnTo>
                    <a:lnTo>
                      <a:pt x="23" y="17"/>
                    </a:lnTo>
                    <a:lnTo>
                      <a:pt x="23" y="17"/>
                    </a:lnTo>
                    <a:lnTo>
                      <a:pt x="22" y="19"/>
                    </a:lnTo>
                    <a:lnTo>
                      <a:pt x="19" y="19"/>
                    </a:lnTo>
                    <a:lnTo>
                      <a:pt x="12" y="19"/>
                    </a:lnTo>
                    <a:lnTo>
                      <a:pt x="5" y="19"/>
                    </a:lnTo>
                    <a:lnTo>
                      <a:pt x="2" y="20"/>
                    </a:lnTo>
                    <a:lnTo>
                      <a:pt x="0" y="22"/>
                    </a:lnTo>
                    <a:lnTo>
                      <a:pt x="0" y="22"/>
                    </a:lnTo>
                    <a:lnTo>
                      <a:pt x="2" y="23"/>
                    </a:lnTo>
                    <a:lnTo>
                      <a:pt x="5" y="25"/>
                    </a:lnTo>
                    <a:lnTo>
                      <a:pt x="9" y="26"/>
                    </a:lnTo>
                    <a:lnTo>
                      <a:pt x="15" y="25"/>
                    </a:lnTo>
                    <a:lnTo>
                      <a:pt x="15" y="25"/>
                    </a:lnTo>
                    <a:lnTo>
                      <a:pt x="21" y="25"/>
                    </a:lnTo>
                    <a:lnTo>
                      <a:pt x="25" y="25"/>
                    </a:lnTo>
                    <a:lnTo>
                      <a:pt x="31" y="27"/>
                    </a:lnTo>
                    <a:lnTo>
                      <a:pt x="31" y="27"/>
                    </a:lnTo>
                    <a:lnTo>
                      <a:pt x="34" y="4"/>
                    </a:lnTo>
                    <a:lnTo>
                      <a:pt x="34" y="4"/>
                    </a:lnTo>
                    <a:lnTo>
                      <a:pt x="23" y="1"/>
                    </a:lnTo>
                    <a:lnTo>
                      <a:pt x="19" y="0"/>
                    </a:lnTo>
                    <a:lnTo>
                      <a:pt x="15" y="1"/>
                    </a:lnTo>
                    <a:lnTo>
                      <a:pt x="15" y="1"/>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6" name="Freeform 105">
                <a:extLst>
                  <a:ext uri="{FF2B5EF4-FFF2-40B4-BE49-F238E27FC236}">
                    <a16:creationId xmlns:a16="http://schemas.microsoft.com/office/drawing/2014/main" id="{959E3CCC-55C9-8D2A-D807-88A7215C3677}"/>
                  </a:ext>
                </a:extLst>
              </p:cNvPr>
              <p:cNvSpPr>
                <a:spLocks/>
              </p:cNvSpPr>
              <p:nvPr/>
            </p:nvSpPr>
            <p:spPr bwMode="auto">
              <a:xfrm>
                <a:off x="2162175" y="4630738"/>
                <a:ext cx="65088" cy="36513"/>
              </a:xfrm>
              <a:custGeom>
                <a:avLst/>
                <a:gdLst>
                  <a:gd name="T0" fmla="*/ 16 w 41"/>
                  <a:gd name="T1" fmla="*/ 19 h 23"/>
                  <a:gd name="T2" fmla="*/ 16 w 41"/>
                  <a:gd name="T3" fmla="*/ 19 h 23"/>
                  <a:gd name="T4" fmla="*/ 23 w 41"/>
                  <a:gd name="T5" fmla="*/ 18 h 23"/>
                  <a:gd name="T6" fmla="*/ 32 w 41"/>
                  <a:gd name="T7" fmla="*/ 18 h 23"/>
                  <a:gd name="T8" fmla="*/ 38 w 41"/>
                  <a:gd name="T9" fmla="*/ 18 h 23"/>
                  <a:gd name="T10" fmla="*/ 39 w 41"/>
                  <a:gd name="T11" fmla="*/ 16 h 23"/>
                  <a:gd name="T12" fmla="*/ 41 w 41"/>
                  <a:gd name="T13" fmla="*/ 13 h 23"/>
                  <a:gd name="T14" fmla="*/ 41 w 41"/>
                  <a:gd name="T15" fmla="*/ 13 h 23"/>
                  <a:gd name="T16" fmla="*/ 39 w 41"/>
                  <a:gd name="T17" fmla="*/ 12 h 23"/>
                  <a:gd name="T18" fmla="*/ 36 w 41"/>
                  <a:gd name="T19" fmla="*/ 9 h 23"/>
                  <a:gd name="T20" fmla="*/ 27 w 41"/>
                  <a:gd name="T21" fmla="*/ 4 h 23"/>
                  <a:gd name="T22" fmla="*/ 17 w 41"/>
                  <a:gd name="T23" fmla="*/ 2 h 23"/>
                  <a:gd name="T24" fmla="*/ 8 w 41"/>
                  <a:gd name="T25" fmla="*/ 0 h 23"/>
                  <a:gd name="T26" fmla="*/ 8 w 41"/>
                  <a:gd name="T27" fmla="*/ 0 h 23"/>
                  <a:gd name="T28" fmla="*/ 6 w 41"/>
                  <a:gd name="T29" fmla="*/ 2 h 23"/>
                  <a:gd name="T30" fmla="*/ 3 w 41"/>
                  <a:gd name="T31" fmla="*/ 0 h 23"/>
                  <a:gd name="T32" fmla="*/ 3 w 41"/>
                  <a:gd name="T33" fmla="*/ 0 h 23"/>
                  <a:gd name="T34" fmla="*/ 0 w 41"/>
                  <a:gd name="T35" fmla="*/ 23 h 23"/>
                  <a:gd name="T36" fmla="*/ 0 w 41"/>
                  <a:gd name="T37" fmla="*/ 23 h 23"/>
                  <a:gd name="T38" fmla="*/ 1 w 41"/>
                  <a:gd name="T39" fmla="*/ 23 h 23"/>
                  <a:gd name="T40" fmla="*/ 1 w 41"/>
                  <a:gd name="T41" fmla="*/ 23 h 23"/>
                  <a:gd name="T42" fmla="*/ 4 w 41"/>
                  <a:gd name="T43" fmla="*/ 23 h 23"/>
                  <a:gd name="T44" fmla="*/ 7 w 41"/>
                  <a:gd name="T45" fmla="*/ 23 h 23"/>
                  <a:gd name="T46" fmla="*/ 10 w 41"/>
                  <a:gd name="T47" fmla="*/ 21 h 23"/>
                  <a:gd name="T48" fmla="*/ 16 w 41"/>
                  <a:gd name="T49" fmla="*/ 19 h 23"/>
                  <a:gd name="T50" fmla="*/ 16 w 41"/>
                  <a:gd name="T51"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23">
                    <a:moveTo>
                      <a:pt x="16" y="19"/>
                    </a:moveTo>
                    <a:lnTo>
                      <a:pt x="16" y="19"/>
                    </a:lnTo>
                    <a:lnTo>
                      <a:pt x="23" y="18"/>
                    </a:lnTo>
                    <a:lnTo>
                      <a:pt x="32" y="18"/>
                    </a:lnTo>
                    <a:lnTo>
                      <a:pt x="38" y="18"/>
                    </a:lnTo>
                    <a:lnTo>
                      <a:pt x="39" y="16"/>
                    </a:lnTo>
                    <a:lnTo>
                      <a:pt x="41" y="13"/>
                    </a:lnTo>
                    <a:lnTo>
                      <a:pt x="41" y="13"/>
                    </a:lnTo>
                    <a:lnTo>
                      <a:pt x="39" y="12"/>
                    </a:lnTo>
                    <a:lnTo>
                      <a:pt x="36" y="9"/>
                    </a:lnTo>
                    <a:lnTo>
                      <a:pt x="27" y="4"/>
                    </a:lnTo>
                    <a:lnTo>
                      <a:pt x="17" y="2"/>
                    </a:lnTo>
                    <a:lnTo>
                      <a:pt x="8" y="0"/>
                    </a:lnTo>
                    <a:lnTo>
                      <a:pt x="8" y="0"/>
                    </a:lnTo>
                    <a:lnTo>
                      <a:pt x="6" y="2"/>
                    </a:lnTo>
                    <a:lnTo>
                      <a:pt x="3" y="0"/>
                    </a:lnTo>
                    <a:lnTo>
                      <a:pt x="3" y="0"/>
                    </a:lnTo>
                    <a:lnTo>
                      <a:pt x="0" y="23"/>
                    </a:lnTo>
                    <a:lnTo>
                      <a:pt x="0" y="23"/>
                    </a:lnTo>
                    <a:lnTo>
                      <a:pt x="1" y="23"/>
                    </a:lnTo>
                    <a:lnTo>
                      <a:pt x="1" y="23"/>
                    </a:lnTo>
                    <a:lnTo>
                      <a:pt x="4" y="23"/>
                    </a:lnTo>
                    <a:lnTo>
                      <a:pt x="7" y="23"/>
                    </a:lnTo>
                    <a:lnTo>
                      <a:pt x="10" y="21"/>
                    </a:lnTo>
                    <a:lnTo>
                      <a:pt x="16" y="19"/>
                    </a:lnTo>
                    <a:lnTo>
                      <a:pt x="16" y="19"/>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7" name="Freeform 106">
                <a:extLst>
                  <a:ext uri="{FF2B5EF4-FFF2-40B4-BE49-F238E27FC236}">
                    <a16:creationId xmlns:a16="http://schemas.microsoft.com/office/drawing/2014/main" id="{9EF8044C-80DA-6073-ABC9-90F06C817098}"/>
                  </a:ext>
                </a:extLst>
              </p:cNvPr>
              <p:cNvSpPr>
                <a:spLocks/>
              </p:cNvSpPr>
              <p:nvPr/>
            </p:nvSpPr>
            <p:spPr bwMode="auto">
              <a:xfrm>
                <a:off x="1873250" y="4722813"/>
                <a:ext cx="77788" cy="82550"/>
              </a:xfrm>
              <a:custGeom>
                <a:avLst/>
                <a:gdLst>
                  <a:gd name="T0" fmla="*/ 26 w 49"/>
                  <a:gd name="T1" fmla="*/ 49 h 52"/>
                  <a:gd name="T2" fmla="*/ 26 w 49"/>
                  <a:gd name="T3" fmla="*/ 49 h 52"/>
                  <a:gd name="T4" fmla="*/ 32 w 49"/>
                  <a:gd name="T5" fmla="*/ 50 h 52"/>
                  <a:gd name="T6" fmla="*/ 35 w 49"/>
                  <a:gd name="T7" fmla="*/ 50 h 52"/>
                  <a:gd name="T8" fmla="*/ 38 w 49"/>
                  <a:gd name="T9" fmla="*/ 52 h 52"/>
                  <a:gd name="T10" fmla="*/ 38 w 49"/>
                  <a:gd name="T11" fmla="*/ 52 h 52"/>
                  <a:gd name="T12" fmla="*/ 40 w 49"/>
                  <a:gd name="T13" fmla="*/ 52 h 52"/>
                  <a:gd name="T14" fmla="*/ 43 w 49"/>
                  <a:gd name="T15" fmla="*/ 52 h 52"/>
                  <a:gd name="T16" fmla="*/ 43 w 49"/>
                  <a:gd name="T17" fmla="*/ 52 h 52"/>
                  <a:gd name="T18" fmla="*/ 42 w 49"/>
                  <a:gd name="T19" fmla="*/ 49 h 52"/>
                  <a:gd name="T20" fmla="*/ 42 w 49"/>
                  <a:gd name="T21" fmla="*/ 49 h 52"/>
                  <a:gd name="T22" fmla="*/ 40 w 49"/>
                  <a:gd name="T23" fmla="*/ 46 h 52"/>
                  <a:gd name="T24" fmla="*/ 42 w 49"/>
                  <a:gd name="T25" fmla="*/ 41 h 52"/>
                  <a:gd name="T26" fmla="*/ 45 w 49"/>
                  <a:gd name="T27" fmla="*/ 34 h 52"/>
                  <a:gd name="T28" fmla="*/ 45 w 49"/>
                  <a:gd name="T29" fmla="*/ 34 h 52"/>
                  <a:gd name="T30" fmla="*/ 45 w 49"/>
                  <a:gd name="T31" fmla="*/ 30 h 52"/>
                  <a:gd name="T32" fmla="*/ 45 w 49"/>
                  <a:gd name="T33" fmla="*/ 24 h 52"/>
                  <a:gd name="T34" fmla="*/ 45 w 49"/>
                  <a:gd name="T35" fmla="*/ 18 h 52"/>
                  <a:gd name="T36" fmla="*/ 46 w 49"/>
                  <a:gd name="T37" fmla="*/ 14 h 52"/>
                  <a:gd name="T38" fmla="*/ 46 w 49"/>
                  <a:gd name="T39" fmla="*/ 14 h 52"/>
                  <a:gd name="T40" fmla="*/ 48 w 49"/>
                  <a:gd name="T41" fmla="*/ 12 h 52"/>
                  <a:gd name="T42" fmla="*/ 48 w 49"/>
                  <a:gd name="T43" fmla="*/ 9 h 52"/>
                  <a:gd name="T44" fmla="*/ 49 w 49"/>
                  <a:gd name="T45" fmla="*/ 2 h 52"/>
                  <a:gd name="T46" fmla="*/ 49 w 49"/>
                  <a:gd name="T47" fmla="*/ 2 h 52"/>
                  <a:gd name="T48" fmla="*/ 49 w 49"/>
                  <a:gd name="T49" fmla="*/ 0 h 52"/>
                  <a:gd name="T50" fmla="*/ 49 w 49"/>
                  <a:gd name="T51" fmla="*/ 0 h 52"/>
                  <a:gd name="T52" fmla="*/ 45 w 49"/>
                  <a:gd name="T53" fmla="*/ 0 h 52"/>
                  <a:gd name="T54" fmla="*/ 40 w 49"/>
                  <a:gd name="T55" fmla="*/ 3 h 52"/>
                  <a:gd name="T56" fmla="*/ 35 w 49"/>
                  <a:gd name="T57" fmla="*/ 6 h 52"/>
                  <a:gd name="T58" fmla="*/ 35 w 49"/>
                  <a:gd name="T59" fmla="*/ 6 h 52"/>
                  <a:gd name="T60" fmla="*/ 29 w 49"/>
                  <a:gd name="T61" fmla="*/ 6 h 52"/>
                  <a:gd name="T62" fmla="*/ 26 w 49"/>
                  <a:gd name="T63" fmla="*/ 6 h 52"/>
                  <a:gd name="T64" fmla="*/ 23 w 49"/>
                  <a:gd name="T65" fmla="*/ 8 h 52"/>
                  <a:gd name="T66" fmla="*/ 23 w 49"/>
                  <a:gd name="T67" fmla="*/ 8 h 52"/>
                  <a:gd name="T68" fmla="*/ 22 w 49"/>
                  <a:gd name="T69" fmla="*/ 11 h 52"/>
                  <a:gd name="T70" fmla="*/ 19 w 49"/>
                  <a:gd name="T71" fmla="*/ 12 h 52"/>
                  <a:gd name="T72" fmla="*/ 11 w 49"/>
                  <a:gd name="T73" fmla="*/ 14 h 52"/>
                  <a:gd name="T74" fmla="*/ 11 w 49"/>
                  <a:gd name="T75" fmla="*/ 14 h 52"/>
                  <a:gd name="T76" fmla="*/ 7 w 49"/>
                  <a:gd name="T77" fmla="*/ 15 h 52"/>
                  <a:gd name="T78" fmla="*/ 7 w 49"/>
                  <a:gd name="T79" fmla="*/ 18 h 52"/>
                  <a:gd name="T80" fmla="*/ 7 w 49"/>
                  <a:gd name="T81" fmla="*/ 21 h 52"/>
                  <a:gd name="T82" fmla="*/ 7 w 49"/>
                  <a:gd name="T83" fmla="*/ 21 h 52"/>
                  <a:gd name="T84" fmla="*/ 4 w 49"/>
                  <a:gd name="T85" fmla="*/ 24 h 52"/>
                  <a:gd name="T86" fmla="*/ 0 w 49"/>
                  <a:gd name="T87" fmla="*/ 25 h 52"/>
                  <a:gd name="T88" fmla="*/ 0 w 49"/>
                  <a:gd name="T89" fmla="*/ 25 h 52"/>
                  <a:gd name="T90" fmla="*/ 0 w 49"/>
                  <a:gd name="T91" fmla="*/ 28 h 52"/>
                  <a:gd name="T92" fmla="*/ 1 w 49"/>
                  <a:gd name="T93" fmla="*/ 30 h 52"/>
                  <a:gd name="T94" fmla="*/ 1 w 49"/>
                  <a:gd name="T95" fmla="*/ 30 h 52"/>
                  <a:gd name="T96" fmla="*/ 4 w 49"/>
                  <a:gd name="T97" fmla="*/ 33 h 52"/>
                  <a:gd name="T98" fmla="*/ 8 w 49"/>
                  <a:gd name="T99" fmla="*/ 37 h 52"/>
                  <a:gd name="T100" fmla="*/ 11 w 49"/>
                  <a:gd name="T101" fmla="*/ 41 h 52"/>
                  <a:gd name="T102" fmla="*/ 16 w 49"/>
                  <a:gd name="T103" fmla="*/ 44 h 52"/>
                  <a:gd name="T104" fmla="*/ 16 w 49"/>
                  <a:gd name="T105" fmla="*/ 44 h 52"/>
                  <a:gd name="T106" fmla="*/ 17 w 49"/>
                  <a:gd name="T107" fmla="*/ 46 h 52"/>
                  <a:gd name="T108" fmla="*/ 19 w 49"/>
                  <a:gd name="T109" fmla="*/ 49 h 52"/>
                  <a:gd name="T110" fmla="*/ 19 w 49"/>
                  <a:gd name="T111" fmla="*/ 49 h 52"/>
                  <a:gd name="T112" fmla="*/ 23 w 49"/>
                  <a:gd name="T113" fmla="*/ 49 h 52"/>
                  <a:gd name="T114" fmla="*/ 26 w 49"/>
                  <a:gd name="T115" fmla="*/ 49 h 52"/>
                  <a:gd name="T116" fmla="*/ 26 w 49"/>
                  <a:gd name="T11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 h="52">
                    <a:moveTo>
                      <a:pt x="26" y="49"/>
                    </a:moveTo>
                    <a:lnTo>
                      <a:pt x="26" y="49"/>
                    </a:lnTo>
                    <a:lnTo>
                      <a:pt x="32" y="50"/>
                    </a:lnTo>
                    <a:lnTo>
                      <a:pt x="35" y="50"/>
                    </a:lnTo>
                    <a:lnTo>
                      <a:pt x="38" y="52"/>
                    </a:lnTo>
                    <a:lnTo>
                      <a:pt x="38" y="52"/>
                    </a:lnTo>
                    <a:lnTo>
                      <a:pt x="40" y="52"/>
                    </a:lnTo>
                    <a:lnTo>
                      <a:pt x="43" y="52"/>
                    </a:lnTo>
                    <a:lnTo>
                      <a:pt x="43" y="52"/>
                    </a:lnTo>
                    <a:lnTo>
                      <a:pt x="42" y="49"/>
                    </a:lnTo>
                    <a:lnTo>
                      <a:pt x="42" y="49"/>
                    </a:lnTo>
                    <a:lnTo>
                      <a:pt x="40" y="46"/>
                    </a:lnTo>
                    <a:lnTo>
                      <a:pt x="42" y="41"/>
                    </a:lnTo>
                    <a:lnTo>
                      <a:pt x="45" y="34"/>
                    </a:lnTo>
                    <a:lnTo>
                      <a:pt x="45" y="34"/>
                    </a:lnTo>
                    <a:lnTo>
                      <a:pt x="45" y="30"/>
                    </a:lnTo>
                    <a:lnTo>
                      <a:pt x="45" y="24"/>
                    </a:lnTo>
                    <a:lnTo>
                      <a:pt x="45" y="18"/>
                    </a:lnTo>
                    <a:lnTo>
                      <a:pt x="46" y="14"/>
                    </a:lnTo>
                    <a:lnTo>
                      <a:pt x="46" y="14"/>
                    </a:lnTo>
                    <a:lnTo>
                      <a:pt x="48" y="12"/>
                    </a:lnTo>
                    <a:lnTo>
                      <a:pt x="48" y="9"/>
                    </a:lnTo>
                    <a:lnTo>
                      <a:pt x="49" y="2"/>
                    </a:lnTo>
                    <a:lnTo>
                      <a:pt x="49" y="2"/>
                    </a:lnTo>
                    <a:lnTo>
                      <a:pt x="49" y="0"/>
                    </a:lnTo>
                    <a:lnTo>
                      <a:pt x="49" y="0"/>
                    </a:lnTo>
                    <a:lnTo>
                      <a:pt x="45" y="0"/>
                    </a:lnTo>
                    <a:lnTo>
                      <a:pt x="40" y="3"/>
                    </a:lnTo>
                    <a:lnTo>
                      <a:pt x="35" y="6"/>
                    </a:lnTo>
                    <a:lnTo>
                      <a:pt x="35" y="6"/>
                    </a:lnTo>
                    <a:lnTo>
                      <a:pt x="29" y="6"/>
                    </a:lnTo>
                    <a:lnTo>
                      <a:pt x="26" y="6"/>
                    </a:lnTo>
                    <a:lnTo>
                      <a:pt x="23" y="8"/>
                    </a:lnTo>
                    <a:lnTo>
                      <a:pt x="23" y="8"/>
                    </a:lnTo>
                    <a:lnTo>
                      <a:pt x="22" y="11"/>
                    </a:lnTo>
                    <a:lnTo>
                      <a:pt x="19" y="12"/>
                    </a:lnTo>
                    <a:lnTo>
                      <a:pt x="11" y="14"/>
                    </a:lnTo>
                    <a:lnTo>
                      <a:pt x="11" y="14"/>
                    </a:lnTo>
                    <a:lnTo>
                      <a:pt x="7" y="15"/>
                    </a:lnTo>
                    <a:lnTo>
                      <a:pt x="7" y="18"/>
                    </a:lnTo>
                    <a:lnTo>
                      <a:pt x="7" y="21"/>
                    </a:lnTo>
                    <a:lnTo>
                      <a:pt x="7" y="21"/>
                    </a:lnTo>
                    <a:lnTo>
                      <a:pt x="4" y="24"/>
                    </a:lnTo>
                    <a:lnTo>
                      <a:pt x="0" y="25"/>
                    </a:lnTo>
                    <a:lnTo>
                      <a:pt x="0" y="25"/>
                    </a:lnTo>
                    <a:lnTo>
                      <a:pt x="0" y="28"/>
                    </a:lnTo>
                    <a:lnTo>
                      <a:pt x="1" y="30"/>
                    </a:lnTo>
                    <a:lnTo>
                      <a:pt x="1" y="30"/>
                    </a:lnTo>
                    <a:lnTo>
                      <a:pt x="4" y="33"/>
                    </a:lnTo>
                    <a:lnTo>
                      <a:pt x="8" y="37"/>
                    </a:lnTo>
                    <a:lnTo>
                      <a:pt x="11" y="41"/>
                    </a:lnTo>
                    <a:lnTo>
                      <a:pt x="16" y="44"/>
                    </a:lnTo>
                    <a:lnTo>
                      <a:pt x="16" y="44"/>
                    </a:lnTo>
                    <a:lnTo>
                      <a:pt x="17" y="46"/>
                    </a:lnTo>
                    <a:lnTo>
                      <a:pt x="19" y="49"/>
                    </a:lnTo>
                    <a:lnTo>
                      <a:pt x="19" y="49"/>
                    </a:lnTo>
                    <a:lnTo>
                      <a:pt x="23" y="49"/>
                    </a:lnTo>
                    <a:lnTo>
                      <a:pt x="26" y="49"/>
                    </a:lnTo>
                    <a:lnTo>
                      <a:pt x="26" y="49"/>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8" name="Freeform 107">
                <a:extLst>
                  <a:ext uri="{FF2B5EF4-FFF2-40B4-BE49-F238E27FC236}">
                    <a16:creationId xmlns:a16="http://schemas.microsoft.com/office/drawing/2014/main" id="{F1F0D932-4BB2-70C7-401B-ABF298B91955}"/>
                  </a:ext>
                </a:extLst>
              </p:cNvPr>
              <p:cNvSpPr>
                <a:spLocks/>
              </p:cNvSpPr>
              <p:nvPr/>
            </p:nvSpPr>
            <p:spPr bwMode="auto">
              <a:xfrm>
                <a:off x="2124075" y="4911726"/>
                <a:ext cx="736600" cy="757238"/>
              </a:xfrm>
              <a:custGeom>
                <a:avLst/>
                <a:gdLst>
                  <a:gd name="T0" fmla="*/ 261 w 464"/>
                  <a:gd name="T1" fmla="*/ 442 h 477"/>
                  <a:gd name="T2" fmla="*/ 271 w 464"/>
                  <a:gd name="T3" fmla="*/ 434 h 477"/>
                  <a:gd name="T4" fmla="*/ 284 w 464"/>
                  <a:gd name="T5" fmla="*/ 421 h 477"/>
                  <a:gd name="T6" fmla="*/ 298 w 464"/>
                  <a:gd name="T7" fmla="*/ 382 h 477"/>
                  <a:gd name="T8" fmla="*/ 309 w 464"/>
                  <a:gd name="T9" fmla="*/ 363 h 477"/>
                  <a:gd name="T10" fmla="*/ 340 w 464"/>
                  <a:gd name="T11" fmla="*/ 344 h 477"/>
                  <a:gd name="T12" fmla="*/ 378 w 464"/>
                  <a:gd name="T13" fmla="*/ 337 h 477"/>
                  <a:gd name="T14" fmla="*/ 389 w 464"/>
                  <a:gd name="T15" fmla="*/ 323 h 477"/>
                  <a:gd name="T16" fmla="*/ 401 w 464"/>
                  <a:gd name="T17" fmla="*/ 297 h 477"/>
                  <a:gd name="T18" fmla="*/ 410 w 464"/>
                  <a:gd name="T19" fmla="*/ 274 h 477"/>
                  <a:gd name="T20" fmla="*/ 413 w 464"/>
                  <a:gd name="T21" fmla="*/ 234 h 477"/>
                  <a:gd name="T22" fmla="*/ 414 w 464"/>
                  <a:gd name="T23" fmla="*/ 213 h 477"/>
                  <a:gd name="T24" fmla="*/ 429 w 464"/>
                  <a:gd name="T25" fmla="*/ 205 h 477"/>
                  <a:gd name="T26" fmla="*/ 461 w 464"/>
                  <a:gd name="T27" fmla="*/ 162 h 477"/>
                  <a:gd name="T28" fmla="*/ 449 w 464"/>
                  <a:gd name="T29" fmla="*/ 121 h 477"/>
                  <a:gd name="T30" fmla="*/ 386 w 464"/>
                  <a:gd name="T31" fmla="*/ 96 h 477"/>
                  <a:gd name="T32" fmla="*/ 347 w 464"/>
                  <a:gd name="T33" fmla="*/ 97 h 477"/>
                  <a:gd name="T34" fmla="*/ 322 w 464"/>
                  <a:gd name="T35" fmla="*/ 70 h 477"/>
                  <a:gd name="T36" fmla="*/ 298 w 464"/>
                  <a:gd name="T37" fmla="*/ 81 h 477"/>
                  <a:gd name="T38" fmla="*/ 302 w 464"/>
                  <a:gd name="T39" fmla="*/ 68 h 477"/>
                  <a:gd name="T40" fmla="*/ 273 w 464"/>
                  <a:gd name="T41" fmla="*/ 71 h 477"/>
                  <a:gd name="T42" fmla="*/ 280 w 464"/>
                  <a:gd name="T43" fmla="*/ 57 h 477"/>
                  <a:gd name="T44" fmla="*/ 270 w 464"/>
                  <a:gd name="T45" fmla="*/ 16 h 477"/>
                  <a:gd name="T46" fmla="*/ 245 w 464"/>
                  <a:gd name="T47" fmla="*/ 35 h 477"/>
                  <a:gd name="T48" fmla="*/ 216 w 464"/>
                  <a:gd name="T49" fmla="*/ 32 h 477"/>
                  <a:gd name="T50" fmla="*/ 197 w 464"/>
                  <a:gd name="T51" fmla="*/ 39 h 477"/>
                  <a:gd name="T52" fmla="*/ 184 w 464"/>
                  <a:gd name="T53" fmla="*/ 43 h 477"/>
                  <a:gd name="T54" fmla="*/ 168 w 464"/>
                  <a:gd name="T55" fmla="*/ 19 h 477"/>
                  <a:gd name="T56" fmla="*/ 162 w 464"/>
                  <a:gd name="T57" fmla="*/ 0 h 477"/>
                  <a:gd name="T58" fmla="*/ 140 w 464"/>
                  <a:gd name="T59" fmla="*/ 11 h 477"/>
                  <a:gd name="T60" fmla="*/ 127 w 464"/>
                  <a:gd name="T61" fmla="*/ 14 h 477"/>
                  <a:gd name="T62" fmla="*/ 110 w 464"/>
                  <a:gd name="T63" fmla="*/ 14 h 477"/>
                  <a:gd name="T64" fmla="*/ 118 w 464"/>
                  <a:gd name="T65" fmla="*/ 32 h 477"/>
                  <a:gd name="T66" fmla="*/ 115 w 464"/>
                  <a:gd name="T67" fmla="*/ 42 h 477"/>
                  <a:gd name="T68" fmla="*/ 99 w 464"/>
                  <a:gd name="T69" fmla="*/ 51 h 477"/>
                  <a:gd name="T70" fmla="*/ 78 w 464"/>
                  <a:gd name="T71" fmla="*/ 38 h 477"/>
                  <a:gd name="T72" fmla="*/ 51 w 464"/>
                  <a:gd name="T73" fmla="*/ 48 h 477"/>
                  <a:gd name="T74" fmla="*/ 47 w 464"/>
                  <a:gd name="T75" fmla="*/ 64 h 477"/>
                  <a:gd name="T76" fmla="*/ 47 w 464"/>
                  <a:gd name="T77" fmla="*/ 110 h 477"/>
                  <a:gd name="T78" fmla="*/ 22 w 464"/>
                  <a:gd name="T79" fmla="*/ 116 h 477"/>
                  <a:gd name="T80" fmla="*/ 8 w 464"/>
                  <a:gd name="T81" fmla="*/ 134 h 477"/>
                  <a:gd name="T82" fmla="*/ 0 w 464"/>
                  <a:gd name="T83" fmla="*/ 150 h 477"/>
                  <a:gd name="T84" fmla="*/ 15 w 464"/>
                  <a:gd name="T85" fmla="*/ 173 h 477"/>
                  <a:gd name="T86" fmla="*/ 34 w 464"/>
                  <a:gd name="T87" fmla="*/ 178 h 477"/>
                  <a:gd name="T88" fmla="*/ 48 w 464"/>
                  <a:gd name="T89" fmla="*/ 191 h 477"/>
                  <a:gd name="T90" fmla="*/ 83 w 464"/>
                  <a:gd name="T91" fmla="*/ 180 h 477"/>
                  <a:gd name="T92" fmla="*/ 102 w 464"/>
                  <a:gd name="T93" fmla="*/ 197 h 477"/>
                  <a:gd name="T94" fmla="*/ 127 w 464"/>
                  <a:gd name="T95" fmla="*/ 213 h 477"/>
                  <a:gd name="T96" fmla="*/ 142 w 464"/>
                  <a:gd name="T97" fmla="*/ 220 h 477"/>
                  <a:gd name="T98" fmla="*/ 159 w 464"/>
                  <a:gd name="T99" fmla="*/ 232 h 477"/>
                  <a:gd name="T100" fmla="*/ 162 w 464"/>
                  <a:gd name="T101" fmla="*/ 251 h 477"/>
                  <a:gd name="T102" fmla="*/ 185 w 464"/>
                  <a:gd name="T103" fmla="*/ 262 h 477"/>
                  <a:gd name="T104" fmla="*/ 191 w 464"/>
                  <a:gd name="T105" fmla="*/ 288 h 477"/>
                  <a:gd name="T106" fmla="*/ 190 w 464"/>
                  <a:gd name="T107" fmla="*/ 312 h 477"/>
                  <a:gd name="T108" fmla="*/ 206 w 464"/>
                  <a:gd name="T109" fmla="*/ 328 h 477"/>
                  <a:gd name="T110" fmla="*/ 223 w 464"/>
                  <a:gd name="T111" fmla="*/ 348 h 477"/>
                  <a:gd name="T112" fmla="*/ 236 w 464"/>
                  <a:gd name="T113" fmla="*/ 370 h 477"/>
                  <a:gd name="T114" fmla="*/ 209 w 464"/>
                  <a:gd name="T115" fmla="*/ 411 h 477"/>
                  <a:gd name="T116" fmla="*/ 204 w 464"/>
                  <a:gd name="T117" fmla="*/ 430 h 477"/>
                  <a:gd name="T118" fmla="*/ 219 w 464"/>
                  <a:gd name="T119" fmla="*/ 440 h 477"/>
                  <a:gd name="T120" fmla="*/ 239 w 464"/>
                  <a:gd name="T121" fmla="*/ 47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4" h="477">
                    <a:moveTo>
                      <a:pt x="247" y="471"/>
                    </a:moveTo>
                    <a:lnTo>
                      <a:pt x="247" y="471"/>
                    </a:lnTo>
                    <a:lnTo>
                      <a:pt x="251" y="468"/>
                    </a:lnTo>
                    <a:lnTo>
                      <a:pt x="252" y="463"/>
                    </a:lnTo>
                    <a:lnTo>
                      <a:pt x="255" y="456"/>
                    </a:lnTo>
                    <a:lnTo>
                      <a:pt x="255" y="456"/>
                    </a:lnTo>
                    <a:lnTo>
                      <a:pt x="257" y="452"/>
                    </a:lnTo>
                    <a:lnTo>
                      <a:pt x="258" y="449"/>
                    </a:lnTo>
                    <a:lnTo>
                      <a:pt x="258" y="446"/>
                    </a:lnTo>
                    <a:lnTo>
                      <a:pt x="261" y="442"/>
                    </a:lnTo>
                    <a:lnTo>
                      <a:pt x="261" y="442"/>
                    </a:lnTo>
                    <a:lnTo>
                      <a:pt x="264" y="439"/>
                    </a:lnTo>
                    <a:lnTo>
                      <a:pt x="264" y="436"/>
                    </a:lnTo>
                    <a:lnTo>
                      <a:pt x="264" y="433"/>
                    </a:lnTo>
                    <a:lnTo>
                      <a:pt x="268" y="430"/>
                    </a:lnTo>
                    <a:lnTo>
                      <a:pt x="268" y="430"/>
                    </a:lnTo>
                    <a:lnTo>
                      <a:pt x="271" y="428"/>
                    </a:lnTo>
                    <a:lnTo>
                      <a:pt x="273" y="430"/>
                    </a:lnTo>
                    <a:lnTo>
                      <a:pt x="273" y="431"/>
                    </a:lnTo>
                    <a:lnTo>
                      <a:pt x="271" y="434"/>
                    </a:lnTo>
                    <a:lnTo>
                      <a:pt x="268" y="440"/>
                    </a:lnTo>
                    <a:lnTo>
                      <a:pt x="268" y="440"/>
                    </a:lnTo>
                    <a:lnTo>
                      <a:pt x="264" y="447"/>
                    </a:lnTo>
                    <a:lnTo>
                      <a:pt x="264" y="447"/>
                    </a:lnTo>
                    <a:lnTo>
                      <a:pt x="268" y="445"/>
                    </a:lnTo>
                    <a:lnTo>
                      <a:pt x="268" y="445"/>
                    </a:lnTo>
                    <a:lnTo>
                      <a:pt x="274" y="440"/>
                    </a:lnTo>
                    <a:lnTo>
                      <a:pt x="277" y="434"/>
                    </a:lnTo>
                    <a:lnTo>
                      <a:pt x="284" y="421"/>
                    </a:lnTo>
                    <a:lnTo>
                      <a:pt x="284" y="421"/>
                    </a:lnTo>
                    <a:lnTo>
                      <a:pt x="287" y="415"/>
                    </a:lnTo>
                    <a:lnTo>
                      <a:pt x="290" y="412"/>
                    </a:lnTo>
                    <a:lnTo>
                      <a:pt x="293" y="410"/>
                    </a:lnTo>
                    <a:lnTo>
                      <a:pt x="296" y="410"/>
                    </a:lnTo>
                    <a:lnTo>
                      <a:pt x="296" y="410"/>
                    </a:lnTo>
                    <a:lnTo>
                      <a:pt x="298" y="407"/>
                    </a:lnTo>
                    <a:lnTo>
                      <a:pt x="299" y="402"/>
                    </a:lnTo>
                    <a:lnTo>
                      <a:pt x="299" y="392"/>
                    </a:lnTo>
                    <a:lnTo>
                      <a:pt x="299" y="392"/>
                    </a:lnTo>
                    <a:lnTo>
                      <a:pt x="298" y="382"/>
                    </a:lnTo>
                    <a:lnTo>
                      <a:pt x="298" y="379"/>
                    </a:lnTo>
                    <a:lnTo>
                      <a:pt x="299" y="375"/>
                    </a:lnTo>
                    <a:lnTo>
                      <a:pt x="299" y="375"/>
                    </a:lnTo>
                    <a:lnTo>
                      <a:pt x="300" y="372"/>
                    </a:lnTo>
                    <a:lnTo>
                      <a:pt x="300" y="369"/>
                    </a:lnTo>
                    <a:lnTo>
                      <a:pt x="302" y="367"/>
                    </a:lnTo>
                    <a:lnTo>
                      <a:pt x="303" y="366"/>
                    </a:lnTo>
                    <a:lnTo>
                      <a:pt x="303" y="366"/>
                    </a:lnTo>
                    <a:lnTo>
                      <a:pt x="306" y="364"/>
                    </a:lnTo>
                    <a:lnTo>
                      <a:pt x="309" y="363"/>
                    </a:lnTo>
                    <a:lnTo>
                      <a:pt x="318" y="354"/>
                    </a:lnTo>
                    <a:lnTo>
                      <a:pt x="318" y="354"/>
                    </a:lnTo>
                    <a:lnTo>
                      <a:pt x="322" y="351"/>
                    </a:lnTo>
                    <a:lnTo>
                      <a:pt x="325" y="350"/>
                    </a:lnTo>
                    <a:lnTo>
                      <a:pt x="333" y="348"/>
                    </a:lnTo>
                    <a:lnTo>
                      <a:pt x="333" y="348"/>
                    </a:lnTo>
                    <a:lnTo>
                      <a:pt x="335" y="347"/>
                    </a:lnTo>
                    <a:lnTo>
                      <a:pt x="337" y="347"/>
                    </a:lnTo>
                    <a:lnTo>
                      <a:pt x="338" y="345"/>
                    </a:lnTo>
                    <a:lnTo>
                      <a:pt x="340" y="344"/>
                    </a:lnTo>
                    <a:lnTo>
                      <a:pt x="340" y="344"/>
                    </a:lnTo>
                    <a:lnTo>
                      <a:pt x="344" y="341"/>
                    </a:lnTo>
                    <a:lnTo>
                      <a:pt x="349" y="338"/>
                    </a:lnTo>
                    <a:lnTo>
                      <a:pt x="349" y="338"/>
                    </a:lnTo>
                    <a:lnTo>
                      <a:pt x="351" y="337"/>
                    </a:lnTo>
                    <a:lnTo>
                      <a:pt x="357" y="337"/>
                    </a:lnTo>
                    <a:lnTo>
                      <a:pt x="367" y="338"/>
                    </a:lnTo>
                    <a:lnTo>
                      <a:pt x="367" y="338"/>
                    </a:lnTo>
                    <a:lnTo>
                      <a:pt x="376" y="338"/>
                    </a:lnTo>
                    <a:lnTo>
                      <a:pt x="378" y="337"/>
                    </a:lnTo>
                    <a:lnTo>
                      <a:pt x="379" y="334"/>
                    </a:lnTo>
                    <a:lnTo>
                      <a:pt x="379" y="334"/>
                    </a:lnTo>
                    <a:lnTo>
                      <a:pt x="379" y="331"/>
                    </a:lnTo>
                    <a:lnTo>
                      <a:pt x="381" y="329"/>
                    </a:lnTo>
                    <a:lnTo>
                      <a:pt x="382" y="328"/>
                    </a:lnTo>
                    <a:lnTo>
                      <a:pt x="385" y="328"/>
                    </a:lnTo>
                    <a:lnTo>
                      <a:pt x="385" y="328"/>
                    </a:lnTo>
                    <a:lnTo>
                      <a:pt x="388" y="326"/>
                    </a:lnTo>
                    <a:lnTo>
                      <a:pt x="389" y="326"/>
                    </a:lnTo>
                    <a:lnTo>
                      <a:pt x="389" y="323"/>
                    </a:lnTo>
                    <a:lnTo>
                      <a:pt x="391" y="321"/>
                    </a:lnTo>
                    <a:lnTo>
                      <a:pt x="391" y="321"/>
                    </a:lnTo>
                    <a:lnTo>
                      <a:pt x="391" y="315"/>
                    </a:lnTo>
                    <a:lnTo>
                      <a:pt x="395" y="310"/>
                    </a:lnTo>
                    <a:lnTo>
                      <a:pt x="395" y="310"/>
                    </a:lnTo>
                    <a:lnTo>
                      <a:pt x="397" y="307"/>
                    </a:lnTo>
                    <a:lnTo>
                      <a:pt x="398" y="304"/>
                    </a:lnTo>
                    <a:lnTo>
                      <a:pt x="400" y="299"/>
                    </a:lnTo>
                    <a:lnTo>
                      <a:pt x="400" y="299"/>
                    </a:lnTo>
                    <a:lnTo>
                      <a:pt x="401" y="297"/>
                    </a:lnTo>
                    <a:lnTo>
                      <a:pt x="402" y="297"/>
                    </a:lnTo>
                    <a:lnTo>
                      <a:pt x="404" y="296"/>
                    </a:lnTo>
                    <a:lnTo>
                      <a:pt x="404" y="293"/>
                    </a:lnTo>
                    <a:lnTo>
                      <a:pt x="404" y="293"/>
                    </a:lnTo>
                    <a:lnTo>
                      <a:pt x="405" y="286"/>
                    </a:lnTo>
                    <a:lnTo>
                      <a:pt x="405" y="278"/>
                    </a:lnTo>
                    <a:lnTo>
                      <a:pt x="405" y="278"/>
                    </a:lnTo>
                    <a:lnTo>
                      <a:pt x="407" y="277"/>
                    </a:lnTo>
                    <a:lnTo>
                      <a:pt x="408" y="275"/>
                    </a:lnTo>
                    <a:lnTo>
                      <a:pt x="410" y="274"/>
                    </a:lnTo>
                    <a:lnTo>
                      <a:pt x="411" y="272"/>
                    </a:lnTo>
                    <a:lnTo>
                      <a:pt x="411" y="272"/>
                    </a:lnTo>
                    <a:lnTo>
                      <a:pt x="413" y="269"/>
                    </a:lnTo>
                    <a:lnTo>
                      <a:pt x="413" y="267"/>
                    </a:lnTo>
                    <a:lnTo>
                      <a:pt x="413" y="264"/>
                    </a:lnTo>
                    <a:lnTo>
                      <a:pt x="413" y="258"/>
                    </a:lnTo>
                    <a:lnTo>
                      <a:pt x="413" y="258"/>
                    </a:lnTo>
                    <a:lnTo>
                      <a:pt x="414" y="252"/>
                    </a:lnTo>
                    <a:lnTo>
                      <a:pt x="414" y="246"/>
                    </a:lnTo>
                    <a:lnTo>
                      <a:pt x="413" y="234"/>
                    </a:lnTo>
                    <a:lnTo>
                      <a:pt x="413" y="234"/>
                    </a:lnTo>
                    <a:lnTo>
                      <a:pt x="414" y="224"/>
                    </a:lnTo>
                    <a:lnTo>
                      <a:pt x="414" y="220"/>
                    </a:lnTo>
                    <a:lnTo>
                      <a:pt x="416" y="218"/>
                    </a:lnTo>
                    <a:lnTo>
                      <a:pt x="416" y="218"/>
                    </a:lnTo>
                    <a:lnTo>
                      <a:pt x="417" y="217"/>
                    </a:lnTo>
                    <a:lnTo>
                      <a:pt x="417" y="216"/>
                    </a:lnTo>
                    <a:lnTo>
                      <a:pt x="416" y="213"/>
                    </a:lnTo>
                    <a:lnTo>
                      <a:pt x="416" y="213"/>
                    </a:lnTo>
                    <a:lnTo>
                      <a:pt x="414" y="213"/>
                    </a:lnTo>
                    <a:lnTo>
                      <a:pt x="414" y="211"/>
                    </a:lnTo>
                    <a:lnTo>
                      <a:pt x="416" y="210"/>
                    </a:lnTo>
                    <a:lnTo>
                      <a:pt x="417" y="210"/>
                    </a:lnTo>
                    <a:lnTo>
                      <a:pt x="417" y="210"/>
                    </a:lnTo>
                    <a:lnTo>
                      <a:pt x="420" y="213"/>
                    </a:lnTo>
                    <a:lnTo>
                      <a:pt x="421" y="213"/>
                    </a:lnTo>
                    <a:lnTo>
                      <a:pt x="424" y="213"/>
                    </a:lnTo>
                    <a:lnTo>
                      <a:pt x="424" y="213"/>
                    </a:lnTo>
                    <a:lnTo>
                      <a:pt x="427" y="210"/>
                    </a:lnTo>
                    <a:lnTo>
                      <a:pt x="429" y="205"/>
                    </a:lnTo>
                    <a:lnTo>
                      <a:pt x="433" y="194"/>
                    </a:lnTo>
                    <a:lnTo>
                      <a:pt x="433" y="194"/>
                    </a:lnTo>
                    <a:lnTo>
                      <a:pt x="436" y="189"/>
                    </a:lnTo>
                    <a:lnTo>
                      <a:pt x="439" y="188"/>
                    </a:lnTo>
                    <a:lnTo>
                      <a:pt x="445" y="185"/>
                    </a:lnTo>
                    <a:lnTo>
                      <a:pt x="445" y="185"/>
                    </a:lnTo>
                    <a:lnTo>
                      <a:pt x="448" y="183"/>
                    </a:lnTo>
                    <a:lnTo>
                      <a:pt x="452" y="178"/>
                    </a:lnTo>
                    <a:lnTo>
                      <a:pt x="458" y="172"/>
                    </a:lnTo>
                    <a:lnTo>
                      <a:pt x="461" y="162"/>
                    </a:lnTo>
                    <a:lnTo>
                      <a:pt x="461" y="162"/>
                    </a:lnTo>
                    <a:lnTo>
                      <a:pt x="464" y="153"/>
                    </a:lnTo>
                    <a:lnTo>
                      <a:pt x="462" y="144"/>
                    </a:lnTo>
                    <a:lnTo>
                      <a:pt x="459" y="128"/>
                    </a:lnTo>
                    <a:lnTo>
                      <a:pt x="459" y="128"/>
                    </a:lnTo>
                    <a:lnTo>
                      <a:pt x="458" y="124"/>
                    </a:lnTo>
                    <a:lnTo>
                      <a:pt x="455" y="121"/>
                    </a:lnTo>
                    <a:lnTo>
                      <a:pt x="452" y="121"/>
                    </a:lnTo>
                    <a:lnTo>
                      <a:pt x="449" y="121"/>
                    </a:lnTo>
                    <a:lnTo>
                      <a:pt x="449" y="121"/>
                    </a:lnTo>
                    <a:lnTo>
                      <a:pt x="445" y="121"/>
                    </a:lnTo>
                    <a:lnTo>
                      <a:pt x="437" y="119"/>
                    </a:lnTo>
                    <a:lnTo>
                      <a:pt x="430" y="115"/>
                    </a:lnTo>
                    <a:lnTo>
                      <a:pt x="421" y="106"/>
                    </a:lnTo>
                    <a:lnTo>
                      <a:pt x="421" y="106"/>
                    </a:lnTo>
                    <a:lnTo>
                      <a:pt x="416" y="102"/>
                    </a:lnTo>
                    <a:lnTo>
                      <a:pt x="411" y="99"/>
                    </a:lnTo>
                    <a:lnTo>
                      <a:pt x="402" y="94"/>
                    </a:lnTo>
                    <a:lnTo>
                      <a:pt x="394" y="94"/>
                    </a:lnTo>
                    <a:lnTo>
                      <a:pt x="386" y="96"/>
                    </a:lnTo>
                    <a:lnTo>
                      <a:pt x="386" y="96"/>
                    </a:lnTo>
                    <a:lnTo>
                      <a:pt x="381" y="96"/>
                    </a:lnTo>
                    <a:lnTo>
                      <a:pt x="373" y="94"/>
                    </a:lnTo>
                    <a:lnTo>
                      <a:pt x="363" y="90"/>
                    </a:lnTo>
                    <a:lnTo>
                      <a:pt x="363" y="90"/>
                    </a:lnTo>
                    <a:lnTo>
                      <a:pt x="359" y="90"/>
                    </a:lnTo>
                    <a:lnTo>
                      <a:pt x="354" y="93"/>
                    </a:lnTo>
                    <a:lnTo>
                      <a:pt x="349" y="97"/>
                    </a:lnTo>
                    <a:lnTo>
                      <a:pt x="349" y="97"/>
                    </a:lnTo>
                    <a:lnTo>
                      <a:pt x="347" y="97"/>
                    </a:lnTo>
                    <a:lnTo>
                      <a:pt x="347" y="97"/>
                    </a:lnTo>
                    <a:lnTo>
                      <a:pt x="347" y="94"/>
                    </a:lnTo>
                    <a:lnTo>
                      <a:pt x="349" y="90"/>
                    </a:lnTo>
                    <a:lnTo>
                      <a:pt x="350" y="87"/>
                    </a:lnTo>
                    <a:lnTo>
                      <a:pt x="350" y="87"/>
                    </a:lnTo>
                    <a:lnTo>
                      <a:pt x="350" y="84"/>
                    </a:lnTo>
                    <a:lnTo>
                      <a:pt x="347" y="83"/>
                    </a:lnTo>
                    <a:lnTo>
                      <a:pt x="341" y="78"/>
                    </a:lnTo>
                    <a:lnTo>
                      <a:pt x="322" y="70"/>
                    </a:lnTo>
                    <a:lnTo>
                      <a:pt x="322" y="70"/>
                    </a:lnTo>
                    <a:lnTo>
                      <a:pt x="315" y="68"/>
                    </a:lnTo>
                    <a:lnTo>
                      <a:pt x="309" y="68"/>
                    </a:lnTo>
                    <a:lnTo>
                      <a:pt x="306" y="71"/>
                    </a:lnTo>
                    <a:lnTo>
                      <a:pt x="306" y="75"/>
                    </a:lnTo>
                    <a:lnTo>
                      <a:pt x="306" y="75"/>
                    </a:lnTo>
                    <a:lnTo>
                      <a:pt x="305" y="78"/>
                    </a:lnTo>
                    <a:lnTo>
                      <a:pt x="303" y="78"/>
                    </a:lnTo>
                    <a:lnTo>
                      <a:pt x="300" y="77"/>
                    </a:lnTo>
                    <a:lnTo>
                      <a:pt x="299" y="78"/>
                    </a:lnTo>
                    <a:lnTo>
                      <a:pt x="298" y="81"/>
                    </a:lnTo>
                    <a:lnTo>
                      <a:pt x="298" y="81"/>
                    </a:lnTo>
                    <a:lnTo>
                      <a:pt x="295" y="84"/>
                    </a:lnTo>
                    <a:lnTo>
                      <a:pt x="292" y="84"/>
                    </a:lnTo>
                    <a:lnTo>
                      <a:pt x="290" y="83"/>
                    </a:lnTo>
                    <a:lnTo>
                      <a:pt x="292" y="81"/>
                    </a:lnTo>
                    <a:lnTo>
                      <a:pt x="292" y="81"/>
                    </a:lnTo>
                    <a:lnTo>
                      <a:pt x="295" y="78"/>
                    </a:lnTo>
                    <a:lnTo>
                      <a:pt x="298" y="75"/>
                    </a:lnTo>
                    <a:lnTo>
                      <a:pt x="302" y="68"/>
                    </a:lnTo>
                    <a:lnTo>
                      <a:pt x="302" y="68"/>
                    </a:lnTo>
                    <a:lnTo>
                      <a:pt x="300" y="65"/>
                    </a:lnTo>
                    <a:lnTo>
                      <a:pt x="299" y="64"/>
                    </a:lnTo>
                    <a:lnTo>
                      <a:pt x="293" y="61"/>
                    </a:lnTo>
                    <a:lnTo>
                      <a:pt x="284" y="61"/>
                    </a:lnTo>
                    <a:lnTo>
                      <a:pt x="277" y="61"/>
                    </a:lnTo>
                    <a:lnTo>
                      <a:pt x="277" y="61"/>
                    </a:lnTo>
                    <a:lnTo>
                      <a:pt x="276" y="62"/>
                    </a:lnTo>
                    <a:lnTo>
                      <a:pt x="274" y="64"/>
                    </a:lnTo>
                    <a:lnTo>
                      <a:pt x="274" y="68"/>
                    </a:lnTo>
                    <a:lnTo>
                      <a:pt x="273" y="71"/>
                    </a:lnTo>
                    <a:lnTo>
                      <a:pt x="271" y="71"/>
                    </a:lnTo>
                    <a:lnTo>
                      <a:pt x="270" y="71"/>
                    </a:lnTo>
                    <a:lnTo>
                      <a:pt x="270" y="71"/>
                    </a:lnTo>
                    <a:lnTo>
                      <a:pt x="268" y="68"/>
                    </a:lnTo>
                    <a:lnTo>
                      <a:pt x="268" y="64"/>
                    </a:lnTo>
                    <a:lnTo>
                      <a:pt x="270" y="62"/>
                    </a:lnTo>
                    <a:lnTo>
                      <a:pt x="273" y="61"/>
                    </a:lnTo>
                    <a:lnTo>
                      <a:pt x="273" y="61"/>
                    </a:lnTo>
                    <a:lnTo>
                      <a:pt x="277" y="59"/>
                    </a:lnTo>
                    <a:lnTo>
                      <a:pt x="280" y="57"/>
                    </a:lnTo>
                    <a:lnTo>
                      <a:pt x="284" y="46"/>
                    </a:lnTo>
                    <a:lnTo>
                      <a:pt x="284" y="46"/>
                    </a:lnTo>
                    <a:lnTo>
                      <a:pt x="286" y="42"/>
                    </a:lnTo>
                    <a:lnTo>
                      <a:pt x="283" y="39"/>
                    </a:lnTo>
                    <a:lnTo>
                      <a:pt x="279" y="38"/>
                    </a:lnTo>
                    <a:lnTo>
                      <a:pt x="276" y="33"/>
                    </a:lnTo>
                    <a:lnTo>
                      <a:pt x="276" y="33"/>
                    </a:lnTo>
                    <a:lnTo>
                      <a:pt x="273" y="29"/>
                    </a:lnTo>
                    <a:lnTo>
                      <a:pt x="271" y="21"/>
                    </a:lnTo>
                    <a:lnTo>
                      <a:pt x="270" y="16"/>
                    </a:lnTo>
                    <a:lnTo>
                      <a:pt x="268" y="13"/>
                    </a:lnTo>
                    <a:lnTo>
                      <a:pt x="267" y="11"/>
                    </a:lnTo>
                    <a:lnTo>
                      <a:pt x="267" y="11"/>
                    </a:lnTo>
                    <a:lnTo>
                      <a:pt x="258" y="20"/>
                    </a:lnTo>
                    <a:lnTo>
                      <a:pt x="255" y="26"/>
                    </a:lnTo>
                    <a:lnTo>
                      <a:pt x="254" y="30"/>
                    </a:lnTo>
                    <a:lnTo>
                      <a:pt x="254" y="30"/>
                    </a:lnTo>
                    <a:lnTo>
                      <a:pt x="251" y="33"/>
                    </a:lnTo>
                    <a:lnTo>
                      <a:pt x="248" y="35"/>
                    </a:lnTo>
                    <a:lnTo>
                      <a:pt x="245" y="35"/>
                    </a:lnTo>
                    <a:lnTo>
                      <a:pt x="241" y="35"/>
                    </a:lnTo>
                    <a:lnTo>
                      <a:pt x="241" y="35"/>
                    </a:lnTo>
                    <a:lnTo>
                      <a:pt x="236" y="36"/>
                    </a:lnTo>
                    <a:lnTo>
                      <a:pt x="233" y="35"/>
                    </a:lnTo>
                    <a:lnTo>
                      <a:pt x="231" y="33"/>
                    </a:lnTo>
                    <a:lnTo>
                      <a:pt x="229" y="32"/>
                    </a:lnTo>
                    <a:lnTo>
                      <a:pt x="229" y="32"/>
                    </a:lnTo>
                    <a:lnTo>
                      <a:pt x="228" y="30"/>
                    </a:lnTo>
                    <a:lnTo>
                      <a:pt x="223" y="30"/>
                    </a:lnTo>
                    <a:lnTo>
                      <a:pt x="216" y="32"/>
                    </a:lnTo>
                    <a:lnTo>
                      <a:pt x="216" y="32"/>
                    </a:lnTo>
                    <a:lnTo>
                      <a:pt x="215" y="32"/>
                    </a:lnTo>
                    <a:lnTo>
                      <a:pt x="213" y="35"/>
                    </a:lnTo>
                    <a:lnTo>
                      <a:pt x="213" y="36"/>
                    </a:lnTo>
                    <a:lnTo>
                      <a:pt x="212" y="39"/>
                    </a:lnTo>
                    <a:lnTo>
                      <a:pt x="212" y="39"/>
                    </a:lnTo>
                    <a:lnTo>
                      <a:pt x="209" y="39"/>
                    </a:lnTo>
                    <a:lnTo>
                      <a:pt x="204" y="38"/>
                    </a:lnTo>
                    <a:lnTo>
                      <a:pt x="200" y="38"/>
                    </a:lnTo>
                    <a:lnTo>
                      <a:pt x="197" y="39"/>
                    </a:lnTo>
                    <a:lnTo>
                      <a:pt x="197" y="39"/>
                    </a:lnTo>
                    <a:lnTo>
                      <a:pt x="196" y="40"/>
                    </a:lnTo>
                    <a:lnTo>
                      <a:pt x="194" y="40"/>
                    </a:lnTo>
                    <a:lnTo>
                      <a:pt x="193" y="40"/>
                    </a:lnTo>
                    <a:lnTo>
                      <a:pt x="191" y="40"/>
                    </a:lnTo>
                    <a:lnTo>
                      <a:pt x="191" y="40"/>
                    </a:lnTo>
                    <a:lnTo>
                      <a:pt x="190" y="42"/>
                    </a:lnTo>
                    <a:lnTo>
                      <a:pt x="187" y="43"/>
                    </a:lnTo>
                    <a:lnTo>
                      <a:pt x="185" y="43"/>
                    </a:lnTo>
                    <a:lnTo>
                      <a:pt x="184" y="43"/>
                    </a:lnTo>
                    <a:lnTo>
                      <a:pt x="184" y="43"/>
                    </a:lnTo>
                    <a:lnTo>
                      <a:pt x="182" y="45"/>
                    </a:lnTo>
                    <a:lnTo>
                      <a:pt x="180" y="45"/>
                    </a:lnTo>
                    <a:lnTo>
                      <a:pt x="175" y="43"/>
                    </a:lnTo>
                    <a:lnTo>
                      <a:pt x="171" y="40"/>
                    </a:lnTo>
                    <a:lnTo>
                      <a:pt x="171" y="40"/>
                    </a:lnTo>
                    <a:lnTo>
                      <a:pt x="168" y="33"/>
                    </a:lnTo>
                    <a:lnTo>
                      <a:pt x="166" y="27"/>
                    </a:lnTo>
                    <a:lnTo>
                      <a:pt x="166" y="21"/>
                    </a:lnTo>
                    <a:lnTo>
                      <a:pt x="168" y="19"/>
                    </a:lnTo>
                    <a:lnTo>
                      <a:pt x="168" y="19"/>
                    </a:lnTo>
                    <a:lnTo>
                      <a:pt x="169" y="17"/>
                    </a:lnTo>
                    <a:lnTo>
                      <a:pt x="171" y="14"/>
                    </a:lnTo>
                    <a:lnTo>
                      <a:pt x="169" y="11"/>
                    </a:lnTo>
                    <a:lnTo>
                      <a:pt x="168" y="10"/>
                    </a:lnTo>
                    <a:lnTo>
                      <a:pt x="168" y="10"/>
                    </a:lnTo>
                    <a:lnTo>
                      <a:pt x="165" y="7"/>
                    </a:lnTo>
                    <a:lnTo>
                      <a:pt x="165" y="4"/>
                    </a:lnTo>
                    <a:lnTo>
                      <a:pt x="165" y="1"/>
                    </a:lnTo>
                    <a:lnTo>
                      <a:pt x="162" y="0"/>
                    </a:lnTo>
                    <a:lnTo>
                      <a:pt x="162" y="0"/>
                    </a:lnTo>
                    <a:lnTo>
                      <a:pt x="159" y="0"/>
                    </a:lnTo>
                    <a:lnTo>
                      <a:pt x="158" y="3"/>
                    </a:lnTo>
                    <a:lnTo>
                      <a:pt x="156" y="4"/>
                    </a:lnTo>
                    <a:lnTo>
                      <a:pt x="155" y="5"/>
                    </a:lnTo>
                    <a:lnTo>
                      <a:pt x="155" y="5"/>
                    </a:lnTo>
                    <a:lnTo>
                      <a:pt x="148" y="10"/>
                    </a:lnTo>
                    <a:lnTo>
                      <a:pt x="145" y="11"/>
                    </a:lnTo>
                    <a:lnTo>
                      <a:pt x="140" y="11"/>
                    </a:lnTo>
                    <a:lnTo>
                      <a:pt x="140" y="11"/>
                    </a:lnTo>
                    <a:lnTo>
                      <a:pt x="136" y="13"/>
                    </a:lnTo>
                    <a:lnTo>
                      <a:pt x="133" y="14"/>
                    </a:lnTo>
                    <a:lnTo>
                      <a:pt x="133" y="16"/>
                    </a:lnTo>
                    <a:lnTo>
                      <a:pt x="133" y="16"/>
                    </a:lnTo>
                    <a:lnTo>
                      <a:pt x="132" y="19"/>
                    </a:lnTo>
                    <a:lnTo>
                      <a:pt x="130" y="19"/>
                    </a:lnTo>
                    <a:lnTo>
                      <a:pt x="129" y="17"/>
                    </a:lnTo>
                    <a:lnTo>
                      <a:pt x="129" y="16"/>
                    </a:lnTo>
                    <a:lnTo>
                      <a:pt x="129" y="16"/>
                    </a:lnTo>
                    <a:lnTo>
                      <a:pt x="127" y="14"/>
                    </a:lnTo>
                    <a:lnTo>
                      <a:pt x="123" y="14"/>
                    </a:lnTo>
                    <a:lnTo>
                      <a:pt x="120" y="13"/>
                    </a:lnTo>
                    <a:lnTo>
                      <a:pt x="118" y="13"/>
                    </a:lnTo>
                    <a:lnTo>
                      <a:pt x="118" y="13"/>
                    </a:lnTo>
                    <a:lnTo>
                      <a:pt x="115" y="11"/>
                    </a:lnTo>
                    <a:lnTo>
                      <a:pt x="111" y="11"/>
                    </a:lnTo>
                    <a:lnTo>
                      <a:pt x="110" y="13"/>
                    </a:lnTo>
                    <a:lnTo>
                      <a:pt x="110" y="13"/>
                    </a:lnTo>
                    <a:lnTo>
                      <a:pt x="110" y="14"/>
                    </a:lnTo>
                    <a:lnTo>
                      <a:pt x="110" y="14"/>
                    </a:lnTo>
                    <a:lnTo>
                      <a:pt x="113" y="16"/>
                    </a:lnTo>
                    <a:lnTo>
                      <a:pt x="114" y="17"/>
                    </a:lnTo>
                    <a:lnTo>
                      <a:pt x="114" y="23"/>
                    </a:lnTo>
                    <a:lnTo>
                      <a:pt x="114" y="23"/>
                    </a:lnTo>
                    <a:lnTo>
                      <a:pt x="115" y="24"/>
                    </a:lnTo>
                    <a:lnTo>
                      <a:pt x="117" y="26"/>
                    </a:lnTo>
                    <a:lnTo>
                      <a:pt x="117" y="27"/>
                    </a:lnTo>
                    <a:lnTo>
                      <a:pt x="118" y="30"/>
                    </a:lnTo>
                    <a:lnTo>
                      <a:pt x="118" y="30"/>
                    </a:lnTo>
                    <a:lnTo>
                      <a:pt x="118" y="32"/>
                    </a:lnTo>
                    <a:lnTo>
                      <a:pt x="120" y="32"/>
                    </a:lnTo>
                    <a:lnTo>
                      <a:pt x="124" y="32"/>
                    </a:lnTo>
                    <a:lnTo>
                      <a:pt x="124" y="32"/>
                    </a:lnTo>
                    <a:lnTo>
                      <a:pt x="126" y="32"/>
                    </a:lnTo>
                    <a:lnTo>
                      <a:pt x="126" y="33"/>
                    </a:lnTo>
                    <a:lnTo>
                      <a:pt x="124" y="35"/>
                    </a:lnTo>
                    <a:lnTo>
                      <a:pt x="123" y="36"/>
                    </a:lnTo>
                    <a:lnTo>
                      <a:pt x="123" y="36"/>
                    </a:lnTo>
                    <a:lnTo>
                      <a:pt x="118" y="39"/>
                    </a:lnTo>
                    <a:lnTo>
                      <a:pt x="115" y="42"/>
                    </a:lnTo>
                    <a:lnTo>
                      <a:pt x="115" y="42"/>
                    </a:lnTo>
                    <a:lnTo>
                      <a:pt x="114" y="45"/>
                    </a:lnTo>
                    <a:lnTo>
                      <a:pt x="113" y="45"/>
                    </a:lnTo>
                    <a:lnTo>
                      <a:pt x="110" y="45"/>
                    </a:lnTo>
                    <a:lnTo>
                      <a:pt x="108" y="46"/>
                    </a:lnTo>
                    <a:lnTo>
                      <a:pt x="108" y="46"/>
                    </a:lnTo>
                    <a:lnTo>
                      <a:pt x="104" y="51"/>
                    </a:lnTo>
                    <a:lnTo>
                      <a:pt x="101" y="51"/>
                    </a:lnTo>
                    <a:lnTo>
                      <a:pt x="99" y="51"/>
                    </a:lnTo>
                    <a:lnTo>
                      <a:pt x="99" y="51"/>
                    </a:lnTo>
                    <a:lnTo>
                      <a:pt x="97" y="51"/>
                    </a:lnTo>
                    <a:lnTo>
                      <a:pt x="94" y="52"/>
                    </a:lnTo>
                    <a:lnTo>
                      <a:pt x="94" y="52"/>
                    </a:lnTo>
                    <a:lnTo>
                      <a:pt x="92" y="52"/>
                    </a:lnTo>
                    <a:lnTo>
                      <a:pt x="91" y="52"/>
                    </a:lnTo>
                    <a:lnTo>
                      <a:pt x="86" y="49"/>
                    </a:lnTo>
                    <a:lnTo>
                      <a:pt x="86" y="49"/>
                    </a:lnTo>
                    <a:lnTo>
                      <a:pt x="83" y="43"/>
                    </a:lnTo>
                    <a:lnTo>
                      <a:pt x="78" y="38"/>
                    </a:lnTo>
                    <a:lnTo>
                      <a:pt x="78" y="38"/>
                    </a:lnTo>
                    <a:lnTo>
                      <a:pt x="72" y="39"/>
                    </a:lnTo>
                    <a:lnTo>
                      <a:pt x="66" y="40"/>
                    </a:lnTo>
                    <a:lnTo>
                      <a:pt x="66" y="40"/>
                    </a:lnTo>
                    <a:lnTo>
                      <a:pt x="56" y="40"/>
                    </a:lnTo>
                    <a:lnTo>
                      <a:pt x="51" y="40"/>
                    </a:lnTo>
                    <a:lnTo>
                      <a:pt x="48" y="42"/>
                    </a:lnTo>
                    <a:lnTo>
                      <a:pt x="48" y="42"/>
                    </a:lnTo>
                    <a:lnTo>
                      <a:pt x="48" y="46"/>
                    </a:lnTo>
                    <a:lnTo>
                      <a:pt x="51" y="48"/>
                    </a:lnTo>
                    <a:lnTo>
                      <a:pt x="51" y="48"/>
                    </a:lnTo>
                    <a:lnTo>
                      <a:pt x="54" y="49"/>
                    </a:lnTo>
                    <a:lnTo>
                      <a:pt x="56" y="51"/>
                    </a:lnTo>
                    <a:lnTo>
                      <a:pt x="54" y="54"/>
                    </a:lnTo>
                    <a:lnTo>
                      <a:pt x="54" y="54"/>
                    </a:lnTo>
                    <a:lnTo>
                      <a:pt x="51" y="54"/>
                    </a:lnTo>
                    <a:lnTo>
                      <a:pt x="48" y="55"/>
                    </a:lnTo>
                    <a:lnTo>
                      <a:pt x="47" y="55"/>
                    </a:lnTo>
                    <a:lnTo>
                      <a:pt x="46" y="59"/>
                    </a:lnTo>
                    <a:lnTo>
                      <a:pt x="46" y="59"/>
                    </a:lnTo>
                    <a:lnTo>
                      <a:pt x="47" y="64"/>
                    </a:lnTo>
                    <a:lnTo>
                      <a:pt x="50" y="70"/>
                    </a:lnTo>
                    <a:lnTo>
                      <a:pt x="53" y="74"/>
                    </a:lnTo>
                    <a:lnTo>
                      <a:pt x="53" y="75"/>
                    </a:lnTo>
                    <a:lnTo>
                      <a:pt x="53" y="78"/>
                    </a:lnTo>
                    <a:lnTo>
                      <a:pt x="53" y="78"/>
                    </a:lnTo>
                    <a:lnTo>
                      <a:pt x="51" y="94"/>
                    </a:lnTo>
                    <a:lnTo>
                      <a:pt x="51" y="94"/>
                    </a:lnTo>
                    <a:lnTo>
                      <a:pt x="50" y="103"/>
                    </a:lnTo>
                    <a:lnTo>
                      <a:pt x="48" y="108"/>
                    </a:lnTo>
                    <a:lnTo>
                      <a:pt x="47" y="110"/>
                    </a:lnTo>
                    <a:lnTo>
                      <a:pt x="47" y="110"/>
                    </a:lnTo>
                    <a:lnTo>
                      <a:pt x="41" y="109"/>
                    </a:lnTo>
                    <a:lnTo>
                      <a:pt x="40" y="109"/>
                    </a:lnTo>
                    <a:lnTo>
                      <a:pt x="37" y="110"/>
                    </a:lnTo>
                    <a:lnTo>
                      <a:pt x="37" y="110"/>
                    </a:lnTo>
                    <a:lnTo>
                      <a:pt x="32" y="113"/>
                    </a:lnTo>
                    <a:lnTo>
                      <a:pt x="30" y="113"/>
                    </a:lnTo>
                    <a:lnTo>
                      <a:pt x="25" y="115"/>
                    </a:lnTo>
                    <a:lnTo>
                      <a:pt x="22" y="116"/>
                    </a:lnTo>
                    <a:lnTo>
                      <a:pt x="22" y="116"/>
                    </a:lnTo>
                    <a:lnTo>
                      <a:pt x="18" y="118"/>
                    </a:lnTo>
                    <a:lnTo>
                      <a:pt x="15" y="119"/>
                    </a:lnTo>
                    <a:lnTo>
                      <a:pt x="14" y="121"/>
                    </a:lnTo>
                    <a:lnTo>
                      <a:pt x="12" y="124"/>
                    </a:lnTo>
                    <a:lnTo>
                      <a:pt x="12" y="124"/>
                    </a:lnTo>
                    <a:lnTo>
                      <a:pt x="11" y="127"/>
                    </a:lnTo>
                    <a:lnTo>
                      <a:pt x="9" y="129"/>
                    </a:lnTo>
                    <a:lnTo>
                      <a:pt x="8" y="131"/>
                    </a:lnTo>
                    <a:lnTo>
                      <a:pt x="8" y="134"/>
                    </a:lnTo>
                    <a:lnTo>
                      <a:pt x="8" y="134"/>
                    </a:lnTo>
                    <a:lnTo>
                      <a:pt x="8" y="137"/>
                    </a:lnTo>
                    <a:lnTo>
                      <a:pt x="6" y="138"/>
                    </a:lnTo>
                    <a:lnTo>
                      <a:pt x="3" y="141"/>
                    </a:lnTo>
                    <a:lnTo>
                      <a:pt x="3" y="141"/>
                    </a:lnTo>
                    <a:lnTo>
                      <a:pt x="2" y="143"/>
                    </a:lnTo>
                    <a:lnTo>
                      <a:pt x="2" y="144"/>
                    </a:lnTo>
                    <a:lnTo>
                      <a:pt x="2" y="147"/>
                    </a:lnTo>
                    <a:lnTo>
                      <a:pt x="0" y="148"/>
                    </a:lnTo>
                    <a:lnTo>
                      <a:pt x="0" y="148"/>
                    </a:lnTo>
                    <a:lnTo>
                      <a:pt x="0" y="150"/>
                    </a:lnTo>
                    <a:lnTo>
                      <a:pt x="0" y="153"/>
                    </a:lnTo>
                    <a:lnTo>
                      <a:pt x="5" y="159"/>
                    </a:lnTo>
                    <a:lnTo>
                      <a:pt x="5" y="159"/>
                    </a:lnTo>
                    <a:lnTo>
                      <a:pt x="8" y="163"/>
                    </a:lnTo>
                    <a:lnTo>
                      <a:pt x="9" y="166"/>
                    </a:lnTo>
                    <a:lnTo>
                      <a:pt x="9" y="169"/>
                    </a:lnTo>
                    <a:lnTo>
                      <a:pt x="9" y="169"/>
                    </a:lnTo>
                    <a:lnTo>
                      <a:pt x="9" y="170"/>
                    </a:lnTo>
                    <a:lnTo>
                      <a:pt x="11" y="172"/>
                    </a:lnTo>
                    <a:lnTo>
                      <a:pt x="15" y="173"/>
                    </a:lnTo>
                    <a:lnTo>
                      <a:pt x="15" y="173"/>
                    </a:lnTo>
                    <a:lnTo>
                      <a:pt x="16" y="173"/>
                    </a:lnTo>
                    <a:lnTo>
                      <a:pt x="18" y="176"/>
                    </a:lnTo>
                    <a:lnTo>
                      <a:pt x="18" y="178"/>
                    </a:lnTo>
                    <a:lnTo>
                      <a:pt x="21" y="179"/>
                    </a:lnTo>
                    <a:lnTo>
                      <a:pt x="21" y="179"/>
                    </a:lnTo>
                    <a:lnTo>
                      <a:pt x="30" y="179"/>
                    </a:lnTo>
                    <a:lnTo>
                      <a:pt x="32" y="179"/>
                    </a:lnTo>
                    <a:lnTo>
                      <a:pt x="34" y="178"/>
                    </a:lnTo>
                    <a:lnTo>
                      <a:pt x="34" y="178"/>
                    </a:lnTo>
                    <a:lnTo>
                      <a:pt x="37" y="175"/>
                    </a:lnTo>
                    <a:lnTo>
                      <a:pt x="38" y="175"/>
                    </a:lnTo>
                    <a:lnTo>
                      <a:pt x="38" y="176"/>
                    </a:lnTo>
                    <a:lnTo>
                      <a:pt x="38" y="176"/>
                    </a:lnTo>
                    <a:lnTo>
                      <a:pt x="38" y="186"/>
                    </a:lnTo>
                    <a:lnTo>
                      <a:pt x="40" y="191"/>
                    </a:lnTo>
                    <a:lnTo>
                      <a:pt x="40" y="192"/>
                    </a:lnTo>
                    <a:lnTo>
                      <a:pt x="41" y="192"/>
                    </a:lnTo>
                    <a:lnTo>
                      <a:pt x="41" y="192"/>
                    </a:lnTo>
                    <a:lnTo>
                      <a:pt x="48" y="191"/>
                    </a:lnTo>
                    <a:lnTo>
                      <a:pt x="57" y="192"/>
                    </a:lnTo>
                    <a:lnTo>
                      <a:pt x="57" y="192"/>
                    </a:lnTo>
                    <a:lnTo>
                      <a:pt x="60" y="192"/>
                    </a:lnTo>
                    <a:lnTo>
                      <a:pt x="63" y="192"/>
                    </a:lnTo>
                    <a:lnTo>
                      <a:pt x="67" y="189"/>
                    </a:lnTo>
                    <a:lnTo>
                      <a:pt x="67" y="189"/>
                    </a:lnTo>
                    <a:lnTo>
                      <a:pt x="70" y="188"/>
                    </a:lnTo>
                    <a:lnTo>
                      <a:pt x="78" y="185"/>
                    </a:lnTo>
                    <a:lnTo>
                      <a:pt x="78" y="185"/>
                    </a:lnTo>
                    <a:lnTo>
                      <a:pt x="83" y="180"/>
                    </a:lnTo>
                    <a:lnTo>
                      <a:pt x="88" y="179"/>
                    </a:lnTo>
                    <a:lnTo>
                      <a:pt x="91" y="178"/>
                    </a:lnTo>
                    <a:lnTo>
                      <a:pt x="91" y="178"/>
                    </a:lnTo>
                    <a:lnTo>
                      <a:pt x="98" y="178"/>
                    </a:lnTo>
                    <a:lnTo>
                      <a:pt x="101" y="178"/>
                    </a:lnTo>
                    <a:lnTo>
                      <a:pt x="102" y="179"/>
                    </a:lnTo>
                    <a:lnTo>
                      <a:pt x="102" y="179"/>
                    </a:lnTo>
                    <a:lnTo>
                      <a:pt x="101" y="183"/>
                    </a:lnTo>
                    <a:lnTo>
                      <a:pt x="101" y="189"/>
                    </a:lnTo>
                    <a:lnTo>
                      <a:pt x="102" y="197"/>
                    </a:lnTo>
                    <a:lnTo>
                      <a:pt x="105" y="202"/>
                    </a:lnTo>
                    <a:lnTo>
                      <a:pt x="105" y="202"/>
                    </a:lnTo>
                    <a:lnTo>
                      <a:pt x="113" y="208"/>
                    </a:lnTo>
                    <a:lnTo>
                      <a:pt x="115" y="210"/>
                    </a:lnTo>
                    <a:lnTo>
                      <a:pt x="120" y="210"/>
                    </a:lnTo>
                    <a:lnTo>
                      <a:pt x="120" y="210"/>
                    </a:lnTo>
                    <a:lnTo>
                      <a:pt x="123" y="210"/>
                    </a:lnTo>
                    <a:lnTo>
                      <a:pt x="124" y="211"/>
                    </a:lnTo>
                    <a:lnTo>
                      <a:pt x="126" y="211"/>
                    </a:lnTo>
                    <a:lnTo>
                      <a:pt x="127" y="213"/>
                    </a:lnTo>
                    <a:lnTo>
                      <a:pt x="127" y="213"/>
                    </a:lnTo>
                    <a:lnTo>
                      <a:pt x="130" y="213"/>
                    </a:lnTo>
                    <a:lnTo>
                      <a:pt x="130" y="214"/>
                    </a:lnTo>
                    <a:lnTo>
                      <a:pt x="132" y="216"/>
                    </a:lnTo>
                    <a:lnTo>
                      <a:pt x="133" y="216"/>
                    </a:lnTo>
                    <a:lnTo>
                      <a:pt x="133" y="216"/>
                    </a:lnTo>
                    <a:lnTo>
                      <a:pt x="139" y="217"/>
                    </a:lnTo>
                    <a:lnTo>
                      <a:pt x="142" y="218"/>
                    </a:lnTo>
                    <a:lnTo>
                      <a:pt x="142" y="220"/>
                    </a:lnTo>
                    <a:lnTo>
                      <a:pt x="142" y="220"/>
                    </a:lnTo>
                    <a:lnTo>
                      <a:pt x="143" y="221"/>
                    </a:lnTo>
                    <a:lnTo>
                      <a:pt x="145" y="223"/>
                    </a:lnTo>
                    <a:lnTo>
                      <a:pt x="148" y="223"/>
                    </a:lnTo>
                    <a:lnTo>
                      <a:pt x="152" y="223"/>
                    </a:lnTo>
                    <a:lnTo>
                      <a:pt x="155" y="223"/>
                    </a:lnTo>
                    <a:lnTo>
                      <a:pt x="155" y="223"/>
                    </a:lnTo>
                    <a:lnTo>
                      <a:pt x="159" y="227"/>
                    </a:lnTo>
                    <a:lnTo>
                      <a:pt x="159" y="229"/>
                    </a:lnTo>
                    <a:lnTo>
                      <a:pt x="159" y="232"/>
                    </a:lnTo>
                    <a:lnTo>
                      <a:pt x="159" y="232"/>
                    </a:lnTo>
                    <a:lnTo>
                      <a:pt x="161" y="234"/>
                    </a:lnTo>
                    <a:lnTo>
                      <a:pt x="162" y="237"/>
                    </a:lnTo>
                    <a:lnTo>
                      <a:pt x="162" y="239"/>
                    </a:lnTo>
                    <a:lnTo>
                      <a:pt x="162" y="240"/>
                    </a:lnTo>
                    <a:lnTo>
                      <a:pt x="162" y="240"/>
                    </a:lnTo>
                    <a:lnTo>
                      <a:pt x="161" y="242"/>
                    </a:lnTo>
                    <a:lnTo>
                      <a:pt x="161" y="245"/>
                    </a:lnTo>
                    <a:lnTo>
                      <a:pt x="162" y="248"/>
                    </a:lnTo>
                    <a:lnTo>
                      <a:pt x="162" y="251"/>
                    </a:lnTo>
                    <a:lnTo>
                      <a:pt x="162" y="251"/>
                    </a:lnTo>
                    <a:lnTo>
                      <a:pt x="164" y="253"/>
                    </a:lnTo>
                    <a:lnTo>
                      <a:pt x="166" y="255"/>
                    </a:lnTo>
                    <a:lnTo>
                      <a:pt x="171" y="256"/>
                    </a:lnTo>
                    <a:lnTo>
                      <a:pt x="175" y="256"/>
                    </a:lnTo>
                    <a:lnTo>
                      <a:pt x="175" y="256"/>
                    </a:lnTo>
                    <a:lnTo>
                      <a:pt x="181" y="256"/>
                    </a:lnTo>
                    <a:lnTo>
                      <a:pt x="184" y="256"/>
                    </a:lnTo>
                    <a:lnTo>
                      <a:pt x="185" y="259"/>
                    </a:lnTo>
                    <a:lnTo>
                      <a:pt x="185" y="262"/>
                    </a:lnTo>
                    <a:lnTo>
                      <a:pt x="185" y="262"/>
                    </a:lnTo>
                    <a:lnTo>
                      <a:pt x="187" y="265"/>
                    </a:lnTo>
                    <a:lnTo>
                      <a:pt x="188" y="268"/>
                    </a:lnTo>
                    <a:lnTo>
                      <a:pt x="190" y="269"/>
                    </a:lnTo>
                    <a:lnTo>
                      <a:pt x="193" y="274"/>
                    </a:lnTo>
                    <a:lnTo>
                      <a:pt x="193" y="274"/>
                    </a:lnTo>
                    <a:lnTo>
                      <a:pt x="193" y="277"/>
                    </a:lnTo>
                    <a:lnTo>
                      <a:pt x="191" y="281"/>
                    </a:lnTo>
                    <a:lnTo>
                      <a:pt x="191" y="286"/>
                    </a:lnTo>
                    <a:lnTo>
                      <a:pt x="191" y="288"/>
                    </a:lnTo>
                    <a:lnTo>
                      <a:pt x="191" y="288"/>
                    </a:lnTo>
                    <a:lnTo>
                      <a:pt x="190" y="293"/>
                    </a:lnTo>
                    <a:lnTo>
                      <a:pt x="187" y="297"/>
                    </a:lnTo>
                    <a:lnTo>
                      <a:pt x="187" y="297"/>
                    </a:lnTo>
                    <a:lnTo>
                      <a:pt x="190" y="300"/>
                    </a:lnTo>
                    <a:lnTo>
                      <a:pt x="190" y="302"/>
                    </a:lnTo>
                    <a:lnTo>
                      <a:pt x="188" y="303"/>
                    </a:lnTo>
                    <a:lnTo>
                      <a:pt x="188" y="303"/>
                    </a:lnTo>
                    <a:lnTo>
                      <a:pt x="187" y="304"/>
                    </a:lnTo>
                    <a:lnTo>
                      <a:pt x="188" y="307"/>
                    </a:lnTo>
                    <a:lnTo>
                      <a:pt x="190" y="312"/>
                    </a:lnTo>
                    <a:lnTo>
                      <a:pt x="190" y="318"/>
                    </a:lnTo>
                    <a:lnTo>
                      <a:pt x="190" y="318"/>
                    </a:lnTo>
                    <a:lnTo>
                      <a:pt x="188" y="322"/>
                    </a:lnTo>
                    <a:lnTo>
                      <a:pt x="190" y="325"/>
                    </a:lnTo>
                    <a:lnTo>
                      <a:pt x="191" y="326"/>
                    </a:lnTo>
                    <a:lnTo>
                      <a:pt x="196" y="326"/>
                    </a:lnTo>
                    <a:lnTo>
                      <a:pt x="196" y="326"/>
                    </a:lnTo>
                    <a:lnTo>
                      <a:pt x="203" y="328"/>
                    </a:lnTo>
                    <a:lnTo>
                      <a:pt x="204" y="328"/>
                    </a:lnTo>
                    <a:lnTo>
                      <a:pt x="206" y="328"/>
                    </a:lnTo>
                    <a:lnTo>
                      <a:pt x="206" y="328"/>
                    </a:lnTo>
                    <a:lnTo>
                      <a:pt x="209" y="328"/>
                    </a:lnTo>
                    <a:lnTo>
                      <a:pt x="210" y="331"/>
                    </a:lnTo>
                    <a:lnTo>
                      <a:pt x="215" y="338"/>
                    </a:lnTo>
                    <a:lnTo>
                      <a:pt x="215" y="338"/>
                    </a:lnTo>
                    <a:lnTo>
                      <a:pt x="217" y="345"/>
                    </a:lnTo>
                    <a:lnTo>
                      <a:pt x="219" y="350"/>
                    </a:lnTo>
                    <a:lnTo>
                      <a:pt x="220" y="351"/>
                    </a:lnTo>
                    <a:lnTo>
                      <a:pt x="220" y="351"/>
                    </a:lnTo>
                    <a:lnTo>
                      <a:pt x="223" y="348"/>
                    </a:lnTo>
                    <a:lnTo>
                      <a:pt x="226" y="348"/>
                    </a:lnTo>
                    <a:lnTo>
                      <a:pt x="229" y="348"/>
                    </a:lnTo>
                    <a:lnTo>
                      <a:pt x="229" y="348"/>
                    </a:lnTo>
                    <a:lnTo>
                      <a:pt x="231" y="350"/>
                    </a:lnTo>
                    <a:lnTo>
                      <a:pt x="231" y="353"/>
                    </a:lnTo>
                    <a:lnTo>
                      <a:pt x="231" y="357"/>
                    </a:lnTo>
                    <a:lnTo>
                      <a:pt x="229" y="370"/>
                    </a:lnTo>
                    <a:lnTo>
                      <a:pt x="229" y="370"/>
                    </a:lnTo>
                    <a:lnTo>
                      <a:pt x="236" y="370"/>
                    </a:lnTo>
                    <a:lnTo>
                      <a:pt x="236" y="370"/>
                    </a:lnTo>
                    <a:lnTo>
                      <a:pt x="238" y="373"/>
                    </a:lnTo>
                    <a:lnTo>
                      <a:pt x="238" y="379"/>
                    </a:lnTo>
                    <a:lnTo>
                      <a:pt x="238" y="388"/>
                    </a:lnTo>
                    <a:lnTo>
                      <a:pt x="238" y="388"/>
                    </a:lnTo>
                    <a:lnTo>
                      <a:pt x="236" y="391"/>
                    </a:lnTo>
                    <a:lnTo>
                      <a:pt x="232" y="392"/>
                    </a:lnTo>
                    <a:lnTo>
                      <a:pt x="225" y="396"/>
                    </a:lnTo>
                    <a:lnTo>
                      <a:pt x="225" y="396"/>
                    </a:lnTo>
                    <a:lnTo>
                      <a:pt x="215" y="405"/>
                    </a:lnTo>
                    <a:lnTo>
                      <a:pt x="209" y="411"/>
                    </a:lnTo>
                    <a:lnTo>
                      <a:pt x="204" y="417"/>
                    </a:lnTo>
                    <a:lnTo>
                      <a:pt x="204" y="417"/>
                    </a:lnTo>
                    <a:lnTo>
                      <a:pt x="199" y="424"/>
                    </a:lnTo>
                    <a:lnTo>
                      <a:pt x="194" y="430"/>
                    </a:lnTo>
                    <a:lnTo>
                      <a:pt x="194" y="430"/>
                    </a:lnTo>
                    <a:lnTo>
                      <a:pt x="197" y="430"/>
                    </a:lnTo>
                    <a:lnTo>
                      <a:pt x="197" y="430"/>
                    </a:lnTo>
                    <a:lnTo>
                      <a:pt x="199" y="428"/>
                    </a:lnTo>
                    <a:lnTo>
                      <a:pt x="201" y="428"/>
                    </a:lnTo>
                    <a:lnTo>
                      <a:pt x="204" y="430"/>
                    </a:lnTo>
                    <a:lnTo>
                      <a:pt x="207" y="433"/>
                    </a:lnTo>
                    <a:lnTo>
                      <a:pt x="207" y="433"/>
                    </a:lnTo>
                    <a:lnTo>
                      <a:pt x="210" y="439"/>
                    </a:lnTo>
                    <a:lnTo>
                      <a:pt x="212" y="440"/>
                    </a:lnTo>
                    <a:lnTo>
                      <a:pt x="212" y="442"/>
                    </a:lnTo>
                    <a:lnTo>
                      <a:pt x="212" y="442"/>
                    </a:lnTo>
                    <a:lnTo>
                      <a:pt x="215" y="439"/>
                    </a:lnTo>
                    <a:lnTo>
                      <a:pt x="217" y="437"/>
                    </a:lnTo>
                    <a:lnTo>
                      <a:pt x="219" y="440"/>
                    </a:lnTo>
                    <a:lnTo>
                      <a:pt x="219" y="440"/>
                    </a:lnTo>
                    <a:lnTo>
                      <a:pt x="222" y="443"/>
                    </a:lnTo>
                    <a:lnTo>
                      <a:pt x="226" y="446"/>
                    </a:lnTo>
                    <a:lnTo>
                      <a:pt x="232" y="449"/>
                    </a:lnTo>
                    <a:lnTo>
                      <a:pt x="232" y="449"/>
                    </a:lnTo>
                    <a:lnTo>
                      <a:pt x="236" y="453"/>
                    </a:lnTo>
                    <a:lnTo>
                      <a:pt x="239" y="455"/>
                    </a:lnTo>
                    <a:lnTo>
                      <a:pt x="239" y="459"/>
                    </a:lnTo>
                    <a:lnTo>
                      <a:pt x="239" y="459"/>
                    </a:lnTo>
                    <a:lnTo>
                      <a:pt x="239" y="466"/>
                    </a:lnTo>
                    <a:lnTo>
                      <a:pt x="239" y="472"/>
                    </a:lnTo>
                    <a:lnTo>
                      <a:pt x="241" y="477"/>
                    </a:lnTo>
                    <a:lnTo>
                      <a:pt x="241" y="477"/>
                    </a:lnTo>
                    <a:lnTo>
                      <a:pt x="247" y="471"/>
                    </a:lnTo>
                    <a:lnTo>
                      <a:pt x="247" y="471"/>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9" name="Freeform 108">
                <a:extLst>
                  <a:ext uri="{FF2B5EF4-FFF2-40B4-BE49-F238E27FC236}">
                    <a16:creationId xmlns:a16="http://schemas.microsoft.com/office/drawing/2014/main" id="{E9AD1E55-AABC-67BD-76E0-5CFCD598DF68}"/>
                  </a:ext>
                </a:extLst>
              </p:cNvPr>
              <p:cNvSpPr>
                <a:spLocks/>
              </p:cNvSpPr>
              <p:nvPr/>
            </p:nvSpPr>
            <p:spPr bwMode="auto">
              <a:xfrm>
                <a:off x="2413000" y="5591176"/>
                <a:ext cx="93663" cy="100013"/>
              </a:xfrm>
              <a:custGeom>
                <a:avLst/>
                <a:gdLst>
                  <a:gd name="T0" fmla="*/ 57 w 59"/>
                  <a:gd name="T1" fmla="*/ 31 h 63"/>
                  <a:gd name="T2" fmla="*/ 54 w 59"/>
                  <a:gd name="T3" fmla="*/ 25 h 63"/>
                  <a:gd name="T4" fmla="*/ 50 w 59"/>
                  <a:gd name="T5" fmla="*/ 21 h 63"/>
                  <a:gd name="T6" fmla="*/ 40 w 59"/>
                  <a:gd name="T7" fmla="*/ 15 h 63"/>
                  <a:gd name="T8" fmla="*/ 37 w 59"/>
                  <a:gd name="T9" fmla="*/ 12 h 63"/>
                  <a:gd name="T10" fmla="*/ 33 w 59"/>
                  <a:gd name="T11" fmla="*/ 11 h 63"/>
                  <a:gd name="T12" fmla="*/ 30 w 59"/>
                  <a:gd name="T13" fmla="*/ 14 h 63"/>
                  <a:gd name="T14" fmla="*/ 28 w 59"/>
                  <a:gd name="T15" fmla="*/ 11 h 63"/>
                  <a:gd name="T16" fmla="*/ 25 w 59"/>
                  <a:gd name="T17" fmla="*/ 5 h 63"/>
                  <a:gd name="T18" fmla="*/ 19 w 59"/>
                  <a:gd name="T19" fmla="*/ 0 h 63"/>
                  <a:gd name="T20" fmla="*/ 15 w 59"/>
                  <a:gd name="T21" fmla="*/ 2 h 63"/>
                  <a:gd name="T22" fmla="*/ 12 w 59"/>
                  <a:gd name="T23" fmla="*/ 2 h 63"/>
                  <a:gd name="T24" fmla="*/ 9 w 59"/>
                  <a:gd name="T25" fmla="*/ 5 h 63"/>
                  <a:gd name="T26" fmla="*/ 8 w 59"/>
                  <a:gd name="T27" fmla="*/ 8 h 63"/>
                  <a:gd name="T28" fmla="*/ 5 w 59"/>
                  <a:gd name="T29" fmla="*/ 22 h 63"/>
                  <a:gd name="T30" fmla="*/ 3 w 59"/>
                  <a:gd name="T31" fmla="*/ 28 h 63"/>
                  <a:gd name="T32" fmla="*/ 2 w 59"/>
                  <a:gd name="T33" fmla="*/ 37 h 63"/>
                  <a:gd name="T34" fmla="*/ 0 w 59"/>
                  <a:gd name="T35" fmla="*/ 44 h 63"/>
                  <a:gd name="T36" fmla="*/ 0 w 59"/>
                  <a:gd name="T37" fmla="*/ 47 h 63"/>
                  <a:gd name="T38" fmla="*/ 5 w 59"/>
                  <a:gd name="T39" fmla="*/ 50 h 63"/>
                  <a:gd name="T40" fmla="*/ 5 w 59"/>
                  <a:gd name="T41" fmla="*/ 53 h 63"/>
                  <a:gd name="T42" fmla="*/ 3 w 59"/>
                  <a:gd name="T43" fmla="*/ 56 h 63"/>
                  <a:gd name="T44" fmla="*/ 8 w 59"/>
                  <a:gd name="T45" fmla="*/ 57 h 63"/>
                  <a:gd name="T46" fmla="*/ 15 w 59"/>
                  <a:gd name="T47" fmla="*/ 59 h 63"/>
                  <a:gd name="T48" fmla="*/ 22 w 59"/>
                  <a:gd name="T49" fmla="*/ 62 h 63"/>
                  <a:gd name="T50" fmla="*/ 28 w 59"/>
                  <a:gd name="T51" fmla="*/ 62 h 63"/>
                  <a:gd name="T52" fmla="*/ 33 w 59"/>
                  <a:gd name="T53" fmla="*/ 62 h 63"/>
                  <a:gd name="T54" fmla="*/ 41 w 59"/>
                  <a:gd name="T55" fmla="*/ 62 h 63"/>
                  <a:gd name="T56" fmla="*/ 50 w 59"/>
                  <a:gd name="T57" fmla="*/ 59 h 63"/>
                  <a:gd name="T58" fmla="*/ 54 w 59"/>
                  <a:gd name="T59" fmla="*/ 54 h 63"/>
                  <a:gd name="T60" fmla="*/ 59 w 59"/>
                  <a:gd name="T61" fmla="*/ 49 h 63"/>
                  <a:gd name="T62" fmla="*/ 57 w 59"/>
                  <a:gd name="T63" fmla="*/ 38 h 63"/>
                  <a:gd name="T64" fmla="*/ 57 w 59"/>
                  <a:gd name="T6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 h="63">
                    <a:moveTo>
                      <a:pt x="57" y="31"/>
                    </a:moveTo>
                    <a:lnTo>
                      <a:pt x="57" y="31"/>
                    </a:lnTo>
                    <a:lnTo>
                      <a:pt x="57" y="27"/>
                    </a:lnTo>
                    <a:lnTo>
                      <a:pt x="54" y="25"/>
                    </a:lnTo>
                    <a:lnTo>
                      <a:pt x="50" y="21"/>
                    </a:lnTo>
                    <a:lnTo>
                      <a:pt x="50" y="21"/>
                    </a:lnTo>
                    <a:lnTo>
                      <a:pt x="44" y="18"/>
                    </a:lnTo>
                    <a:lnTo>
                      <a:pt x="40" y="15"/>
                    </a:lnTo>
                    <a:lnTo>
                      <a:pt x="37" y="12"/>
                    </a:lnTo>
                    <a:lnTo>
                      <a:pt x="37" y="12"/>
                    </a:lnTo>
                    <a:lnTo>
                      <a:pt x="35" y="9"/>
                    </a:lnTo>
                    <a:lnTo>
                      <a:pt x="33" y="11"/>
                    </a:lnTo>
                    <a:lnTo>
                      <a:pt x="30" y="14"/>
                    </a:lnTo>
                    <a:lnTo>
                      <a:pt x="30" y="14"/>
                    </a:lnTo>
                    <a:lnTo>
                      <a:pt x="30" y="12"/>
                    </a:lnTo>
                    <a:lnTo>
                      <a:pt x="28" y="11"/>
                    </a:lnTo>
                    <a:lnTo>
                      <a:pt x="25" y="5"/>
                    </a:lnTo>
                    <a:lnTo>
                      <a:pt x="25" y="5"/>
                    </a:lnTo>
                    <a:lnTo>
                      <a:pt x="22" y="2"/>
                    </a:lnTo>
                    <a:lnTo>
                      <a:pt x="19" y="0"/>
                    </a:lnTo>
                    <a:lnTo>
                      <a:pt x="17" y="0"/>
                    </a:lnTo>
                    <a:lnTo>
                      <a:pt x="15" y="2"/>
                    </a:lnTo>
                    <a:lnTo>
                      <a:pt x="15" y="2"/>
                    </a:lnTo>
                    <a:lnTo>
                      <a:pt x="12" y="2"/>
                    </a:lnTo>
                    <a:lnTo>
                      <a:pt x="12" y="2"/>
                    </a:lnTo>
                    <a:lnTo>
                      <a:pt x="9" y="5"/>
                    </a:lnTo>
                    <a:lnTo>
                      <a:pt x="8" y="8"/>
                    </a:lnTo>
                    <a:lnTo>
                      <a:pt x="8" y="8"/>
                    </a:lnTo>
                    <a:lnTo>
                      <a:pt x="6" y="17"/>
                    </a:lnTo>
                    <a:lnTo>
                      <a:pt x="5" y="22"/>
                    </a:lnTo>
                    <a:lnTo>
                      <a:pt x="3" y="28"/>
                    </a:lnTo>
                    <a:lnTo>
                      <a:pt x="3" y="28"/>
                    </a:lnTo>
                    <a:lnTo>
                      <a:pt x="3" y="34"/>
                    </a:lnTo>
                    <a:lnTo>
                      <a:pt x="2" y="37"/>
                    </a:lnTo>
                    <a:lnTo>
                      <a:pt x="2" y="40"/>
                    </a:lnTo>
                    <a:lnTo>
                      <a:pt x="0" y="44"/>
                    </a:lnTo>
                    <a:lnTo>
                      <a:pt x="0" y="44"/>
                    </a:lnTo>
                    <a:lnTo>
                      <a:pt x="0" y="47"/>
                    </a:lnTo>
                    <a:lnTo>
                      <a:pt x="2" y="50"/>
                    </a:lnTo>
                    <a:lnTo>
                      <a:pt x="5" y="50"/>
                    </a:lnTo>
                    <a:lnTo>
                      <a:pt x="5" y="50"/>
                    </a:lnTo>
                    <a:lnTo>
                      <a:pt x="5" y="53"/>
                    </a:lnTo>
                    <a:lnTo>
                      <a:pt x="3" y="56"/>
                    </a:lnTo>
                    <a:lnTo>
                      <a:pt x="3" y="56"/>
                    </a:lnTo>
                    <a:lnTo>
                      <a:pt x="5" y="57"/>
                    </a:lnTo>
                    <a:lnTo>
                      <a:pt x="8" y="57"/>
                    </a:lnTo>
                    <a:lnTo>
                      <a:pt x="8" y="57"/>
                    </a:lnTo>
                    <a:lnTo>
                      <a:pt x="15" y="59"/>
                    </a:lnTo>
                    <a:lnTo>
                      <a:pt x="22" y="62"/>
                    </a:lnTo>
                    <a:lnTo>
                      <a:pt x="22" y="62"/>
                    </a:lnTo>
                    <a:lnTo>
                      <a:pt x="27" y="63"/>
                    </a:lnTo>
                    <a:lnTo>
                      <a:pt x="28" y="62"/>
                    </a:lnTo>
                    <a:lnTo>
                      <a:pt x="30" y="62"/>
                    </a:lnTo>
                    <a:lnTo>
                      <a:pt x="33" y="62"/>
                    </a:lnTo>
                    <a:lnTo>
                      <a:pt x="33" y="62"/>
                    </a:lnTo>
                    <a:lnTo>
                      <a:pt x="41" y="62"/>
                    </a:lnTo>
                    <a:lnTo>
                      <a:pt x="46" y="62"/>
                    </a:lnTo>
                    <a:lnTo>
                      <a:pt x="50" y="59"/>
                    </a:lnTo>
                    <a:lnTo>
                      <a:pt x="50" y="59"/>
                    </a:lnTo>
                    <a:lnTo>
                      <a:pt x="54" y="54"/>
                    </a:lnTo>
                    <a:lnTo>
                      <a:pt x="59" y="49"/>
                    </a:lnTo>
                    <a:lnTo>
                      <a:pt x="59" y="49"/>
                    </a:lnTo>
                    <a:lnTo>
                      <a:pt x="57" y="44"/>
                    </a:lnTo>
                    <a:lnTo>
                      <a:pt x="57" y="38"/>
                    </a:lnTo>
                    <a:lnTo>
                      <a:pt x="57" y="31"/>
                    </a:lnTo>
                    <a:lnTo>
                      <a:pt x="57" y="31"/>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0" name="Freeform 109">
                <a:extLst>
                  <a:ext uri="{FF2B5EF4-FFF2-40B4-BE49-F238E27FC236}">
                    <a16:creationId xmlns:a16="http://schemas.microsoft.com/office/drawing/2014/main" id="{6F689213-4466-89F1-8B53-34907030D859}"/>
                  </a:ext>
                </a:extLst>
              </p:cNvPr>
              <p:cNvSpPr>
                <a:spLocks noEditPoints="1"/>
              </p:cNvSpPr>
              <p:nvPr/>
            </p:nvSpPr>
            <p:spPr bwMode="auto">
              <a:xfrm>
                <a:off x="2128838" y="5427663"/>
                <a:ext cx="373063" cy="736600"/>
              </a:xfrm>
              <a:custGeom>
                <a:avLst/>
                <a:gdLst>
                  <a:gd name="T0" fmla="*/ 63 w 235"/>
                  <a:gd name="T1" fmla="*/ 435 h 464"/>
                  <a:gd name="T2" fmla="*/ 60 w 235"/>
                  <a:gd name="T3" fmla="*/ 424 h 464"/>
                  <a:gd name="T4" fmla="*/ 78 w 235"/>
                  <a:gd name="T5" fmla="*/ 464 h 464"/>
                  <a:gd name="T6" fmla="*/ 96 w 235"/>
                  <a:gd name="T7" fmla="*/ 459 h 464"/>
                  <a:gd name="T8" fmla="*/ 226 w 235"/>
                  <a:gd name="T9" fmla="*/ 45 h 464"/>
                  <a:gd name="T10" fmla="*/ 217 w 235"/>
                  <a:gd name="T11" fmla="*/ 64 h 464"/>
                  <a:gd name="T12" fmla="*/ 200 w 235"/>
                  <a:gd name="T13" fmla="*/ 70 h 464"/>
                  <a:gd name="T14" fmla="*/ 178 w 235"/>
                  <a:gd name="T15" fmla="*/ 66 h 464"/>
                  <a:gd name="T16" fmla="*/ 190 w 235"/>
                  <a:gd name="T17" fmla="*/ 45 h 464"/>
                  <a:gd name="T18" fmla="*/ 161 w 235"/>
                  <a:gd name="T19" fmla="*/ 26 h 464"/>
                  <a:gd name="T20" fmla="*/ 127 w 235"/>
                  <a:gd name="T21" fmla="*/ 0 h 464"/>
                  <a:gd name="T22" fmla="*/ 108 w 235"/>
                  <a:gd name="T23" fmla="*/ 7 h 464"/>
                  <a:gd name="T24" fmla="*/ 85 w 235"/>
                  <a:gd name="T25" fmla="*/ 1 h 464"/>
                  <a:gd name="T26" fmla="*/ 60 w 235"/>
                  <a:gd name="T27" fmla="*/ 33 h 464"/>
                  <a:gd name="T28" fmla="*/ 60 w 235"/>
                  <a:gd name="T29" fmla="*/ 54 h 464"/>
                  <a:gd name="T30" fmla="*/ 54 w 235"/>
                  <a:gd name="T31" fmla="*/ 68 h 464"/>
                  <a:gd name="T32" fmla="*/ 45 w 235"/>
                  <a:gd name="T33" fmla="*/ 89 h 464"/>
                  <a:gd name="T34" fmla="*/ 43 w 235"/>
                  <a:gd name="T35" fmla="*/ 106 h 464"/>
                  <a:gd name="T36" fmla="*/ 37 w 235"/>
                  <a:gd name="T37" fmla="*/ 128 h 464"/>
                  <a:gd name="T38" fmla="*/ 44 w 235"/>
                  <a:gd name="T39" fmla="*/ 150 h 464"/>
                  <a:gd name="T40" fmla="*/ 37 w 235"/>
                  <a:gd name="T41" fmla="*/ 169 h 464"/>
                  <a:gd name="T42" fmla="*/ 28 w 235"/>
                  <a:gd name="T43" fmla="*/ 195 h 464"/>
                  <a:gd name="T44" fmla="*/ 31 w 235"/>
                  <a:gd name="T45" fmla="*/ 217 h 464"/>
                  <a:gd name="T46" fmla="*/ 24 w 235"/>
                  <a:gd name="T47" fmla="*/ 230 h 464"/>
                  <a:gd name="T48" fmla="*/ 21 w 235"/>
                  <a:gd name="T49" fmla="*/ 254 h 464"/>
                  <a:gd name="T50" fmla="*/ 18 w 235"/>
                  <a:gd name="T51" fmla="*/ 280 h 464"/>
                  <a:gd name="T52" fmla="*/ 21 w 235"/>
                  <a:gd name="T53" fmla="*/ 293 h 464"/>
                  <a:gd name="T54" fmla="*/ 27 w 235"/>
                  <a:gd name="T55" fmla="*/ 305 h 464"/>
                  <a:gd name="T56" fmla="*/ 24 w 235"/>
                  <a:gd name="T57" fmla="*/ 315 h 464"/>
                  <a:gd name="T58" fmla="*/ 21 w 235"/>
                  <a:gd name="T59" fmla="*/ 333 h 464"/>
                  <a:gd name="T60" fmla="*/ 13 w 235"/>
                  <a:gd name="T61" fmla="*/ 347 h 464"/>
                  <a:gd name="T62" fmla="*/ 11 w 235"/>
                  <a:gd name="T63" fmla="*/ 363 h 464"/>
                  <a:gd name="T64" fmla="*/ 0 w 235"/>
                  <a:gd name="T65" fmla="*/ 382 h 464"/>
                  <a:gd name="T66" fmla="*/ 15 w 235"/>
                  <a:gd name="T67" fmla="*/ 394 h 464"/>
                  <a:gd name="T68" fmla="*/ 18 w 235"/>
                  <a:gd name="T69" fmla="*/ 411 h 464"/>
                  <a:gd name="T70" fmla="*/ 48 w 235"/>
                  <a:gd name="T71" fmla="*/ 417 h 464"/>
                  <a:gd name="T72" fmla="*/ 54 w 235"/>
                  <a:gd name="T73" fmla="*/ 410 h 464"/>
                  <a:gd name="T74" fmla="*/ 54 w 235"/>
                  <a:gd name="T75" fmla="*/ 388 h 464"/>
                  <a:gd name="T76" fmla="*/ 67 w 235"/>
                  <a:gd name="T77" fmla="*/ 375 h 464"/>
                  <a:gd name="T78" fmla="*/ 89 w 235"/>
                  <a:gd name="T79" fmla="*/ 349 h 464"/>
                  <a:gd name="T80" fmla="*/ 73 w 235"/>
                  <a:gd name="T81" fmla="*/ 331 h 464"/>
                  <a:gd name="T82" fmla="*/ 92 w 235"/>
                  <a:gd name="T83" fmla="*/ 308 h 464"/>
                  <a:gd name="T84" fmla="*/ 98 w 235"/>
                  <a:gd name="T85" fmla="*/ 286 h 464"/>
                  <a:gd name="T86" fmla="*/ 104 w 235"/>
                  <a:gd name="T87" fmla="*/ 276 h 464"/>
                  <a:gd name="T88" fmla="*/ 112 w 235"/>
                  <a:gd name="T89" fmla="*/ 277 h 464"/>
                  <a:gd name="T90" fmla="*/ 108 w 235"/>
                  <a:gd name="T91" fmla="*/ 270 h 464"/>
                  <a:gd name="T92" fmla="*/ 99 w 235"/>
                  <a:gd name="T93" fmla="*/ 252 h 464"/>
                  <a:gd name="T94" fmla="*/ 118 w 235"/>
                  <a:gd name="T95" fmla="*/ 251 h 464"/>
                  <a:gd name="T96" fmla="*/ 133 w 235"/>
                  <a:gd name="T97" fmla="*/ 233 h 464"/>
                  <a:gd name="T98" fmla="*/ 137 w 235"/>
                  <a:gd name="T99" fmla="*/ 220 h 464"/>
                  <a:gd name="T100" fmla="*/ 190 w 235"/>
                  <a:gd name="T101" fmla="*/ 207 h 464"/>
                  <a:gd name="T102" fmla="*/ 196 w 235"/>
                  <a:gd name="T103" fmla="*/ 185 h 464"/>
                  <a:gd name="T104" fmla="*/ 187 w 235"/>
                  <a:gd name="T105" fmla="*/ 168 h 464"/>
                  <a:gd name="T106" fmla="*/ 182 w 235"/>
                  <a:gd name="T107" fmla="*/ 159 h 464"/>
                  <a:gd name="T108" fmla="*/ 181 w 235"/>
                  <a:gd name="T109" fmla="*/ 143 h 464"/>
                  <a:gd name="T110" fmla="*/ 188 w 235"/>
                  <a:gd name="T111" fmla="*/ 108 h 464"/>
                  <a:gd name="T112" fmla="*/ 229 w 235"/>
                  <a:gd name="T113" fmla="*/ 67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5" h="464">
                    <a:moveTo>
                      <a:pt x="89" y="456"/>
                    </a:moveTo>
                    <a:lnTo>
                      <a:pt x="89" y="456"/>
                    </a:lnTo>
                    <a:lnTo>
                      <a:pt x="83" y="454"/>
                    </a:lnTo>
                    <a:lnTo>
                      <a:pt x="76" y="449"/>
                    </a:lnTo>
                    <a:lnTo>
                      <a:pt x="66" y="440"/>
                    </a:lnTo>
                    <a:lnTo>
                      <a:pt x="66" y="440"/>
                    </a:lnTo>
                    <a:lnTo>
                      <a:pt x="64" y="439"/>
                    </a:lnTo>
                    <a:lnTo>
                      <a:pt x="63" y="436"/>
                    </a:lnTo>
                    <a:lnTo>
                      <a:pt x="63" y="435"/>
                    </a:lnTo>
                    <a:lnTo>
                      <a:pt x="60" y="435"/>
                    </a:lnTo>
                    <a:lnTo>
                      <a:pt x="60" y="435"/>
                    </a:lnTo>
                    <a:lnTo>
                      <a:pt x="59" y="435"/>
                    </a:lnTo>
                    <a:lnTo>
                      <a:pt x="59" y="433"/>
                    </a:lnTo>
                    <a:lnTo>
                      <a:pt x="62" y="430"/>
                    </a:lnTo>
                    <a:lnTo>
                      <a:pt x="62" y="430"/>
                    </a:lnTo>
                    <a:lnTo>
                      <a:pt x="63" y="429"/>
                    </a:lnTo>
                    <a:lnTo>
                      <a:pt x="62" y="427"/>
                    </a:lnTo>
                    <a:lnTo>
                      <a:pt x="60" y="424"/>
                    </a:lnTo>
                    <a:lnTo>
                      <a:pt x="57" y="424"/>
                    </a:lnTo>
                    <a:lnTo>
                      <a:pt x="57" y="424"/>
                    </a:lnTo>
                    <a:lnTo>
                      <a:pt x="57" y="446"/>
                    </a:lnTo>
                    <a:lnTo>
                      <a:pt x="57" y="458"/>
                    </a:lnTo>
                    <a:lnTo>
                      <a:pt x="57" y="462"/>
                    </a:lnTo>
                    <a:lnTo>
                      <a:pt x="57" y="462"/>
                    </a:lnTo>
                    <a:lnTo>
                      <a:pt x="66" y="462"/>
                    </a:lnTo>
                    <a:lnTo>
                      <a:pt x="73" y="462"/>
                    </a:lnTo>
                    <a:lnTo>
                      <a:pt x="78" y="464"/>
                    </a:lnTo>
                    <a:lnTo>
                      <a:pt x="78" y="464"/>
                    </a:lnTo>
                    <a:lnTo>
                      <a:pt x="80" y="464"/>
                    </a:lnTo>
                    <a:lnTo>
                      <a:pt x="82" y="464"/>
                    </a:lnTo>
                    <a:lnTo>
                      <a:pt x="82" y="464"/>
                    </a:lnTo>
                    <a:lnTo>
                      <a:pt x="82" y="464"/>
                    </a:lnTo>
                    <a:lnTo>
                      <a:pt x="85" y="462"/>
                    </a:lnTo>
                    <a:lnTo>
                      <a:pt x="89" y="461"/>
                    </a:lnTo>
                    <a:lnTo>
                      <a:pt x="94" y="461"/>
                    </a:lnTo>
                    <a:lnTo>
                      <a:pt x="96" y="459"/>
                    </a:lnTo>
                    <a:lnTo>
                      <a:pt x="96" y="459"/>
                    </a:lnTo>
                    <a:lnTo>
                      <a:pt x="98" y="458"/>
                    </a:lnTo>
                    <a:lnTo>
                      <a:pt x="98" y="456"/>
                    </a:lnTo>
                    <a:lnTo>
                      <a:pt x="89" y="456"/>
                    </a:lnTo>
                    <a:lnTo>
                      <a:pt x="89" y="456"/>
                    </a:lnTo>
                    <a:close/>
                    <a:moveTo>
                      <a:pt x="233" y="45"/>
                    </a:moveTo>
                    <a:lnTo>
                      <a:pt x="233" y="45"/>
                    </a:lnTo>
                    <a:lnTo>
                      <a:pt x="226" y="45"/>
                    </a:lnTo>
                    <a:lnTo>
                      <a:pt x="226" y="45"/>
                    </a:lnTo>
                    <a:lnTo>
                      <a:pt x="226" y="45"/>
                    </a:lnTo>
                    <a:lnTo>
                      <a:pt x="226" y="45"/>
                    </a:lnTo>
                    <a:lnTo>
                      <a:pt x="226" y="51"/>
                    </a:lnTo>
                    <a:lnTo>
                      <a:pt x="225" y="57"/>
                    </a:lnTo>
                    <a:lnTo>
                      <a:pt x="222" y="61"/>
                    </a:lnTo>
                    <a:lnTo>
                      <a:pt x="220" y="63"/>
                    </a:lnTo>
                    <a:lnTo>
                      <a:pt x="220" y="63"/>
                    </a:lnTo>
                    <a:lnTo>
                      <a:pt x="220" y="63"/>
                    </a:lnTo>
                    <a:lnTo>
                      <a:pt x="217" y="64"/>
                    </a:lnTo>
                    <a:lnTo>
                      <a:pt x="214" y="66"/>
                    </a:lnTo>
                    <a:lnTo>
                      <a:pt x="213" y="67"/>
                    </a:lnTo>
                    <a:lnTo>
                      <a:pt x="210" y="67"/>
                    </a:lnTo>
                    <a:lnTo>
                      <a:pt x="210" y="67"/>
                    </a:lnTo>
                    <a:lnTo>
                      <a:pt x="209" y="68"/>
                    </a:lnTo>
                    <a:lnTo>
                      <a:pt x="206" y="70"/>
                    </a:lnTo>
                    <a:lnTo>
                      <a:pt x="203" y="70"/>
                    </a:lnTo>
                    <a:lnTo>
                      <a:pt x="200" y="70"/>
                    </a:lnTo>
                    <a:lnTo>
                      <a:pt x="200" y="70"/>
                    </a:lnTo>
                    <a:lnTo>
                      <a:pt x="197" y="68"/>
                    </a:lnTo>
                    <a:lnTo>
                      <a:pt x="194" y="68"/>
                    </a:lnTo>
                    <a:lnTo>
                      <a:pt x="191" y="70"/>
                    </a:lnTo>
                    <a:lnTo>
                      <a:pt x="190" y="68"/>
                    </a:lnTo>
                    <a:lnTo>
                      <a:pt x="190" y="68"/>
                    </a:lnTo>
                    <a:lnTo>
                      <a:pt x="187" y="68"/>
                    </a:lnTo>
                    <a:lnTo>
                      <a:pt x="182" y="67"/>
                    </a:lnTo>
                    <a:lnTo>
                      <a:pt x="179" y="67"/>
                    </a:lnTo>
                    <a:lnTo>
                      <a:pt x="178" y="66"/>
                    </a:lnTo>
                    <a:lnTo>
                      <a:pt x="178" y="66"/>
                    </a:lnTo>
                    <a:lnTo>
                      <a:pt x="178" y="66"/>
                    </a:lnTo>
                    <a:lnTo>
                      <a:pt x="179" y="64"/>
                    </a:lnTo>
                    <a:lnTo>
                      <a:pt x="181" y="63"/>
                    </a:lnTo>
                    <a:lnTo>
                      <a:pt x="182" y="58"/>
                    </a:lnTo>
                    <a:lnTo>
                      <a:pt x="182" y="58"/>
                    </a:lnTo>
                    <a:lnTo>
                      <a:pt x="184" y="54"/>
                    </a:lnTo>
                    <a:lnTo>
                      <a:pt x="187" y="50"/>
                    </a:lnTo>
                    <a:lnTo>
                      <a:pt x="190" y="45"/>
                    </a:lnTo>
                    <a:lnTo>
                      <a:pt x="191" y="42"/>
                    </a:lnTo>
                    <a:lnTo>
                      <a:pt x="191" y="42"/>
                    </a:lnTo>
                    <a:lnTo>
                      <a:pt x="187" y="41"/>
                    </a:lnTo>
                    <a:lnTo>
                      <a:pt x="181" y="38"/>
                    </a:lnTo>
                    <a:lnTo>
                      <a:pt x="174" y="35"/>
                    </a:lnTo>
                    <a:lnTo>
                      <a:pt x="169" y="32"/>
                    </a:lnTo>
                    <a:lnTo>
                      <a:pt x="169" y="32"/>
                    </a:lnTo>
                    <a:lnTo>
                      <a:pt x="165" y="28"/>
                    </a:lnTo>
                    <a:lnTo>
                      <a:pt x="161" y="26"/>
                    </a:lnTo>
                    <a:lnTo>
                      <a:pt x="156" y="25"/>
                    </a:lnTo>
                    <a:lnTo>
                      <a:pt x="156" y="25"/>
                    </a:lnTo>
                    <a:lnTo>
                      <a:pt x="152" y="25"/>
                    </a:lnTo>
                    <a:lnTo>
                      <a:pt x="149" y="22"/>
                    </a:lnTo>
                    <a:lnTo>
                      <a:pt x="143" y="17"/>
                    </a:lnTo>
                    <a:lnTo>
                      <a:pt x="143" y="17"/>
                    </a:lnTo>
                    <a:lnTo>
                      <a:pt x="134" y="9"/>
                    </a:lnTo>
                    <a:lnTo>
                      <a:pt x="127" y="0"/>
                    </a:lnTo>
                    <a:lnTo>
                      <a:pt x="127" y="0"/>
                    </a:lnTo>
                    <a:lnTo>
                      <a:pt x="120" y="0"/>
                    </a:lnTo>
                    <a:lnTo>
                      <a:pt x="117" y="0"/>
                    </a:lnTo>
                    <a:lnTo>
                      <a:pt x="115" y="0"/>
                    </a:lnTo>
                    <a:lnTo>
                      <a:pt x="115" y="0"/>
                    </a:lnTo>
                    <a:lnTo>
                      <a:pt x="112" y="6"/>
                    </a:lnTo>
                    <a:lnTo>
                      <a:pt x="111" y="9"/>
                    </a:lnTo>
                    <a:lnTo>
                      <a:pt x="110" y="9"/>
                    </a:lnTo>
                    <a:lnTo>
                      <a:pt x="108" y="7"/>
                    </a:lnTo>
                    <a:lnTo>
                      <a:pt x="108" y="7"/>
                    </a:lnTo>
                    <a:lnTo>
                      <a:pt x="107" y="4"/>
                    </a:lnTo>
                    <a:lnTo>
                      <a:pt x="102" y="3"/>
                    </a:lnTo>
                    <a:lnTo>
                      <a:pt x="95" y="1"/>
                    </a:lnTo>
                    <a:lnTo>
                      <a:pt x="95" y="1"/>
                    </a:lnTo>
                    <a:lnTo>
                      <a:pt x="92" y="1"/>
                    </a:lnTo>
                    <a:lnTo>
                      <a:pt x="91" y="0"/>
                    </a:lnTo>
                    <a:lnTo>
                      <a:pt x="88" y="0"/>
                    </a:lnTo>
                    <a:lnTo>
                      <a:pt x="85" y="1"/>
                    </a:lnTo>
                    <a:lnTo>
                      <a:pt x="85" y="1"/>
                    </a:lnTo>
                    <a:lnTo>
                      <a:pt x="76" y="9"/>
                    </a:lnTo>
                    <a:lnTo>
                      <a:pt x="76" y="9"/>
                    </a:lnTo>
                    <a:lnTo>
                      <a:pt x="75" y="17"/>
                    </a:lnTo>
                    <a:lnTo>
                      <a:pt x="73" y="23"/>
                    </a:lnTo>
                    <a:lnTo>
                      <a:pt x="73" y="23"/>
                    </a:lnTo>
                    <a:lnTo>
                      <a:pt x="66" y="28"/>
                    </a:lnTo>
                    <a:lnTo>
                      <a:pt x="63" y="31"/>
                    </a:lnTo>
                    <a:lnTo>
                      <a:pt x="60" y="33"/>
                    </a:lnTo>
                    <a:lnTo>
                      <a:pt x="60" y="33"/>
                    </a:lnTo>
                    <a:lnTo>
                      <a:pt x="60" y="38"/>
                    </a:lnTo>
                    <a:lnTo>
                      <a:pt x="60" y="41"/>
                    </a:lnTo>
                    <a:lnTo>
                      <a:pt x="60" y="42"/>
                    </a:lnTo>
                    <a:lnTo>
                      <a:pt x="60" y="42"/>
                    </a:lnTo>
                    <a:lnTo>
                      <a:pt x="60" y="44"/>
                    </a:lnTo>
                    <a:lnTo>
                      <a:pt x="62" y="48"/>
                    </a:lnTo>
                    <a:lnTo>
                      <a:pt x="62" y="52"/>
                    </a:lnTo>
                    <a:lnTo>
                      <a:pt x="62" y="54"/>
                    </a:lnTo>
                    <a:lnTo>
                      <a:pt x="60" y="54"/>
                    </a:lnTo>
                    <a:lnTo>
                      <a:pt x="60" y="54"/>
                    </a:lnTo>
                    <a:lnTo>
                      <a:pt x="60" y="57"/>
                    </a:lnTo>
                    <a:lnTo>
                      <a:pt x="60" y="58"/>
                    </a:lnTo>
                    <a:lnTo>
                      <a:pt x="62" y="61"/>
                    </a:lnTo>
                    <a:lnTo>
                      <a:pt x="62" y="63"/>
                    </a:lnTo>
                    <a:lnTo>
                      <a:pt x="62" y="63"/>
                    </a:lnTo>
                    <a:lnTo>
                      <a:pt x="57" y="66"/>
                    </a:lnTo>
                    <a:lnTo>
                      <a:pt x="54" y="67"/>
                    </a:lnTo>
                    <a:lnTo>
                      <a:pt x="54" y="68"/>
                    </a:lnTo>
                    <a:lnTo>
                      <a:pt x="54" y="68"/>
                    </a:lnTo>
                    <a:lnTo>
                      <a:pt x="53" y="73"/>
                    </a:lnTo>
                    <a:lnTo>
                      <a:pt x="53" y="76"/>
                    </a:lnTo>
                    <a:lnTo>
                      <a:pt x="50" y="77"/>
                    </a:lnTo>
                    <a:lnTo>
                      <a:pt x="50" y="77"/>
                    </a:lnTo>
                    <a:lnTo>
                      <a:pt x="48" y="80"/>
                    </a:lnTo>
                    <a:lnTo>
                      <a:pt x="47" y="82"/>
                    </a:lnTo>
                    <a:lnTo>
                      <a:pt x="45" y="89"/>
                    </a:lnTo>
                    <a:lnTo>
                      <a:pt x="45" y="89"/>
                    </a:lnTo>
                    <a:lnTo>
                      <a:pt x="44" y="90"/>
                    </a:lnTo>
                    <a:lnTo>
                      <a:pt x="43" y="92"/>
                    </a:lnTo>
                    <a:lnTo>
                      <a:pt x="41" y="92"/>
                    </a:lnTo>
                    <a:lnTo>
                      <a:pt x="43" y="95"/>
                    </a:lnTo>
                    <a:lnTo>
                      <a:pt x="43" y="95"/>
                    </a:lnTo>
                    <a:lnTo>
                      <a:pt x="44" y="102"/>
                    </a:lnTo>
                    <a:lnTo>
                      <a:pt x="44" y="105"/>
                    </a:lnTo>
                    <a:lnTo>
                      <a:pt x="43" y="106"/>
                    </a:lnTo>
                    <a:lnTo>
                      <a:pt x="43" y="106"/>
                    </a:lnTo>
                    <a:lnTo>
                      <a:pt x="40" y="109"/>
                    </a:lnTo>
                    <a:lnTo>
                      <a:pt x="38" y="112"/>
                    </a:lnTo>
                    <a:lnTo>
                      <a:pt x="38" y="115"/>
                    </a:lnTo>
                    <a:lnTo>
                      <a:pt x="37" y="117"/>
                    </a:lnTo>
                    <a:lnTo>
                      <a:pt x="37" y="117"/>
                    </a:lnTo>
                    <a:lnTo>
                      <a:pt x="35" y="117"/>
                    </a:lnTo>
                    <a:lnTo>
                      <a:pt x="35" y="121"/>
                    </a:lnTo>
                    <a:lnTo>
                      <a:pt x="35" y="125"/>
                    </a:lnTo>
                    <a:lnTo>
                      <a:pt x="37" y="128"/>
                    </a:lnTo>
                    <a:lnTo>
                      <a:pt x="37" y="128"/>
                    </a:lnTo>
                    <a:lnTo>
                      <a:pt x="40" y="134"/>
                    </a:lnTo>
                    <a:lnTo>
                      <a:pt x="41" y="140"/>
                    </a:lnTo>
                    <a:lnTo>
                      <a:pt x="41" y="140"/>
                    </a:lnTo>
                    <a:lnTo>
                      <a:pt x="41" y="143"/>
                    </a:lnTo>
                    <a:lnTo>
                      <a:pt x="43" y="146"/>
                    </a:lnTo>
                    <a:lnTo>
                      <a:pt x="44" y="147"/>
                    </a:lnTo>
                    <a:lnTo>
                      <a:pt x="44" y="150"/>
                    </a:lnTo>
                    <a:lnTo>
                      <a:pt x="44" y="150"/>
                    </a:lnTo>
                    <a:lnTo>
                      <a:pt x="43" y="156"/>
                    </a:lnTo>
                    <a:lnTo>
                      <a:pt x="43" y="159"/>
                    </a:lnTo>
                    <a:lnTo>
                      <a:pt x="41" y="160"/>
                    </a:lnTo>
                    <a:lnTo>
                      <a:pt x="41" y="160"/>
                    </a:lnTo>
                    <a:lnTo>
                      <a:pt x="40" y="162"/>
                    </a:lnTo>
                    <a:lnTo>
                      <a:pt x="40" y="165"/>
                    </a:lnTo>
                    <a:lnTo>
                      <a:pt x="38" y="168"/>
                    </a:lnTo>
                    <a:lnTo>
                      <a:pt x="37" y="169"/>
                    </a:lnTo>
                    <a:lnTo>
                      <a:pt x="37" y="169"/>
                    </a:lnTo>
                    <a:lnTo>
                      <a:pt x="37" y="169"/>
                    </a:lnTo>
                    <a:lnTo>
                      <a:pt x="37" y="172"/>
                    </a:lnTo>
                    <a:lnTo>
                      <a:pt x="37" y="176"/>
                    </a:lnTo>
                    <a:lnTo>
                      <a:pt x="38" y="181"/>
                    </a:lnTo>
                    <a:lnTo>
                      <a:pt x="37" y="184"/>
                    </a:lnTo>
                    <a:lnTo>
                      <a:pt x="37" y="184"/>
                    </a:lnTo>
                    <a:lnTo>
                      <a:pt x="32" y="187"/>
                    </a:lnTo>
                    <a:lnTo>
                      <a:pt x="29" y="191"/>
                    </a:lnTo>
                    <a:lnTo>
                      <a:pt x="28" y="195"/>
                    </a:lnTo>
                    <a:lnTo>
                      <a:pt x="28" y="195"/>
                    </a:lnTo>
                    <a:lnTo>
                      <a:pt x="29" y="204"/>
                    </a:lnTo>
                    <a:lnTo>
                      <a:pt x="28" y="210"/>
                    </a:lnTo>
                    <a:lnTo>
                      <a:pt x="28" y="210"/>
                    </a:lnTo>
                    <a:lnTo>
                      <a:pt x="29" y="213"/>
                    </a:lnTo>
                    <a:lnTo>
                      <a:pt x="29" y="213"/>
                    </a:lnTo>
                    <a:lnTo>
                      <a:pt x="31" y="214"/>
                    </a:lnTo>
                    <a:lnTo>
                      <a:pt x="31" y="217"/>
                    </a:lnTo>
                    <a:lnTo>
                      <a:pt x="31" y="217"/>
                    </a:lnTo>
                    <a:lnTo>
                      <a:pt x="29" y="220"/>
                    </a:lnTo>
                    <a:lnTo>
                      <a:pt x="28" y="220"/>
                    </a:lnTo>
                    <a:lnTo>
                      <a:pt x="27" y="220"/>
                    </a:lnTo>
                    <a:lnTo>
                      <a:pt x="25" y="222"/>
                    </a:lnTo>
                    <a:lnTo>
                      <a:pt x="25" y="222"/>
                    </a:lnTo>
                    <a:lnTo>
                      <a:pt x="25" y="227"/>
                    </a:lnTo>
                    <a:lnTo>
                      <a:pt x="25" y="229"/>
                    </a:lnTo>
                    <a:lnTo>
                      <a:pt x="24" y="230"/>
                    </a:lnTo>
                    <a:lnTo>
                      <a:pt x="24" y="230"/>
                    </a:lnTo>
                    <a:lnTo>
                      <a:pt x="22" y="233"/>
                    </a:lnTo>
                    <a:lnTo>
                      <a:pt x="21" y="238"/>
                    </a:lnTo>
                    <a:lnTo>
                      <a:pt x="21" y="238"/>
                    </a:lnTo>
                    <a:lnTo>
                      <a:pt x="21" y="241"/>
                    </a:lnTo>
                    <a:lnTo>
                      <a:pt x="19" y="244"/>
                    </a:lnTo>
                    <a:lnTo>
                      <a:pt x="18" y="246"/>
                    </a:lnTo>
                    <a:lnTo>
                      <a:pt x="18" y="246"/>
                    </a:lnTo>
                    <a:lnTo>
                      <a:pt x="19" y="251"/>
                    </a:lnTo>
                    <a:lnTo>
                      <a:pt x="21" y="254"/>
                    </a:lnTo>
                    <a:lnTo>
                      <a:pt x="21" y="254"/>
                    </a:lnTo>
                    <a:lnTo>
                      <a:pt x="21" y="261"/>
                    </a:lnTo>
                    <a:lnTo>
                      <a:pt x="21" y="265"/>
                    </a:lnTo>
                    <a:lnTo>
                      <a:pt x="19" y="267"/>
                    </a:lnTo>
                    <a:lnTo>
                      <a:pt x="19" y="267"/>
                    </a:lnTo>
                    <a:lnTo>
                      <a:pt x="18" y="268"/>
                    </a:lnTo>
                    <a:lnTo>
                      <a:pt x="16" y="273"/>
                    </a:lnTo>
                    <a:lnTo>
                      <a:pt x="16" y="277"/>
                    </a:lnTo>
                    <a:lnTo>
                      <a:pt x="18" y="280"/>
                    </a:lnTo>
                    <a:lnTo>
                      <a:pt x="18" y="280"/>
                    </a:lnTo>
                    <a:lnTo>
                      <a:pt x="19" y="283"/>
                    </a:lnTo>
                    <a:lnTo>
                      <a:pt x="19" y="286"/>
                    </a:lnTo>
                    <a:lnTo>
                      <a:pt x="19" y="286"/>
                    </a:lnTo>
                    <a:lnTo>
                      <a:pt x="19" y="287"/>
                    </a:lnTo>
                    <a:lnTo>
                      <a:pt x="21" y="289"/>
                    </a:lnTo>
                    <a:lnTo>
                      <a:pt x="22" y="290"/>
                    </a:lnTo>
                    <a:lnTo>
                      <a:pt x="21" y="293"/>
                    </a:lnTo>
                    <a:lnTo>
                      <a:pt x="21" y="293"/>
                    </a:lnTo>
                    <a:lnTo>
                      <a:pt x="19" y="296"/>
                    </a:lnTo>
                    <a:lnTo>
                      <a:pt x="19" y="297"/>
                    </a:lnTo>
                    <a:lnTo>
                      <a:pt x="21" y="299"/>
                    </a:lnTo>
                    <a:lnTo>
                      <a:pt x="24" y="299"/>
                    </a:lnTo>
                    <a:lnTo>
                      <a:pt x="24" y="299"/>
                    </a:lnTo>
                    <a:lnTo>
                      <a:pt x="27" y="299"/>
                    </a:lnTo>
                    <a:lnTo>
                      <a:pt x="28" y="302"/>
                    </a:lnTo>
                    <a:lnTo>
                      <a:pt x="28" y="303"/>
                    </a:lnTo>
                    <a:lnTo>
                      <a:pt x="27" y="305"/>
                    </a:lnTo>
                    <a:lnTo>
                      <a:pt x="27" y="305"/>
                    </a:lnTo>
                    <a:lnTo>
                      <a:pt x="21" y="305"/>
                    </a:lnTo>
                    <a:lnTo>
                      <a:pt x="21" y="305"/>
                    </a:lnTo>
                    <a:lnTo>
                      <a:pt x="21" y="306"/>
                    </a:lnTo>
                    <a:lnTo>
                      <a:pt x="21" y="306"/>
                    </a:lnTo>
                    <a:lnTo>
                      <a:pt x="25" y="311"/>
                    </a:lnTo>
                    <a:lnTo>
                      <a:pt x="25" y="314"/>
                    </a:lnTo>
                    <a:lnTo>
                      <a:pt x="24" y="315"/>
                    </a:lnTo>
                    <a:lnTo>
                      <a:pt x="24" y="315"/>
                    </a:lnTo>
                    <a:lnTo>
                      <a:pt x="21" y="316"/>
                    </a:lnTo>
                    <a:lnTo>
                      <a:pt x="21" y="318"/>
                    </a:lnTo>
                    <a:lnTo>
                      <a:pt x="21" y="321"/>
                    </a:lnTo>
                    <a:lnTo>
                      <a:pt x="21" y="324"/>
                    </a:lnTo>
                    <a:lnTo>
                      <a:pt x="21" y="324"/>
                    </a:lnTo>
                    <a:lnTo>
                      <a:pt x="21" y="327"/>
                    </a:lnTo>
                    <a:lnTo>
                      <a:pt x="22" y="330"/>
                    </a:lnTo>
                    <a:lnTo>
                      <a:pt x="22" y="331"/>
                    </a:lnTo>
                    <a:lnTo>
                      <a:pt x="21" y="333"/>
                    </a:lnTo>
                    <a:lnTo>
                      <a:pt x="21" y="333"/>
                    </a:lnTo>
                    <a:lnTo>
                      <a:pt x="19" y="334"/>
                    </a:lnTo>
                    <a:lnTo>
                      <a:pt x="19" y="337"/>
                    </a:lnTo>
                    <a:lnTo>
                      <a:pt x="19" y="340"/>
                    </a:lnTo>
                    <a:lnTo>
                      <a:pt x="18" y="341"/>
                    </a:lnTo>
                    <a:lnTo>
                      <a:pt x="18" y="341"/>
                    </a:lnTo>
                    <a:lnTo>
                      <a:pt x="15" y="343"/>
                    </a:lnTo>
                    <a:lnTo>
                      <a:pt x="15" y="344"/>
                    </a:lnTo>
                    <a:lnTo>
                      <a:pt x="13" y="347"/>
                    </a:lnTo>
                    <a:lnTo>
                      <a:pt x="12" y="349"/>
                    </a:lnTo>
                    <a:lnTo>
                      <a:pt x="12" y="349"/>
                    </a:lnTo>
                    <a:lnTo>
                      <a:pt x="12" y="351"/>
                    </a:lnTo>
                    <a:lnTo>
                      <a:pt x="13" y="353"/>
                    </a:lnTo>
                    <a:lnTo>
                      <a:pt x="13" y="356"/>
                    </a:lnTo>
                    <a:lnTo>
                      <a:pt x="13" y="357"/>
                    </a:lnTo>
                    <a:lnTo>
                      <a:pt x="13" y="357"/>
                    </a:lnTo>
                    <a:lnTo>
                      <a:pt x="11" y="360"/>
                    </a:lnTo>
                    <a:lnTo>
                      <a:pt x="11" y="363"/>
                    </a:lnTo>
                    <a:lnTo>
                      <a:pt x="9" y="365"/>
                    </a:lnTo>
                    <a:lnTo>
                      <a:pt x="8" y="366"/>
                    </a:lnTo>
                    <a:lnTo>
                      <a:pt x="8" y="366"/>
                    </a:lnTo>
                    <a:lnTo>
                      <a:pt x="5" y="368"/>
                    </a:lnTo>
                    <a:lnTo>
                      <a:pt x="3" y="369"/>
                    </a:lnTo>
                    <a:lnTo>
                      <a:pt x="2" y="373"/>
                    </a:lnTo>
                    <a:lnTo>
                      <a:pt x="2" y="373"/>
                    </a:lnTo>
                    <a:lnTo>
                      <a:pt x="0" y="379"/>
                    </a:lnTo>
                    <a:lnTo>
                      <a:pt x="0" y="382"/>
                    </a:lnTo>
                    <a:lnTo>
                      <a:pt x="2" y="385"/>
                    </a:lnTo>
                    <a:lnTo>
                      <a:pt x="2" y="385"/>
                    </a:lnTo>
                    <a:lnTo>
                      <a:pt x="3" y="386"/>
                    </a:lnTo>
                    <a:lnTo>
                      <a:pt x="3" y="389"/>
                    </a:lnTo>
                    <a:lnTo>
                      <a:pt x="3" y="391"/>
                    </a:lnTo>
                    <a:lnTo>
                      <a:pt x="5" y="392"/>
                    </a:lnTo>
                    <a:lnTo>
                      <a:pt x="5" y="392"/>
                    </a:lnTo>
                    <a:lnTo>
                      <a:pt x="11" y="394"/>
                    </a:lnTo>
                    <a:lnTo>
                      <a:pt x="15" y="394"/>
                    </a:lnTo>
                    <a:lnTo>
                      <a:pt x="15" y="395"/>
                    </a:lnTo>
                    <a:lnTo>
                      <a:pt x="15" y="395"/>
                    </a:lnTo>
                    <a:lnTo>
                      <a:pt x="15" y="395"/>
                    </a:lnTo>
                    <a:lnTo>
                      <a:pt x="13" y="404"/>
                    </a:lnTo>
                    <a:lnTo>
                      <a:pt x="15" y="408"/>
                    </a:lnTo>
                    <a:lnTo>
                      <a:pt x="16" y="410"/>
                    </a:lnTo>
                    <a:lnTo>
                      <a:pt x="16" y="410"/>
                    </a:lnTo>
                    <a:lnTo>
                      <a:pt x="16" y="410"/>
                    </a:lnTo>
                    <a:lnTo>
                      <a:pt x="18" y="411"/>
                    </a:lnTo>
                    <a:lnTo>
                      <a:pt x="19" y="414"/>
                    </a:lnTo>
                    <a:lnTo>
                      <a:pt x="21" y="414"/>
                    </a:lnTo>
                    <a:lnTo>
                      <a:pt x="21" y="414"/>
                    </a:lnTo>
                    <a:lnTo>
                      <a:pt x="31" y="413"/>
                    </a:lnTo>
                    <a:lnTo>
                      <a:pt x="37" y="413"/>
                    </a:lnTo>
                    <a:lnTo>
                      <a:pt x="43" y="414"/>
                    </a:lnTo>
                    <a:lnTo>
                      <a:pt x="43" y="414"/>
                    </a:lnTo>
                    <a:lnTo>
                      <a:pt x="45" y="416"/>
                    </a:lnTo>
                    <a:lnTo>
                      <a:pt x="48" y="417"/>
                    </a:lnTo>
                    <a:lnTo>
                      <a:pt x="48" y="417"/>
                    </a:lnTo>
                    <a:lnTo>
                      <a:pt x="51" y="417"/>
                    </a:lnTo>
                    <a:lnTo>
                      <a:pt x="54" y="419"/>
                    </a:lnTo>
                    <a:lnTo>
                      <a:pt x="57" y="419"/>
                    </a:lnTo>
                    <a:lnTo>
                      <a:pt x="60" y="419"/>
                    </a:lnTo>
                    <a:lnTo>
                      <a:pt x="60" y="419"/>
                    </a:lnTo>
                    <a:lnTo>
                      <a:pt x="59" y="417"/>
                    </a:lnTo>
                    <a:lnTo>
                      <a:pt x="57" y="414"/>
                    </a:lnTo>
                    <a:lnTo>
                      <a:pt x="54" y="410"/>
                    </a:lnTo>
                    <a:lnTo>
                      <a:pt x="53" y="408"/>
                    </a:lnTo>
                    <a:lnTo>
                      <a:pt x="53" y="408"/>
                    </a:lnTo>
                    <a:lnTo>
                      <a:pt x="53" y="404"/>
                    </a:lnTo>
                    <a:lnTo>
                      <a:pt x="51" y="400"/>
                    </a:lnTo>
                    <a:lnTo>
                      <a:pt x="51" y="400"/>
                    </a:lnTo>
                    <a:lnTo>
                      <a:pt x="51" y="394"/>
                    </a:lnTo>
                    <a:lnTo>
                      <a:pt x="53" y="391"/>
                    </a:lnTo>
                    <a:lnTo>
                      <a:pt x="54" y="388"/>
                    </a:lnTo>
                    <a:lnTo>
                      <a:pt x="54" y="388"/>
                    </a:lnTo>
                    <a:lnTo>
                      <a:pt x="57" y="385"/>
                    </a:lnTo>
                    <a:lnTo>
                      <a:pt x="59" y="384"/>
                    </a:lnTo>
                    <a:lnTo>
                      <a:pt x="60" y="384"/>
                    </a:lnTo>
                    <a:lnTo>
                      <a:pt x="60" y="384"/>
                    </a:lnTo>
                    <a:lnTo>
                      <a:pt x="63" y="384"/>
                    </a:lnTo>
                    <a:lnTo>
                      <a:pt x="64" y="382"/>
                    </a:lnTo>
                    <a:lnTo>
                      <a:pt x="67" y="379"/>
                    </a:lnTo>
                    <a:lnTo>
                      <a:pt x="67" y="375"/>
                    </a:lnTo>
                    <a:lnTo>
                      <a:pt x="67" y="375"/>
                    </a:lnTo>
                    <a:lnTo>
                      <a:pt x="69" y="372"/>
                    </a:lnTo>
                    <a:lnTo>
                      <a:pt x="70" y="368"/>
                    </a:lnTo>
                    <a:lnTo>
                      <a:pt x="76" y="362"/>
                    </a:lnTo>
                    <a:lnTo>
                      <a:pt x="76" y="362"/>
                    </a:lnTo>
                    <a:lnTo>
                      <a:pt x="86" y="356"/>
                    </a:lnTo>
                    <a:lnTo>
                      <a:pt x="89" y="353"/>
                    </a:lnTo>
                    <a:lnTo>
                      <a:pt x="89" y="351"/>
                    </a:lnTo>
                    <a:lnTo>
                      <a:pt x="89" y="351"/>
                    </a:lnTo>
                    <a:lnTo>
                      <a:pt x="89" y="349"/>
                    </a:lnTo>
                    <a:lnTo>
                      <a:pt x="91" y="346"/>
                    </a:lnTo>
                    <a:lnTo>
                      <a:pt x="92" y="340"/>
                    </a:lnTo>
                    <a:lnTo>
                      <a:pt x="92" y="340"/>
                    </a:lnTo>
                    <a:lnTo>
                      <a:pt x="91" y="338"/>
                    </a:lnTo>
                    <a:lnTo>
                      <a:pt x="88" y="337"/>
                    </a:lnTo>
                    <a:lnTo>
                      <a:pt x="80" y="337"/>
                    </a:lnTo>
                    <a:lnTo>
                      <a:pt x="80" y="337"/>
                    </a:lnTo>
                    <a:lnTo>
                      <a:pt x="78" y="334"/>
                    </a:lnTo>
                    <a:lnTo>
                      <a:pt x="73" y="331"/>
                    </a:lnTo>
                    <a:lnTo>
                      <a:pt x="70" y="325"/>
                    </a:lnTo>
                    <a:lnTo>
                      <a:pt x="70" y="322"/>
                    </a:lnTo>
                    <a:lnTo>
                      <a:pt x="72" y="318"/>
                    </a:lnTo>
                    <a:lnTo>
                      <a:pt x="72" y="318"/>
                    </a:lnTo>
                    <a:lnTo>
                      <a:pt x="78" y="312"/>
                    </a:lnTo>
                    <a:lnTo>
                      <a:pt x="82" y="309"/>
                    </a:lnTo>
                    <a:lnTo>
                      <a:pt x="88" y="308"/>
                    </a:lnTo>
                    <a:lnTo>
                      <a:pt x="92" y="308"/>
                    </a:lnTo>
                    <a:lnTo>
                      <a:pt x="92" y="308"/>
                    </a:lnTo>
                    <a:lnTo>
                      <a:pt x="92" y="306"/>
                    </a:lnTo>
                    <a:lnTo>
                      <a:pt x="94" y="305"/>
                    </a:lnTo>
                    <a:lnTo>
                      <a:pt x="94" y="303"/>
                    </a:lnTo>
                    <a:lnTo>
                      <a:pt x="94" y="300"/>
                    </a:lnTo>
                    <a:lnTo>
                      <a:pt x="94" y="300"/>
                    </a:lnTo>
                    <a:lnTo>
                      <a:pt x="96" y="297"/>
                    </a:lnTo>
                    <a:lnTo>
                      <a:pt x="98" y="293"/>
                    </a:lnTo>
                    <a:lnTo>
                      <a:pt x="98" y="293"/>
                    </a:lnTo>
                    <a:lnTo>
                      <a:pt x="98" y="286"/>
                    </a:lnTo>
                    <a:lnTo>
                      <a:pt x="99" y="283"/>
                    </a:lnTo>
                    <a:lnTo>
                      <a:pt x="102" y="281"/>
                    </a:lnTo>
                    <a:lnTo>
                      <a:pt x="102" y="281"/>
                    </a:lnTo>
                    <a:lnTo>
                      <a:pt x="105" y="280"/>
                    </a:lnTo>
                    <a:lnTo>
                      <a:pt x="107" y="279"/>
                    </a:lnTo>
                    <a:lnTo>
                      <a:pt x="107" y="279"/>
                    </a:lnTo>
                    <a:lnTo>
                      <a:pt x="105" y="277"/>
                    </a:lnTo>
                    <a:lnTo>
                      <a:pt x="105" y="277"/>
                    </a:lnTo>
                    <a:lnTo>
                      <a:pt x="104" y="276"/>
                    </a:lnTo>
                    <a:lnTo>
                      <a:pt x="102" y="274"/>
                    </a:lnTo>
                    <a:lnTo>
                      <a:pt x="104" y="273"/>
                    </a:lnTo>
                    <a:lnTo>
                      <a:pt x="105" y="273"/>
                    </a:lnTo>
                    <a:lnTo>
                      <a:pt x="105" y="273"/>
                    </a:lnTo>
                    <a:lnTo>
                      <a:pt x="108" y="273"/>
                    </a:lnTo>
                    <a:lnTo>
                      <a:pt x="110" y="274"/>
                    </a:lnTo>
                    <a:lnTo>
                      <a:pt x="111" y="276"/>
                    </a:lnTo>
                    <a:lnTo>
                      <a:pt x="112" y="277"/>
                    </a:lnTo>
                    <a:lnTo>
                      <a:pt x="112" y="277"/>
                    </a:lnTo>
                    <a:lnTo>
                      <a:pt x="115" y="276"/>
                    </a:lnTo>
                    <a:lnTo>
                      <a:pt x="117" y="273"/>
                    </a:lnTo>
                    <a:lnTo>
                      <a:pt x="118" y="270"/>
                    </a:lnTo>
                    <a:lnTo>
                      <a:pt x="117" y="267"/>
                    </a:lnTo>
                    <a:lnTo>
                      <a:pt x="117" y="267"/>
                    </a:lnTo>
                    <a:lnTo>
                      <a:pt x="114" y="265"/>
                    </a:lnTo>
                    <a:lnTo>
                      <a:pt x="112" y="267"/>
                    </a:lnTo>
                    <a:lnTo>
                      <a:pt x="108" y="270"/>
                    </a:lnTo>
                    <a:lnTo>
                      <a:pt x="108" y="270"/>
                    </a:lnTo>
                    <a:lnTo>
                      <a:pt x="107" y="270"/>
                    </a:lnTo>
                    <a:lnTo>
                      <a:pt x="105" y="268"/>
                    </a:lnTo>
                    <a:lnTo>
                      <a:pt x="102" y="267"/>
                    </a:lnTo>
                    <a:lnTo>
                      <a:pt x="102" y="267"/>
                    </a:lnTo>
                    <a:lnTo>
                      <a:pt x="101" y="265"/>
                    </a:lnTo>
                    <a:lnTo>
                      <a:pt x="101" y="262"/>
                    </a:lnTo>
                    <a:lnTo>
                      <a:pt x="101" y="258"/>
                    </a:lnTo>
                    <a:lnTo>
                      <a:pt x="101" y="258"/>
                    </a:lnTo>
                    <a:lnTo>
                      <a:pt x="99" y="252"/>
                    </a:lnTo>
                    <a:lnTo>
                      <a:pt x="99" y="249"/>
                    </a:lnTo>
                    <a:lnTo>
                      <a:pt x="99" y="246"/>
                    </a:lnTo>
                    <a:lnTo>
                      <a:pt x="99" y="246"/>
                    </a:lnTo>
                    <a:lnTo>
                      <a:pt x="101" y="246"/>
                    </a:lnTo>
                    <a:lnTo>
                      <a:pt x="102" y="246"/>
                    </a:lnTo>
                    <a:lnTo>
                      <a:pt x="107" y="248"/>
                    </a:lnTo>
                    <a:lnTo>
                      <a:pt x="112" y="249"/>
                    </a:lnTo>
                    <a:lnTo>
                      <a:pt x="118" y="251"/>
                    </a:lnTo>
                    <a:lnTo>
                      <a:pt x="118" y="251"/>
                    </a:lnTo>
                    <a:lnTo>
                      <a:pt x="124" y="251"/>
                    </a:lnTo>
                    <a:lnTo>
                      <a:pt x="129" y="249"/>
                    </a:lnTo>
                    <a:lnTo>
                      <a:pt x="131" y="246"/>
                    </a:lnTo>
                    <a:lnTo>
                      <a:pt x="133" y="245"/>
                    </a:lnTo>
                    <a:lnTo>
                      <a:pt x="133" y="245"/>
                    </a:lnTo>
                    <a:lnTo>
                      <a:pt x="131" y="239"/>
                    </a:lnTo>
                    <a:lnTo>
                      <a:pt x="131" y="236"/>
                    </a:lnTo>
                    <a:lnTo>
                      <a:pt x="133" y="233"/>
                    </a:lnTo>
                    <a:lnTo>
                      <a:pt x="133" y="233"/>
                    </a:lnTo>
                    <a:lnTo>
                      <a:pt x="136" y="232"/>
                    </a:lnTo>
                    <a:lnTo>
                      <a:pt x="136" y="230"/>
                    </a:lnTo>
                    <a:lnTo>
                      <a:pt x="133" y="225"/>
                    </a:lnTo>
                    <a:lnTo>
                      <a:pt x="133" y="225"/>
                    </a:lnTo>
                    <a:lnTo>
                      <a:pt x="133" y="222"/>
                    </a:lnTo>
                    <a:lnTo>
                      <a:pt x="133" y="220"/>
                    </a:lnTo>
                    <a:lnTo>
                      <a:pt x="136" y="220"/>
                    </a:lnTo>
                    <a:lnTo>
                      <a:pt x="137" y="220"/>
                    </a:lnTo>
                    <a:lnTo>
                      <a:pt x="137" y="220"/>
                    </a:lnTo>
                    <a:lnTo>
                      <a:pt x="140" y="222"/>
                    </a:lnTo>
                    <a:lnTo>
                      <a:pt x="147" y="222"/>
                    </a:lnTo>
                    <a:lnTo>
                      <a:pt x="166" y="219"/>
                    </a:lnTo>
                    <a:lnTo>
                      <a:pt x="166" y="219"/>
                    </a:lnTo>
                    <a:lnTo>
                      <a:pt x="175" y="216"/>
                    </a:lnTo>
                    <a:lnTo>
                      <a:pt x="182" y="213"/>
                    </a:lnTo>
                    <a:lnTo>
                      <a:pt x="187" y="210"/>
                    </a:lnTo>
                    <a:lnTo>
                      <a:pt x="190" y="207"/>
                    </a:lnTo>
                    <a:lnTo>
                      <a:pt x="190" y="207"/>
                    </a:lnTo>
                    <a:lnTo>
                      <a:pt x="191" y="204"/>
                    </a:lnTo>
                    <a:lnTo>
                      <a:pt x="194" y="200"/>
                    </a:lnTo>
                    <a:lnTo>
                      <a:pt x="200" y="192"/>
                    </a:lnTo>
                    <a:lnTo>
                      <a:pt x="200" y="192"/>
                    </a:lnTo>
                    <a:lnTo>
                      <a:pt x="201" y="190"/>
                    </a:lnTo>
                    <a:lnTo>
                      <a:pt x="200" y="188"/>
                    </a:lnTo>
                    <a:lnTo>
                      <a:pt x="198" y="185"/>
                    </a:lnTo>
                    <a:lnTo>
                      <a:pt x="196" y="185"/>
                    </a:lnTo>
                    <a:lnTo>
                      <a:pt x="196" y="185"/>
                    </a:lnTo>
                    <a:lnTo>
                      <a:pt x="193" y="184"/>
                    </a:lnTo>
                    <a:lnTo>
                      <a:pt x="191" y="181"/>
                    </a:lnTo>
                    <a:lnTo>
                      <a:pt x="191" y="178"/>
                    </a:lnTo>
                    <a:lnTo>
                      <a:pt x="193" y="175"/>
                    </a:lnTo>
                    <a:lnTo>
                      <a:pt x="193" y="175"/>
                    </a:lnTo>
                    <a:lnTo>
                      <a:pt x="194" y="172"/>
                    </a:lnTo>
                    <a:lnTo>
                      <a:pt x="193" y="169"/>
                    </a:lnTo>
                    <a:lnTo>
                      <a:pt x="190" y="168"/>
                    </a:lnTo>
                    <a:lnTo>
                      <a:pt x="187" y="168"/>
                    </a:lnTo>
                    <a:lnTo>
                      <a:pt x="187" y="168"/>
                    </a:lnTo>
                    <a:lnTo>
                      <a:pt x="182" y="166"/>
                    </a:lnTo>
                    <a:lnTo>
                      <a:pt x="179" y="165"/>
                    </a:lnTo>
                    <a:lnTo>
                      <a:pt x="177" y="162"/>
                    </a:lnTo>
                    <a:lnTo>
                      <a:pt x="177" y="160"/>
                    </a:lnTo>
                    <a:lnTo>
                      <a:pt x="178" y="159"/>
                    </a:lnTo>
                    <a:lnTo>
                      <a:pt x="178" y="159"/>
                    </a:lnTo>
                    <a:lnTo>
                      <a:pt x="181" y="157"/>
                    </a:lnTo>
                    <a:lnTo>
                      <a:pt x="182" y="159"/>
                    </a:lnTo>
                    <a:lnTo>
                      <a:pt x="182" y="159"/>
                    </a:lnTo>
                    <a:lnTo>
                      <a:pt x="184" y="156"/>
                    </a:lnTo>
                    <a:lnTo>
                      <a:pt x="184" y="153"/>
                    </a:lnTo>
                    <a:lnTo>
                      <a:pt x="184" y="153"/>
                    </a:lnTo>
                    <a:lnTo>
                      <a:pt x="181" y="153"/>
                    </a:lnTo>
                    <a:lnTo>
                      <a:pt x="179" y="150"/>
                    </a:lnTo>
                    <a:lnTo>
                      <a:pt x="179" y="147"/>
                    </a:lnTo>
                    <a:lnTo>
                      <a:pt x="179" y="147"/>
                    </a:lnTo>
                    <a:lnTo>
                      <a:pt x="181" y="143"/>
                    </a:lnTo>
                    <a:lnTo>
                      <a:pt x="181" y="140"/>
                    </a:lnTo>
                    <a:lnTo>
                      <a:pt x="182" y="137"/>
                    </a:lnTo>
                    <a:lnTo>
                      <a:pt x="182" y="131"/>
                    </a:lnTo>
                    <a:lnTo>
                      <a:pt x="182" y="131"/>
                    </a:lnTo>
                    <a:lnTo>
                      <a:pt x="184" y="125"/>
                    </a:lnTo>
                    <a:lnTo>
                      <a:pt x="185" y="120"/>
                    </a:lnTo>
                    <a:lnTo>
                      <a:pt x="187" y="111"/>
                    </a:lnTo>
                    <a:lnTo>
                      <a:pt x="187" y="111"/>
                    </a:lnTo>
                    <a:lnTo>
                      <a:pt x="188" y="108"/>
                    </a:lnTo>
                    <a:lnTo>
                      <a:pt x="193" y="103"/>
                    </a:lnTo>
                    <a:lnTo>
                      <a:pt x="197" y="98"/>
                    </a:lnTo>
                    <a:lnTo>
                      <a:pt x="201" y="92"/>
                    </a:lnTo>
                    <a:lnTo>
                      <a:pt x="201" y="92"/>
                    </a:lnTo>
                    <a:lnTo>
                      <a:pt x="206" y="86"/>
                    </a:lnTo>
                    <a:lnTo>
                      <a:pt x="212" y="80"/>
                    </a:lnTo>
                    <a:lnTo>
                      <a:pt x="222" y="71"/>
                    </a:lnTo>
                    <a:lnTo>
                      <a:pt x="222" y="71"/>
                    </a:lnTo>
                    <a:lnTo>
                      <a:pt x="229" y="67"/>
                    </a:lnTo>
                    <a:lnTo>
                      <a:pt x="233" y="66"/>
                    </a:lnTo>
                    <a:lnTo>
                      <a:pt x="235" y="63"/>
                    </a:lnTo>
                    <a:lnTo>
                      <a:pt x="235" y="63"/>
                    </a:lnTo>
                    <a:lnTo>
                      <a:pt x="235" y="54"/>
                    </a:lnTo>
                    <a:lnTo>
                      <a:pt x="235" y="48"/>
                    </a:lnTo>
                    <a:lnTo>
                      <a:pt x="233" y="45"/>
                    </a:lnTo>
                    <a:lnTo>
                      <a:pt x="233" y="45"/>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1" name="Freeform 110">
                <a:extLst>
                  <a:ext uri="{FF2B5EF4-FFF2-40B4-BE49-F238E27FC236}">
                    <a16:creationId xmlns:a16="http://schemas.microsoft.com/office/drawing/2014/main" id="{FC8C6047-B8EF-2D90-6D5A-C7F7CE20507B}"/>
                  </a:ext>
                </a:extLst>
              </p:cNvPr>
              <p:cNvSpPr>
                <a:spLocks/>
              </p:cNvSpPr>
              <p:nvPr/>
            </p:nvSpPr>
            <p:spPr bwMode="auto">
              <a:xfrm>
                <a:off x="2090738" y="5338763"/>
                <a:ext cx="161925" cy="839788"/>
              </a:xfrm>
              <a:custGeom>
                <a:avLst/>
                <a:gdLst>
                  <a:gd name="T0" fmla="*/ 39 w 102"/>
                  <a:gd name="T1" fmla="*/ 450 h 529"/>
                  <a:gd name="T2" fmla="*/ 27 w 102"/>
                  <a:gd name="T3" fmla="*/ 425 h 529"/>
                  <a:gd name="T4" fmla="*/ 36 w 102"/>
                  <a:gd name="T5" fmla="*/ 405 h 529"/>
                  <a:gd name="T6" fmla="*/ 45 w 102"/>
                  <a:gd name="T7" fmla="*/ 383 h 529"/>
                  <a:gd name="T8" fmla="*/ 45 w 102"/>
                  <a:gd name="T9" fmla="*/ 361 h 529"/>
                  <a:gd name="T10" fmla="*/ 46 w 102"/>
                  <a:gd name="T11" fmla="*/ 346 h 529"/>
                  <a:gd name="T12" fmla="*/ 45 w 102"/>
                  <a:gd name="T13" fmla="*/ 321 h 529"/>
                  <a:gd name="T14" fmla="*/ 48 w 102"/>
                  <a:gd name="T15" fmla="*/ 286 h 529"/>
                  <a:gd name="T16" fmla="*/ 52 w 102"/>
                  <a:gd name="T17" fmla="*/ 266 h 529"/>
                  <a:gd name="T18" fmla="*/ 61 w 102"/>
                  <a:gd name="T19" fmla="*/ 225 h 529"/>
                  <a:gd name="T20" fmla="*/ 65 w 102"/>
                  <a:gd name="T21" fmla="*/ 199 h 529"/>
                  <a:gd name="T22" fmla="*/ 64 w 102"/>
                  <a:gd name="T23" fmla="*/ 165 h 529"/>
                  <a:gd name="T24" fmla="*/ 72 w 102"/>
                  <a:gd name="T25" fmla="*/ 136 h 529"/>
                  <a:gd name="T26" fmla="*/ 84 w 102"/>
                  <a:gd name="T27" fmla="*/ 113 h 529"/>
                  <a:gd name="T28" fmla="*/ 87 w 102"/>
                  <a:gd name="T29" fmla="*/ 87 h 529"/>
                  <a:gd name="T30" fmla="*/ 90 w 102"/>
                  <a:gd name="T31" fmla="*/ 54 h 529"/>
                  <a:gd name="T32" fmla="*/ 83 w 102"/>
                  <a:gd name="T33" fmla="*/ 30 h 529"/>
                  <a:gd name="T34" fmla="*/ 72 w 102"/>
                  <a:gd name="T35" fmla="*/ 2 h 529"/>
                  <a:gd name="T36" fmla="*/ 65 w 102"/>
                  <a:gd name="T37" fmla="*/ 37 h 529"/>
                  <a:gd name="T38" fmla="*/ 61 w 102"/>
                  <a:gd name="T39" fmla="*/ 94 h 529"/>
                  <a:gd name="T40" fmla="*/ 46 w 102"/>
                  <a:gd name="T41" fmla="*/ 143 h 529"/>
                  <a:gd name="T42" fmla="*/ 48 w 102"/>
                  <a:gd name="T43" fmla="*/ 184 h 529"/>
                  <a:gd name="T44" fmla="*/ 39 w 102"/>
                  <a:gd name="T45" fmla="*/ 224 h 529"/>
                  <a:gd name="T46" fmla="*/ 24 w 102"/>
                  <a:gd name="T47" fmla="*/ 265 h 529"/>
                  <a:gd name="T48" fmla="*/ 20 w 102"/>
                  <a:gd name="T49" fmla="*/ 308 h 529"/>
                  <a:gd name="T50" fmla="*/ 17 w 102"/>
                  <a:gd name="T51" fmla="*/ 339 h 529"/>
                  <a:gd name="T52" fmla="*/ 30 w 102"/>
                  <a:gd name="T53" fmla="*/ 314 h 529"/>
                  <a:gd name="T54" fmla="*/ 33 w 102"/>
                  <a:gd name="T55" fmla="*/ 330 h 529"/>
                  <a:gd name="T56" fmla="*/ 29 w 102"/>
                  <a:gd name="T57" fmla="*/ 355 h 529"/>
                  <a:gd name="T58" fmla="*/ 27 w 102"/>
                  <a:gd name="T59" fmla="*/ 370 h 529"/>
                  <a:gd name="T60" fmla="*/ 16 w 102"/>
                  <a:gd name="T61" fmla="*/ 374 h 529"/>
                  <a:gd name="T62" fmla="*/ 19 w 102"/>
                  <a:gd name="T63" fmla="*/ 368 h 529"/>
                  <a:gd name="T64" fmla="*/ 7 w 102"/>
                  <a:gd name="T65" fmla="*/ 380 h 529"/>
                  <a:gd name="T66" fmla="*/ 2 w 102"/>
                  <a:gd name="T67" fmla="*/ 389 h 529"/>
                  <a:gd name="T68" fmla="*/ 16 w 102"/>
                  <a:gd name="T69" fmla="*/ 396 h 529"/>
                  <a:gd name="T70" fmla="*/ 24 w 102"/>
                  <a:gd name="T71" fmla="*/ 409 h 529"/>
                  <a:gd name="T72" fmla="*/ 0 w 102"/>
                  <a:gd name="T73" fmla="*/ 412 h 529"/>
                  <a:gd name="T74" fmla="*/ 16 w 102"/>
                  <a:gd name="T75" fmla="*/ 416 h 529"/>
                  <a:gd name="T76" fmla="*/ 5 w 102"/>
                  <a:gd name="T77" fmla="*/ 434 h 529"/>
                  <a:gd name="T78" fmla="*/ 16 w 102"/>
                  <a:gd name="T79" fmla="*/ 426 h 529"/>
                  <a:gd name="T80" fmla="*/ 11 w 102"/>
                  <a:gd name="T81" fmla="*/ 448 h 529"/>
                  <a:gd name="T82" fmla="*/ 11 w 102"/>
                  <a:gd name="T83" fmla="*/ 457 h 529"/>
                  <a:gd name="T84" fmla="*/ 16 w 102"/>
                  <a:gd name="T85" fmla="*/ 467 h 529"/>
                  <a:gd name="T86" fmla="*/ 33 w 102"/>
                  <a:gd name="T87" fmla="*/ 466 h 529"/>
                  <a:gd name="T88" fmla="*/ 24 w 102"/>
                  <a:gd name="T89" fmla="*/ 480 h 529"/>
                  <a:gd name="T90" fmla="*/ 39 w 102"/>
                  <a:gd name="T91" fmla="*/ 482 h 529"/>
                  <a:gd name="T92" fmla="*/ 26 w 102"/>
                  <a:gd name="T93" fmla="*/ 491 h 529"/>
                  <a:gd name="T94" fmla="*/ 48 w 102"/>
                  <a:gd name="T95" fmla="*/ 489 h 529"/>
                  <a:gd name="T96" fmla="*/ 23 w 102"/>
                  <a:gd name="T97" fmla="*/ 492 h 529"/>
                  <a:gd name="T98" fmla="*/ 42 w 102"/>
                  <a:gd name="T99" fmla="*/ 505 h 529"/>
                  <a:gd name="T100" fmla="*/ 53 w 102"/>
                  <a:gd name="T101" fmla="*/ 491 h 529"/>
                  <a:gd name="T102" fmla="*/ 58 w 102"/>
                  <a:gd name="T103" fmla="*/ 488 h 529"/>
                  <a:gd name="T104" fmla="*/ 65 w 102"/>
                  <a:gd name="T105" fmla="*/ 498 h 529"/>
                  <a:gd name="T106" fmla="*/ 56 w 102"/>
                  <a:gd name="T107" fmla="*/ 496 h 529"/>
                  <a:gd name="T108" fmla="*/ 49 w 102"/>
                  <a:gd name="T109" fmla="*/ 507 h 529"/>
                  <a:gd name="T110" fmla="*/ 56 w 102"/>
                  <a:gd name="T111" fmla="*/ 520 h 529"/>
                  <a:gd name="T112" fmla="*/ 65 w 102"/>
                  <a:gd name="T113" fmla="*/ 521 h 529"/>
                  <a:gd name="T114" fmla="*/ 87 w 102"/>
                  <a:gd name="T115" fmla="*/ 529 h 529"/>
                  <a:gd name="T116" fmla="*/ 99 w 102"/>
                  <a:gd name="T117" fmla="*/ 520 h 529"/>
                  <a:gd name="T118" fmla="*/ 81 w 102"/>
                  <a:gd name="T119" fmla="*/ 479 h 529"/>
                  <a:gd name="T120" fmla="*/ 45 w 102"/>
                  <a:gd name="T121" fmla="*/ 47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 h="529">
                    <a:moveTo>
                      <a:pt x="45" y="470"/>
                    </a:moveTo>
                    <a:lnTo>
                      <a:pt x="45" y="470"/>
                    </a:lnTo>
                    <a:lnTo>
                      <a:pt x="43" y="470"/>
                    </a:lnTo>
                    <a:lnTo>
                      <a:pt x="42" y="467"/>
                    </a:lnTo>
                    <a:lnTo>
                      <a:pt x="40" y="466"/>
                    </a:lnTo>
                    <a:lnTo>
                      <a:pt x="40" y="466"/>
                    </a:lnTo>
                    <a:lnTo>
                      <a:pt x="40" y="466"/>
                    </a:lnTo>
                    <a:lnTo>
                      <a:pt x="39" y="464"/>
                    </a:lnTo>
                    <a:lnTo>
                      <a:pt x="37" y="460"/>
                    </a:lnTo>
                    <a:lnTo>
                      <a:pt x="39" y="451"/>
                    </a:lnTo>
                    <a:lnTo>
                      <a:pt x="39" y="451"/>
                    </a:lnTo>
                    <a:lnTo>
                      <a:pt x="39" y="451"/>
                    </a:lnTo>
                    <a:lnTo>
                      <a:pt x="39" y="450"/>
                    </a:lnTo>
                    <a:lnTo>
                      <a:pt x="35" y="450"/>
                    </a:lnTo>
                    <a:lnTo>
                      <a:pt x="29" y="448"/>
                    </a:lnTo>
                    <a:lnTo>
                      <a:pt x="29" y="448"/>
                    </a:lnTo>
                    <a:lnTo>
                      <a:pt x="27" y="447"/>
                    </a:lnTo>
                    <a:lnTo>
                      <a:pt x="27" y="445"/>
                    </a:lnTo>
                    <a:lnTo>
                      <a:pt x="27" y="442"/>
                    </a:lnTo>
                    <a:lnTo>
                      <a:pt x="26" y="441"/>
                    </a:lnTo>
                    <a:lnTo>
                      <a:pt x="26" y="441"/>
                    </a:lnTo>
                    <a:lnTo>
                      <a:pt x="24" y="438"/>
                    </a:lnTo>
                    <a:lnTo>
                      <a:pt x="24" y="435"/>
                    </a:lnTo>
                    <a:lnTo>
                      <a:pt x="26" y="429"/>
                    </a:lnTo>
                    <a:lnTo>
                      <a:pt x="26" y="429"/>
                    </a:lnTo>
                    <a:lnTo>
                      <a:pt x="27" y="425"/>
                    </a:lnTo>
                    <a:lnTo>
                      <a:pt x="29" y="424"/>
                    </a:lnTo>
                    <a:lnTo>
                      <a:pt x="32" y="422"/>
                    </a:lnTo>
                    <a:lnTo>
                      <a:pt x="32" y="422"/>
                    </a:lnTo>
                    <a:lnTo>
                      <a:pt x="33" y="421"/>
                    </a:lnTo>
                    <a:lnTo>
                      <a:pt x="35" y="419"/>
                    </a:lnTo>
                    <a:lnTo>
                      <a:pt x="35" y="416"/>
                    </a:lnTo>
                    <a:lnTo>
                      <a:pt x="37" y="413"/>
                    </a:lnTo>
                    <a:lnTo>
                      <a:pt x="37" y="413"/>
                    </a:lnTo>
                    <a:lnTo>
                      <a:pt x="37" y="412"/>
                    </a:lnTo>
                    <a:lnTo>
                      <a:pt x="37" y="409"/>
                    </a:lnTo>
                    <a:lnTo>
                      <a:pt x="36" y="407"/>
                    </a:lnTo>
                    <a:lnTo>
                      <a:pt x="36" y="405"/>
                    </a:lnTo>
                    <a:lnTo>
                      <a:pt x="36" y="405"/>
                    </a:lnTo>
                    <a:lnTo>
                      <a:pt x="37" y="403"/>
                    </a:lnTo>
                    <a:lnTo>
                      <a:pt x="39" y="400"/>
                    </a:lnTo>
                    <a:lnTo>
                      <a:pt x="39" y="399"/>
                    </a:lnTo>
                    <a:lnTo>
                      <a:pt x="42" y="397"/>
                    </a:lnTo>
                    <a:lnTo>
                      <a:pt x="42" y="397"/>
                    </a:lnTo>
                    <a:lnTo>
                      <a:pt x="43" y="396"/>
                    </a:lnTo>
                    <a:lnTo>
                      <a:pt x="43" y="393"/>
                    </a:lnTo>
                    <a:lnTo>
                      <a:pt x="43" y="390"/>
                    </a:lnTo>
                    <a:lnTo>
                      <a:pt x="45" y="389"/>
                    </a:lnTo>
                    <a:lnTo>
                      <a:pt x="45" y="389"/>
                    </a:lnTo>
                    <a:lnTo>
                      <a:pt x="46" y="387"/>
                    </a:lnTo>
                    <a:lnTo>
                      <a:pt x="46" y="386"/>
                    </a:lnTo>
                    <a:lnTo>
                      <a:pt x="45" y="383"/>
                    </a:lnTo>
                    <a:lnTo>
                      <a:pt x="45" y="380"/>
                    </a:lnTo>
                    <a:lnTo>
                      <a:pt x="45" y="380"/>
                    </a:lnTo>
                    <a:lnTo>
                      <a:pt x="45" y="377"/>
                    </a:lnTo>
                    <a:lnTo>
                      <a:pt x="45" y="374"/>
                    </a:lnTo>
                    <a:lnTo>
                      <a:pt x="45" y="372"/>
                    </a:lnTo>
                    <a:lnTo>
                      <a:pt x="48" y="371"/>
                    </a:lnTo>
                    <a:lnTo>
                      <a:pt x="48" y="371"/>
                    </a:lnTo>
                    <a:lnTo>
                      <a:pt x="49" y="370"/>
                    </a:lnTo>
                    <a:lnTo>
                      <a:pt x="49" y="367"/>
                    </a:lnTo>
                    <a:lnTo>
                      <a:pt x="45" y="362"/>
                    </a:lnTo>
                    <a:lnTo>
                      <a:pt x="45" y="362"/>
                    </a:lnTo>
                    <a:lnTo>
                      <a:pt x="45" y="361"/>
                    </a:lnTo>
                    <a:lnTo>
                      <a:pt x="45" y="361"/>
                    </a:lnTo>
                    <a:lnTo>
                      <a:pt x="51" y="361"/>
                    </a:lnTo>
                    <a:lnTo>
                      <a:pt x="51" y="361"/>
                    </a:lnTo>
                    <a:lnTo>
                      <a:pt x="52" y="359"/>
                    </a:lnTo>
                    <a:lnTo>
                      <a:pt x="52" y="358"/>
                    </a:lnTo>
                    <a:lnTo>
                      <a:pt x="51" y="355"/>
                    </a:lnTo>
                    <a:lnTo>
                      <a:pt x="48" y="355"/>
                    </a:lnTo>
                    <a:lnTo>
                      <a:pt x="48" y="355"/>
                    </a:lnTo>
                    <a:lnTo>
                      <a:pt x="45" y="355"/>
                    </a:lnTo>
                    <a:lnTo>
                      <a:pt x="43" y="353"/>
                    </a:lnTo>
                    <a:lnTo>
                      <a:pt x="43" y="352"/>
                    </a:lnTo>
                    <a:lnTo>
                      <a:pt x="45" y="349"/>
                    </a:lnTo>
                    <a:lnTo>
                      <a:pt x="45" y="349"/>
                    </a:lnTo>
                    <a:lnTo>
                      <a:pt x="46" y="346"/>
                    </a:lnTo>
                    <a:lnTo>
                      <a:pt x="45" y="345"/>
                    </a:lnTo>
                    <a:lnTo>
                      <a:pt x="43" y="343"/>
                    </a:lnTo>
                    <a:lnTo>
                      <a:pt x="43" y="342"/>
                    </a:lnTo>
                    <a:lnTo>
                      <a:pt x="43" y="342"/>
                    </a:lnTo>
                    <a:lnTo>
                      <a:pt x="43" y="339"/>
                    </a:lnTo>
                    <a:lnTo>
                      <a:pt x="42" y="336"/>
                    </a:lnTo>
                    <a:lnTo>
                      <a:pt x="42" y="336"/>
                    </a:lnTo>
                    <a:lnTo>
                      <a:pt x="40" y="333"/>
                    </a:lnTo>
                    <a:lnTo>
                      <a:pt x="40" y="329"/>
                    </a:lnTo>
                    <a:lnTo>
                      <a:pt x="42" y="324"/>
                    </a:lnTo>
                    <a:lnTo>
                      <a:pt x="43" y="323"/>
                    </a:lnTo>
                    <a:lnTo>
                      <a:pt x="43" y="323"/>
                    </a:lnTo>
                    <a:lnTo>
                      <a:pt x="45" y="321"/>
                    </a:lnTo>
                    <a:lnTo>
                      <a:pt x="45" y="317"/>
                    </a:lnTo>
                    <a:lnTo>
                      <a:pt x="45" y="310"/>
                    </a:lnTo>
                    <a:lnTo>
                      <a:pt x="45" y="310"/>
                    </a:lnTo>
                    <a:lnTo>
                      <a:pt x="43" y="307"/>
                    </a:lnTo>
                    <a:lnTo>
                      <a:pt x="42" y="302"/>
                    </a:lnTo>
                    <a:lnTo>
                      <a:pt x="42" y="302"/>
                    </a:lnTo>
                    <a:lnTo>
                      <a:pt x="43" y="300"/>
                    </a:lnTo>
                    <a:lnTo>
                      <a:pt x="45" y="297"/>
                    </a:lnTo>
                    <a:lnTo>
                      <a:pt x="45" y="294"/>
                    </a:lnTo>
                    <a:lnTo>
                      <a:pt x="45" y="294"/>
                    </a:lnTo>
                    <a:lnTo>
                      <a:pt x="46" y="289"/>
                    </a:lnTo>
                    <a:lnTo>
                      <a:pt x="48" y="286"/>
                    </a:lnTo>
                    <a:lnTo>
                      <a:pt x="48" y="286"/>
                    </a:lnTo>
                    <a:lnTo>
                      <a:pt x="49" y="285"/>
                    </a:lnTo>
                    <a:lnTo>
                      <a:pt x="49" y="283"/>
                    </a:lnTo>
                    <a:lnTo>
                      <a:pt x="49" y="278"/>
                    </a:lnTo>
                    <a:lnTo>
                      <a:pt x="49" y="278"/>
                    </a:lnTo>
                    <a:lnTo>
                      <a:pt x="51" y="276"/>
                    </a:lnTo>
                    <a:lnTo>
                      <a:pt x="52" y="276"/>
                    </a:lnTo>
                    <a:lnTo>
                      <a:pt x="53" y="276"/>
                    </a:lnTo>
                    <a:lnTo>
                      <a:pt x="55" y="273"/>
                    </a:lnTo>
                    <a:lnTo>
                      <a:pt x="55" y="273"/>
                    </a:lnTo>
                    <a:lnTo>
                      <a:pt x="55" y="270"/>
                    </a:lnTo>
                    <a:lnTo>
                      <a:pt x="53" y="269"/>
                    </a:lnTo>
                    <a:lnTo>
                      <a:pt x="53" y="269"/>
                    </a:lnTo>
                    <a:lnTo>
                      <a:pt x="52" y="266"/>
                    </a:lnTo>
                    <a:lnTo>
                      <a:pt x="52" y="266"/>
                    </a:lnTo>
                    <a:lnTo>
                      <a:pt x="53" y="260"/>
                    </a:lnTo>
                    <a:lnTo>
                      <a:pt x="52" y="251"/>
                    </a:lnTo>
                    <a:lnTo>
                      <a:pt x="52" y="251"/>
                    </a:lnTo>
                    <a:lnTo>
                      <a:pt x="53" y="247"/>
                    </a:lnTo>
                    <a:lnTo>
                      <a:pt x="56" y="243"/>
                    </a:lnTo>
                    <a:lnTo>
                      <a:pt x="61" y="240"/>
                    </a:lnTo>
                    <a:lnTo>
                      <a:pt x="61" y="240"/>
                    </a:lnTo>
                    <a:lnTo>
                      <a:pt x="62" y="237"/>
                    </a:lnTo>
                    <a:lnTo>
                      <a:pt x="61" y="232"/>
                    </a:lnTo>
                    <a:lnTo>
                      <a:pt x="61" y="228"/>
                    </a:lnTo>
                    <a:lnTo>
                      <a:pt x="61" y="225"/>
                    </a:lnTo>
                    <a:lnTo>
                      <a:pt x="61" y="225"/>
                    </a:lnTo>
                    <a:lnTo>
                      <a:pt x="61" y="225"/>
                    </a:lnTo>
                    <a:lnTo>
                      <a:pt x="62" y="224"/>
                    </a:lnTo>
                    <a:lnTo>
                      <a:pt x="64" y="221"/>
                    </a:lnTo>
                    <a:lnTo>
                      <a:pt x="64" y="218"/>
                    </a:lnTo>
                    <a:lnTo>
                      <a:pt x="65" y="216"/>
                    </a:lnTo>
                    <a:lnTo>
                      <a:pt x="65" y="216"/>
                    </a:lnTo>
                    <a:lnTo>
                      <a:pt x="67" y="215"/>
                    </a:lnTo>
                    <a:lnTo>
                      <a:pt x="67" y="212"/>
                    </a:lnTo>
                    <a:lnTo>
                      <a:pt x="68" y="206"/>
                    </a:lnTo>
                    <a:lnTo>
                      <a:pt x="68" y="206"/>
                    </a:lnTo>
                    <a:lnTo>
                      <a:pt x="68" y="203"/>
                    </a:lnTo>
                    <a:lnTo>
                      <a:pt x="67" y="202"/>
                    </a:lnTo>
                    <a:lnTo>
                      <a:pt x="65" y="199"/>
                    </a:lnTo>
                    <a:lnTo>
                      <a:pt x="65" y="196"/>
                    </a:lnTo>
                    <a:lnTo>
                      <a:pt x="65" y="196"/>
                    </a:lnTo>
                    <a:lnTo>
                      <a:pt x="64" y="190"/>
                    </a:lnTo>
                    <a:lnTo>
                      <a:pt x="61" y="184"/>
                    </a:lnTo>
                    <a:lnTo>
                      <a:pt x="61" y="184"/>
                    </a:lnTo>
                    <a:lnTo>
                      <a:pt x="59" y="181"/>
                    </a:lnTo>
                    <a:lnTo>
                      <a:pt x="59" y="177"/>
                    </a:lnTo>
                    <a:lnTo>
                      <a:pt x="59" y="173"/>
                    </a:lnTo>
                    <a:lnTo>
                      <a:pt x="61" y="173"/>
                    </a:lnTo>
                    <a:lnTo>
                      <a:pt x="61" y="173"/>
                    </a:lnTo>
                    <a:lnTo>
                      <a:pt x="62" y="171"/>
                    </a:lnTo>
                    <a:lnTo>
                      <a:pt x="62" y="168"/>
                    </a:lnTo>
                    <a:lnTo>
                      <a:pt x="64" y="165"/>
                    </a:lnTo>
                    <a:lnTo>
                      <a:pt x="67" y="162"/>
                    </a:lnTo>
                    <a:lnTo>
                      <a:pt x="67" y="162"/>
                    </a:lnTo>
                    <a:lnTo>
                      <a:pt x="68" y="161"/>
                    </a:lnTo>
                    <a:lnTo>
                      <a:pt x="68" y="158"/>
                    </a:lnTo>
                    <a:lnTo>
                      <a:pt x="67" y="151"/>
                    </a:lnTo>
                    <a:lnTo>
                      <a:pt x="67" y="151"/>
                    </a:lnTo>
                    <a:lnTo>
                      <a:pt x="65" y="148"/>
                    </a:lnTo>
                    <a:lnTo>
                      <a:pt x="67" y="148"/>
                    </a:lnTo>
                    <a:lnTo>
                      <a:pt x="68" y="146"/>
                    </a:lnTo>
                    <a:lnTo>
                      <a:pt x="69" y="145"/>
                    </a:lnTo>
                    <a:lnTo>
                      <a:pt x="69" y="145"/>
                    </a:lnTo>
                    <a:lnTo>
                      <a:pt x="71" y="138"/>
                    </a:lnTo>
                    <a:lnTo>
                      <a:pt x="72" y="136"/>
                    </a:lnTo>
                    <a:lnTo>
                      <a:pt x="74" y="133"/>
                    </a:lnTo>
                    <a:lnTo>
                      <a:pt x="74" y="133"/>
                    </a:lnTo>
                    <a:lnTo>
                      <a:pt x="77" y="132"/>
                    </a:lnTo>
                    <a:lnTo>
                      <a:pt x="77" y="129"/>
                    </a:lnTo>
                    <a:lnTo>
                      <a:pt x="78" y="124"/>
                    </a:lnTo>
                    <a:lnTo>
                      <a:pt x="78" y="124"/>
                    </a:lnTo>
                    <a:lnTo>
                      <a:pt x="78" y="123"/>
                    </a:lnTo>
                    <a:lnTo>
                      <a:pt x="81" y="122"/>
                    </a:lnTo>
                    <a:lnTo>
                      <a:pt x="86" y="119"/>
                    </a:lnTo>
                    <a:lnTo>
                      <a:pt x="86" y="119"/>
                    </a:lnTo>
                    <a:lnTo>
                      <a:pt x="86" y="117"/>
                    </a:lnTo>
                    <a:lnTo>
                      <a:pt x="84" y="114"/>
                    </a:lnTo>
                    <a:lnTo>
                      <a:pt x="84" y="113"/>
                    </a:lnTo>
                    <a:lnTo>
                      <a:pt x="84" y="110"/>
                    </a:lnTo>
                    <a:lnTo>
                      <a:pt x="84" y="110"/>
                    </a:lnTo>
                    <a:lnTo>
                      <a:pt x="86" y="110"/>
                    </a:lnTo>
                    <a:lnTo>
                      <a:pt x="86" y="108"/>
                    </a:lnTo>
                    <a:lnTo>
                      <a:pt x="86" y="104"/>
                    </a:lnTo>
                    <a:lnTo>
                      <a:pt x="84" y="100"/>
                    </a:lnTo>
                    <a:lnTo>
                      <a:pt x="84" y="98"/>
                    </a:lnTo>
                    <a:lnTo>
                      <a:pt x="84" y="98"/>
                    </a:lnTo>
                    <a:lnTo>
                      <a:pt x="84" y="97"/>
                    </a:lnTo>
                    <a:lnTo>
                      <a:pt x="84" y="94"/>
                    </a:lnTo>
                    <a:lnTo>
                      <a:pt x="84" y="89"/>
                    </a:lnTo>
                    <a:lnTo>
                      <a:pt x="84" y="89"/>
                    </a:lnTo>
                    <a:lnTo>
                      <a:pt x="87" y="87"/>
                    </a:lnTo>
                    <a:lnTo>
                      <a:pt x="90" y="84"/>
                    </a:lnTo>
                    <a:lnTo>
                      <a:pt x="97" y="79"/>
                    </a:lnTo>
                    <a:lnTo>
                      <a:pt x="97" y="79"/>
                    </a:lnTo>
                    <a:lnTo>
                      <a:pt x="99" y="73"/>
                    </a:lnTo>
                    <a:lnTo>
                      <a:pt x="100" y="65"/>
                    </a:lnTo>
                    <a:lnTo>
                      <a:pt x="100" y="65"/>
                    </a:lnTo>
                    <a:lnTo>
                      <a:pt x="96" y="68"/>
                    </a:lnTo>
                    <a:lnTo>
                      <a:pt x="94" y="68"/>
                    </a:lnTo>
                    <a:lnTo>
                      <a:pt x="93" y="68"/>
                    </a:lnTo>
                    <a:lnTo>
                      <a:pt x="93" y="68"/>
                    </a:lnTo>
                    <a:lnTo>
                      <a:pt x="93" y="62"/>
                    </a:lnTo>
                    <a:lnTo>
                      <a:pt x="91" y="57"/>
                    </a:lnTo>
                    <a:lnTo>
                      <a:pt x="90" y="54"/>
                    </a:lnTo>
                    <a:lnTo>
                      <a:pt x="90" y="54"/>
                    </a:lnTo>
                    <a:lnTo>
                      <a:pt x="88" y="52"/>
                    </a:lnTo>
                    <a:lnTo>
                      <a:pt x="88" y="49"/>
                    </a:lnTo>
                    <a:lnTo>
                      <a:pt x="87" y="46"/>
                    </a:lnTo>
                    <a:lnTo>
                      <a:pt x="86" y="44"/>
                    </a:lnTo>
                    <a:lnTo>
                      <a:pt x="86" y="44"/>
                    </a:lnTo>
                    <a:lnTo>
                      <a:pt x="84" y="43"/>
                    </a:lnTo>
                    <a:lnTo>
                      <a:pt x="81" y="40"/>
                    </a:lnTo>
                    <a:lnTo>
                      <a:pt x="81" y="37"/>
                    </a:lnTo>
                    <a:lnTo>
                      <a:pt x="81" y="34"/>
                    </a:lnTo>
                    <a:lnTo>
                      <a:pt x="81" y="34"/>
                    </a:lnTo>
                    <a:lnTo>
                      <a:pt x="83" y="33"/>
                    </a:lnTo>
                    <a:lnTo>
                      <a:pt x="83" y="30"/>
                    </a:lnTo>
                    <a:lnTo>
                      <a:pt x="83" y="28"/>
                    </a:lnTo>
                    <a:lnTo>
                      <a:pt x="84" y="25"/>
                    </a:lnTo>
                    <a:lnTo>
                      <a:pt x="84" y="25"/>
                    </a:lnTo>
                    <a:lnTo>
                      <a:pt x="86" y="24"/>
                    </a:lnTo>
                    <a:lnTo>
                      <a:pt x="84" y="24"/>
                    </a:lnTo>
                    <a:lnTo>
                      <a:pt x="80" y="19"/>
                    </a:lnTo>
                    <a:lnTo>
                      <a:pt x="80" y="19"/>
                    </a:lnTo>
                    <a:lnTo>
                      <a:pt x="78" y="17"/>
                    </a:lnTo>
                    <a:lnTo>
                      <a:pt x="78" y="12"/>
                    </a:lnTo>
                    <a:lnTo>
                      <a:pt x="78" y="9"/>
                    </a:lnTo>
                    <a:lnTo>
                      <a:pt x="77" y="6"/>
                    </a:lnTo>
                    <a:lnTo>
                      <a:pt x="77" y="6"/>
                    </a:lnTo>
                    <a:lnTo>
                      <a:pt x="72" y="2"/>
                    </a:lnTo>
                    <a:lnTo>
                      <a:pt x="72" y="0"/>
                    </a:lnTo>
                    <a:lnTo>
                      <a:pt x="71" y="2"/>
                    </a:lnTo>
                    <a:lnTo>
                      <a:pt x="71" y="2"/>
                    </a:lnTo>
                    <a:lnTo>
                      <a:pt x="69" y="6"/>
                    </a:lnTo>
                    <a:lnTo>
                      <a:pt x="68" y="9"/>
                    </a:lnTo>
                    <a:lnTo>
                      <a:pt x="67" y="11"/>
                    </a:lnTo>
                    <a:lnTo>
                      <a:pt x="67" y="11"/>
                    </a:lnTo>
                    <a:lnTo>
                      <a:pt x="64" y="12"/>
                    </a:lnTo>
                    <a:lnTo>
                      <a:pt x="64" y="12"/>
                    </a:lnTo>
                    <a:lnTo>
                      <a:pt x="64" y="18"/>
                    </a:lnTo>
                    <a:lnTo>
                      <a:pt x="64" y="24"/>
                    </a:lnTo>
                    <a:lnTo>
                      <a:pt x="64" y="24"/>
                    </a:lnTo>
                    <a:lnTo>
                      <a:pt x="65" y="37"/>
                    </a:lnTo>
                    <a:lnTo>
                      <a:pt x="65" y="46"/>
                    </a:lnTo>
                    <a:lnTo>
                      <a:pt x="65" y="53"/>
                    </a:lnTo>
                    <a:lnTo>
                      <a:pt x="65" y="53"/>
                    </a:lnTo>
                    <a:lnTo>
                      <a:pt x="61" y="70"/>
                    </a:lnTo>
                    <a:lnTo>
                      <a:pt x="61" y="70"/>
                    </a:lnTo>
                    <a:lnTo>
                      <a:pt x="59" y="73"/>
                    </a:lnTo>
                    <a:lnTo>
                      <a:pt x="61" y="75"/>
                    </a:lnTo>
                    <a:lnTo>
                      <a:pt x="62" y="76"/>
                    </a:lnTo>
                    <a:lnTo>
                      <a:pt x="62" y="78"/>
                    </a:lnTo>
                    <a:lnTo>
                      <a:pt x="62" y="78"/>
                    </a:lnTo>
                    <a:lnTo>
                      <a:pt x="61" y="81"/>
                    </a:lnTo>
                    <a:lnTo>
                      <a:pt x="61" y="84"/>
                    </a:lnTo>
                    <a:lnTo>
                      <a:pt x="61" y="94"/>
                    </a:lnTo>
                    <a:lnTo>
                      <a:pt x="61" y="94"/>
                    </a:lnTo>
                    <a:lnTo>
                      <a:pt x="59" y="101"/>
                    </a:lnTo>
                    <a:lnTo>
                      <a:pt x="58" y="108"/>
                    </a:lnTo>
                    <a:lnTo>
                      <a:pt x="55" y="120"/>
                    </a:lnTo>
                    <a:lnTo>
                      <a:pt x="55" y="120"/>
                    </a:lnTo>
                    <a:lnTo>
                      <a:pt x="53" y="126"/>
                    </a:lnTo>
                    <a:lnTo>
                      <a:pt x="52" y="129"/>
                    </a:lnTo>
                    <a:lnTo>
                      <a:pt x="52" y="133"/>
                    </a:lnTo>
                    <a:lnTo>
                      <a:pt x="52" y="133"/>
                    </a:lnTo>
                    <a:lnTo>
                      <a:pt x="52" y="136"/>
                    </a:lnTo>
                    <a:lnTo>
                      <a:pt x="51" y="139"/>
                    </a:lnTo>
                    <a:lnTo>
                      <a:pt x="46" y="143"/>
                    </a:lnTo>
                    <a:lnTo>
                      <a:pt x="46" y="143"/>
                    </a:lnTo>
                    <a:lnTo>
                      <a:pt x="46" y="143"/>
                    </a:lnTo>
                    <a:lnTo>
                      <a:pt x="46" y="145"/>
                    </a:lnTo>
                    <a:lnTo>
                      <a:pt x="48" y="149"/>
                    </a:lnTo>
                    <a:lnTo>
                      <a:pt x="51" y="154"/>
                    </a:lnTo>
                    <a:lnTo>
                      <a:pt x="51" y="157"/>
                    </a:lnTo>
                    <a:lnTo>
                      <a:pt x="51" y="157"/>
                    </a:lnTo>
                    <a:lnTo>
                      <a:pt x="51" y="159"/>
                    </a:lnTo>
                    <a:lnTo>
                      <a:pt x="49" y="162"/>
                    </a:lnTo>
                    <a:lnTo>
                      <a:pt x="48" y="165"/>
                    </a:lnTo>
                    <a:lnTo>
                      <a:pt x="46" y="170"/>
                    </a:lnTo>
                    <a:lnTo>
                      <a:pt x="46" y="170"/>
                    </a:lnTo>
                    <a:lnTo>
                      <a:pt x="48" y="177"/>
                    </a:lnTo>
                    <a:lnTo>
                      <a:pt x="48" y="184"/>
                    </a:lnTo>
                    <a:lnTo>
                      <a:pt x="46" y="196"/>
                    </a:lnTo>
                    <a:lnTo>
                      <a:pt x="46" y="196"/>
                    </a:lnTo>
                    <a:lnTo>
                      <a:pt x="46" y="197"/>
                    </a:lnTo>
                    <a:lnTo>
                      <a:pt x="45" y="199"/>
                    </a:lnTo>
                    <a:lnTo>
                      <a:pt x="45" y="200"/>
                    </a:lnTo>
                    <a:lnTo>
                      <a:pt x="45" y="203"/>
                    </a:lnTo>
                    <a:lnTo>
                      <a:pt x="45" y="203"/>
                    </a:lnTo>
                    <a:lnTo>
                      <a:pt x="45" y="206"/>
                    </a:lnTo>
                    <a:lnTo>
                      <a:pt x="43" y="209"/>
                    </a:lnTo>
                    <a:lnTo>
                      <a:pt x="42" y="213"/>
                    </a:lnTo>
                    <a:lnTo>
                      <a:pt x="40" y="218"/>
                    </a:lnTo>
                    <a:lnTo>
                      <a:pt x="40" y="218"/>
                    </a:lnTo>
                    <a:lnTo>
                      <a:pt x="39" y="224"/>
                    </a:lnTo>
                    <a:lnTo>
                      <a:pt x="36" y="231"/>
                    </a:lnTo>
                    <a:lnTo>
                      <a:pt x="32" y="243"/>
                    </a:lnTo>
                    <a:lnTo>
                      <a:pt x="32" y="243"/>
                    </a:lnTo>
                    <a:lnTo>
                      <a:pt x="29" y="250"/>
                    </a:lnTo>
                    <a:lnTo>
                      <a:pt x="27" y="251"/>
                    </a:lnTo>
                    <a:lnTo>
                      <a:pt x="26" y="253"/>
                    </a:lnTo>
                    <a:lnTo>
                      <a:pt x="26" y="253"/>
                    </a:lnTo>
                    <a:lnTo>
                      <a:pt x="24" y="253"/>
                    </a:lnTo>
                    <a:lnTo>
                      <a:pt x="23" y="254"/>
                    </a:lnTo>
                    <a:lnTo>
                      <a:pt x="23" y="257"/>
                    </a:lnTo>
                    <a:lnTo>
                      <a:pt x="24" y="260"/>
                    </a:lnTo>
                    <a:lnTo>
                      <a:pt x="24" y="260"/>
                    </a:lnTo>
                    <a:lnTo>
                      <a:pt x="24" y="265"/>
                    </a:lnTo>
                    <a:lnTo>
                      <a:pt x="24" y="269"/>
                    </a:lnTo>
                    <a:lnTo>
                      <a:pt x="24" y="272"/>
                    </a:lnTo>
                    <a:lnTo>
                      <a:pt x="26" y="276"/>
                    </a:lnTo>
                    <a:lnTo>
                      <a:pt x="26" y="276"/>
                    </a:lnTo>
                    <a:lnTo>
                      <a:pt x="27" y="279"/>
                    </a:lnTo>
                    <a:lnTo>
                      <a:pt x="27" y="282"/>
                    </a:lnTo>
                    <a:lnTo>
                      <a:pt x="26" y="288"/>
                    </a:lnTo>
                    <a:lnTo>
                      <a:pt x="26" y="288"/>
                    </a:lnTo>
                    <a:lnTo>
                      <a:pt x="24" y="292"/>
                    </a:lnTo>
                    <a:lnTo>
                      <a:pt x="23" y="298"/>
                    </a:lnTo>
                    <a:lnTo>
                      <a:pt x="23" y="298"/>
                    </a:lnTo>
                    <a:lnTo>
                      <a:pt x="21" y="304"/>
                    </a:lnTo>
                    <a:lnTo>
                      <a:pt x="20" y="308"/>
                    </a:lnTo>
                    <a:lnTo>
                      <a:pt x="21" y="311"/>
                    </a:lnTo>
                    <a:lnTo>
                      <a:pt x="21" y="311"/>
                    </a:lnTo>
                    <a:lnTo>
                      <a:pt x="21" y="317"/>
                    </a:lnTo>
                    <a:lnTo>
                      <a:pt x="21" y="318"/>
                    </a:lnTo>
                    <a:lnTo>
                      <a:pt x="20" y="318"/>
                    </a:lnTo>
                    <a:lnTo>
                      <a:pt x="20" y="318"/>
                    </a:lnTo>
                    <a:lnTo>
                      <a:pt x="19" y="318"/>
                    </a:lnTo>
                    <a:lnTo>
                      <a:pt x="17" y="321"/>
                    </a:lnTo>
                    <a:lnTo>
                      <a:pt x="14" y="332"/>
                    </a:lnTo>
                    <a:lnTo>
                      <a:pt x="14" y="332"/>
                    </a:lnTo>
                    <a:lnTo>
                      <a:pt x="14" y="336"/>
                    </a:lnTo>
                    <a:lnTo>
                      <a:pt x="14" y="339"/>
                    </a:lnTo>
                    <a:lnTo>
                      <a:pt x="17" y="339"/>
                    </a:lnTo>
                    <a:lnTo>
                      <a:pt x="20" y="339"/>
                    </a:lnTo>
                    <a:lnTo>
                      <a:pt x="20" y="339"/>
                    </a:lnTo>
                    <a:lnTo>
                      <a:pt x="23" y="337"/>
                    </a:lnTo>
                    <a:lnTo>
                      <a:pt x="23" y="336"/>
                    </a:lnTo>
                    <a:lnTo>
                      <a:pt x="24" y="329"/>
                    </a:lnTo>
                    <a:lnTo>
                      <a:pt x="24" y="321"/>
                    </a:lnTo>
                    <a:lnTo>
                      <a:pt x="24" y="318"/>
                    </a:lnTo>
                    <a:lnTo>
                      <a:pt x="26" y="318"/>
                    </a:lnTo>
                    <a:lnTo>
                      <a:pt x="26" y="318"/>
                    </a:lnTo>
                    <a:lnTo>
                      <a:pt x="27" y="317"/>
                    </a:lnTo>
                    <a:lnTo>
                      <a:pt x="27" y="316"/>
                    </a:lnTo>
                    <a:lnTo>
                      <a:pt x="29" y="314"/>
                    </a:lnTo>
                    <a:lnTo>
                      <a:pt x="30" y="314"/>
                    </a:lnTo>
                    <a:lnTo>
                      <a:pt x="30" y="314"/>
                    </a:lnTo>
                    <a:lnTo>
                      <a:pt x="32" y="314"/>
                    </a:lnTo>
                    <a:lnTo>
                      <a:pt x="32" y="316"/>
                    </a:lnTo>
                    <a:lnTo>
                      <a:pt x="32" y="317"/>
                    </a:lnTo>
                    <a:lnTo>
                      <a:pt x="33" y="318"/>
                    </a:lnTo>
                    <a:lnTo>
                      <a:pt x="33" y="318"/>
                    </a:lnTo>
                    <a:lnTo>
                      <a:pt x="36" y="320"/>
                    </a:lnTo>
                    <a:lnTo>
                      <a:pt x="36" y="321"/>
                    </a:lnTo>
                    <a:lnTo>
                      <a:pt x="35" y="323"/>
                    </a:lnTo>
                    <a:lnTo>
                      <a:pt x="35" y="323"/>
                    </a:lnTo>
                    <a:lnTo>
                      <a:pt x="33" y="326"/>
                    </a:lnTo>
                    <a:lnTo>
                      <a:pt x="33" y="327"/>
                    </a:lnTo>
                    <a:lnTo>
                      <a:pt x="33" y="330"/>
                    </a:lnTo>
                    <a:lnTo>
                      <a:pt x="33" y="333"/>
                    </a:lnTo>
                    <a:lnTo>
                      <a:pt x="33" y="333"/>
                    </a:lnTo>
                    <a:lnTo>
                      <a:pt x="30" y="337"/>
                    </a:lnTo>
                    <a:lnTo>
                      <a:pt x="30" y="340"/>
                    </a:lnTo>
                    <a:lnTo>
                      <a:pt x="30" y="342"/>
                    </a:lnTo>
                    <a:lnTo>
                      <a:pt x="30" y="342"/>
                    </a:lnTo>
                    <a:lnTo>
                      <a:pt x="30" y="345"/>
                    </a:lnTo>
                    <a:lnTo>
                      <a:pt x="30" y="346"/>
                    </a:lnTo>
                    <a:lnTo>
                      <a:pt x="29" y="348"/>
                    </a:lnTo>
                    <a:lnTo>
                      <a:pt x="27" y="349"/>
                    </a:lnTo>
                    <a:lnTo>
                      <a:pt x="27" y="349"/>
                    </a:lnTo>
                    <a:lnTo>
                      <a:pt x="29" y="353"/>
                    </a:lnTo>
                    <a:lnTo>
                      <a:pt x="29" y="355"/>
                    </a:lnTo>
                    <a:lnTo>
                      <a:pt x="29" y="355"/>
                    </a:lnTo>
                    <a:lnTo>
                      <a:pt x="29" y="355"/>
                    </a:lnTo>
                    <a:lnTo>
                      <a:pt x="27" y="356"/>
                    </a:lnTo>
                    <a:lnTo>
                      <a:pt x="29" y="358"/>
                    </a:lnTo>
                    <a:lnTo>
                      <a:pt x="29" y="359"/>
                    </a:lnTo>
                    <a:lnTo>
                      <a:pt x="29" y="361"/>
                    </a:lnTo>
                    <a:lnTo>
                      <a:pt x="29" y="361"/>
                    </a:lnTo>
                    <a:lnTo>
                      <a:pt x="27" y="361"/>
                    </a:lnTo>
                    <a:lnTo>
                      <a:pt x="27" y="364"/>
                    </a:lnTo>
                    <a:lnTo>
                      <a:pt x="29" y="368"/>
                    </a:lnTo>
                    <a:lnTo>
                      <a:pt x="29" y="368"/>
                    </a:lnTo>
                    <a:lnTo>
                      <a:pt x="29" y="370"/>
                    </a:lnTo>
                    <a:lnTo>
                      <a:pt x="27" y="370"/>
                    </a:lnTo>
                    <a:lnTo>
                      <a:pt x="24" y="370"/>
                    </a:lnTo>
                    <a:lnTo>
                      <a:pt x="23" y="371"/>
                    </a:lnTo>
                    <a:lnTo>
                      <a:pt x="23" y="371"/>
                    </a:lnTo>
                    <a:lnTo>
                      <a:pt x="21" y="372"/>
                    </a:lnTo>
                    <a:lnTo>
                      <a:pt x="23" y="374"/>
                    </a:lnTo>
                    <a:lnTo>
                      <a:pt x="24" y="377"/>
                    </a:lnTo>
                    <a:lnTo>
                      <a:pt x="24" y="378"/>
                    </a:lnTo>
                    <a:lnTo>
                      <a:pt x="24" y="378"/>
                    </a:lnTo>
                    <a:lnTo>
                      <a:pt x="21" y="380"/>
                    </a:lnTo>
                    <a:lnTo>
                      <a:pt x="20" y="378"/>
                    </a:lnTo>
                    <a:lnTo>
                      <a:pt x="16" y="375"/>
                    </a:lnTo>
                    <a:lnTo>
                      <a:pt x="16" y="375"/>
                    </a:lnTo>
                    <a:lnTo>
                      <a:pt x="16" y="374"/>
                    </a:lnTo>
                    <a:lnTo>
                      <a:pt x="17" y="372"/>
                    </a:lnTo>
                    <a:lnTo>
                      <a:pt x="21" y="368"/>
                    </a:lnTo>
                    <a:lnTo>
                      <a:pt x="21" y="368"/>
                    </a:lnTo>
                    <a:lnTo>
                      <a:pt x="21" y="365"/>
                    </a:lnTo>
                    <a:lnTo>
                      <a:pt x="20" y="362"/>
                    </a:lnTo>
                    <a:lnTo>
                      <a:pt x="19" y="359"/>
                    </a:lnTo>
                    <a:lnTo>
                      <a:pt x="16" y="359"/>
                    </a:lnTo>
                    <a:lnTo>
                      <a:pt x="16" y="359"/>
                    </a:lnTo>
                    <a:lnTo>
                      <a:pt x="14" y="359"/>
                    </a:lnTo>
                    <a:lnTo>
                      <a:pt x="14" y="361"/>
                    </a:lnTo>
                    <a:lnTo>
                      <a:pt x="16" y="364"/>
                    </a:lnTo>
                    <a:lnTo>
                      <a:pt x="19" y="365"/>
                    </a:lnTo>
                    <a:lnTo>
                      <a:pt x="19" y="368"/>
                    </a:lnTo>
                    <a:lnTo>
                      <a:pt x="19" y="368"/>
                    </a:lnTo>
                    <a:lnTo>
                      <a:pt x="19" y="370"/>
                    </a:lnTo>
                    <a:lnTo>
                      <a:pt x="16" y="370"/>
                    </a:lnTo>
                    <a:lnTo>
                      <a:pt x="14" y="370"/>
                    </a:lnTo>
                    <a:lnTo>
                      <a:pt x="13" y="371"/>
                    </a:lnTo>
                    <a:lnTo>
                      <a:pt x="13" y="371"/>
                    </a:lnTo>
                    <a:lnTo>
                      <a:pt x="13" y="374"/>
                    </a:lnTo>
                    <a:lnTo>
                      <a:pt x="10" y="374"/>
                    </a:lnTo>
                    <a:lnTo>
                      <a:pt x="8" y="375"/>
                    </a:lnTo>
                    <a:lnTo>
                      <a:pt x="5" y="377"/>
                    </a:lnTo>
                    <a:lnTo>
                      <a:pt x="5" y="377"/>
                    </a:lnTo>
                    <a:lnTo>
                      <a:pt x="5" y="378"/>
                    </a:lnTo>
                    <a:lnTo>
                      <a:pt x="7" y="380"/>
                    </a:lnTo>
                    <a:lnTo>
                      <a:pt x="7" y="381"/>
                    </a:lnTo>
                    <a:lnTo>
                      <a:pt x="7" y="383"/>
                    </a:lnTo>
                    <a:lnTo>
                      <a:pt x="7" y="383"/>
                    </a:lnTo>
                    <a:lnTo>
                      <a:pt x="2" y="386"/>
                    </a:lnTo>
                    <a:lnTo>
                      <a:pt x="0" y="387"/>
                    </a:lnTo>
                    <a:lnTo>
                      <a:pt x="0" y="389"/>
                    </a:lnTo>
                    <a:lnTo>
                      <a:pt x="0" y="389"/>
                    </a:lnTo>
                    <a:lnTo>
                      <a:pt x="0" y="390"/>
                    </a:lnTo>
                    <a:lnTo>
                      <a:pt x="1" y="391"/>
                    </a:lnTo>
                    <a:lnTo>
                      <a:pt x="1" y="391"/>
                    </a:lnTo>
                    <a:lnTo>
                      <a:pt x="2" y="390"/>
                    </a:lnTo>
                    <a:lnTo>
                      <a:pt x="2" y="390"/>
                    </a:lnTo>
                    <a:lnTo>
                      <a:pt x="2" y="389"/>
                    </a:lnTo>
                    <a:lnTo>
                      <a:pt x="4" y="387"/>
                    </a:lnTo>
                    <a:lnTo>
                      <a:pt x="7" y="389"/>
                    </a:lnTo>
                    <a:lnTo>
                      <a:pt x="8" y="390"/>
                    </a:lnTo>
                    <a:lnTo>
                      <a:pt x="8" y="390"/>
                    </a:lnTo>
                    <a:lnTo>
                      <a:pt x="8" y="391"/>
                    </a:lnTo>
                    <a:lnTo>
                      <a:pt x="10" y="391"/>
                    </a:lnTo>
                    <a:lnTo>
                      <a:pt x="11" y="390"/>
                    </a:lnTo>
                    <a:lnTo>
                      <a:pt x="14" y="390"/>
                    </a:lnTo>
                    <a:lnTo>
                      <a:pt x="14" y="390"/>
                    </a:lnTo>
                    <a:lnTo>
                      <a:pt x="17" y="391"/>
                    </a:lnTo>
                    <a:lnTo>
                      <a:pt x="17" y="394"/>
                    </a:lnTo>
                    <a:lnTo>
                      <a:pt x="17" y="396"/>
                    </a:lnTo>
                    <a:lnTo>
                      <a:pt x="16" y="396"/>
                    </a:lnTo>
                    <a:lnTo>
                      <a:pt x="16" y="396"/>
                    </a:lnTo>
                    <a:lnTo>
                      <a:pt x="14" y="397"/>
                    </a:lnTo>
                    <a:lnTo>
                      <a:pt x="13" y="399"/>
                    </a:lnTo>
                    <a:lnTo>
                      <a:pt x="11" y="403"/>
                    </a:lnTo>
                    <a:lnTo>
                      <a:pt x="11" y="403"/>
                    </a:lnTo>
                    <a:lnTo>
                      <a:pt x="13" y="406"/>
                    </a:lnTo>
                    <a:lnTo>
                      <a:pt x="16" y="405"/>
                    </a:lnTo>
                    <a:lnTo>
                      <a:pt x="20" y="405"/>
                    </a:lnTo>
                    <a:lnTo>
                      <a:pt x="23" y="405"/>
                    </a:lnTo>
                    <a:lnTo>
                      <a:pt x="23" y="405"/>
                    </a:lnTo>
                    <a:lnTo>
                      <a:pt x="24" y="406"/>
                    </a:lnTo>
                    <a:lnTo>
                      <a:pt x="24" y="407"/>
                    </a:lnTo>
                    <a:lnTo>
                      <a:pt x="24" y="409"/>
                    </a:lnTo>
                    <a:lnTo>
                      <a:pt x="23" y="409"/>
                    </a:lnTo>
                    <a:lnTo>
                      <a:pt x="23" y="409"/>
                    </a:lnTo>
                    <a:lnTo>
                      <a:pt x="19" y="406"/>
                    </a:lnTo>
                    <a:lnTo>
                      <a:pt x="17" y="406"/>
                    </a:lnTo>
                    <a:lnTo>
                      <a:pt x="16" y="407"/>
                    </a:lnTo>
                    <a:lnTo>
                      <a:pt x="16" y="407"/>
                    </a:lnTo>
                    <a:lnTo>
                      <a:pt x="14" y="409"/>
                    </a:lnTo>
                    <a:lnTo>
                      <a:pt x="11" y="409"/>
                    </a:lnTo>
                    <a:lnTo>
                      <a:pt x="8" y="407"/>
                    </a:lnTo>
                    <a:lnTo>
                      <a:pt x="8" y="407"/>
                    </a:lnTo>
                    <a:lnTo>
                      <a:pt x="5" y="409"/>
                    </a:lnTo>
                    <a:lnTo>
                      <a:pt x="2" y="410"/>
                    </a:lnTo>
                    <a:lnTo>
                      <a:pt x="0" y="412"/>
                    </a:lnTo>
                    <a:lnTo>
                      <a:pt x="0" y="413"/>
                    </a:lnTo>
                    <a:lnTo>
                      <a:pt x="1" y="415"/>
                    </a:lnTo>
                    <a:lnTo>
                      <a:pt x="1" y="415"/>
                    </a:lnTo>
                    <a:lnTo>
                      <a:pt x="2" y="418"/>
                    </a:lnTo>
                    <a:lnTo>
                      <a:pt x="4" y="419"/>
                    </a:lnTo>
                    <a:lnTo>
                      <a:pt x="5" y="419"/>
                    </a:lnTo>
                    <a:lnTo>
                      <a:pt x="5" y="419"/>
                    </a:lnTo>
                    <a:lnTo>
                      <a:pt x="8" y="419"/>
                    </a:lnTo>
                    <a:lnTo>
                      <a:pt x="10" y="416"/>
                    </a:lnTo>
                    <a:lnTo>
                      <a:pt x="10" y="416"/>
                    </a:lnTo>
                    <a:lnTo>
                      <a:pt x="13" y="413"/>
                    </a:lnTo>
                    <a:lnTo>
                      <a:pt x="14" y="415"/>
                    </a:lnTo>
                    <a:lnTo>
                      <a:pt x="16" y="416"/>
                    </a:lnTo>
                    <a:lnTo>
                      <a:pt x="16" y="416"/>
                    </a:lnTo>
                    <a:lnTo>
                      <a:pt x="14" y="419"/>
                    </a:lnTo>
                    <a:lnTo>
                      <a:pt x="13" y="421"/>
                    </a:lnTo>
                    <a:lnTo>
                      <a:pt x="11" y="421"/>
                    </a:lnTo>
                    <a:lnTo>
                      <a:pt x="10" y="422"/>
                    </a:lnTo>
                    <a:lnTo>
                      <a:pt x="10" y="422"/>
                    </a:lnTo>
                    <a:lnTo>
                      <a:pt x="7" y="425"/>
                    </a:lnTo>
                    <a:lnTo>
                      <a:pt x="2" y="429"/>
                    </a:lnTo>
                    <a:lnTo>
                      <a:pt x="2" y="429"/>
                    </a:lnTo>
                    <a:lnTo>
                      <a:pt x="2" y="431"/>
                    </a:lnTo>
                    <a:lnTo>
                      <a:pt x="2" y="432"/>
                    </a:lnTo>
                    <a:lnTo>
                      <a:pt x="4" y="434"/>
                    </a:lnTo>
                    <a:lnTo>
                      <a:pt x="5" y="434"/>
                    </a:lnTo>
                    <a:lnTo>
                      <a:pt x="5" y="434"/>
                    </a:lnTo>
                    <a:lnTo>
                      <a:pt x="7" y="434"/>
                    </a:lnTo>
                    <a:lnTo>
                      <a:pt x="7" y="435"/>
                    </a:lnTo>
                    <a:lnTo>
                      <a:pt x="7" y="437"/>
                    </a:lnTo>
                    <a:lnTo>
                      <a:pt x="8" y="437"/>
                    </a:lnTo>
                    <a:lnTo>
                      <a:pt x="8" y="437"/>
                    </a:lnTo>
                    <a:lnTo>
                      <a:pt x="11" y="437"/>
                    </a:lnTo>
                    <a:lnTo>
                      <a:pt x="13" y="437"/>
                    </a:lnTo>
                    <a:lnTo>
                      <a:pt x="13" y="432"/>
                    </a:lnTo>
                    <a:lnTo>
                      <a:pt x="13" y="432"/>
                    </a:lnTo>
                    <a:lnTo>
                      <a:pt x="13" y="431"/>
                    </a:lnTo>
                    <a:lnTo>
                      <a:pt x="13" y="428"/>
                    </a:lnTo>
                    <a:lnTo>
                      <a:pt x="16" y="426"/>
                    </a:lnTo>
                    <a:lnTo>
                      <a:pt x="17" y="426"/>
                    </a:lnTo>
                    <a:lnTo>
                      <a:pt x="17" y="426"/>
                    </a:lnTo>
                    <a:lnTo>
                      <a:pt x="19" y="429"/>
                    </a:lnTo>
                    <a:lnTo>
                      <a:pt x="17" y="431"/>
                    </a:lnTo>
                    <a:lnTo>
                      <a:pt x="16" y="435"/>
                    </a:lnTo>
                    <a:lnTo>
                      <a:pt x="16" y="435"/>
                    </a:lnTo>
                    <a:lnTo>
                      <a:pt x="14" y="444"/>
                    </a:lnTo>
                    <a:lnTo>
                      <a:pt x="14" y="444"/>
                    </a:lnTo>
                    <a:lnTo>
                      <a:pt x="13" y="445"/>
                    </a:lnTo>
                    <a:lnTo>
                      <a:pt x="13" y="447"/>
                    </a:lnTo>
                    <a:lnTo>
                      <a:pt x="11" y="447"/>
                    </a:lnTo>
                    <a:lnTo>
                      <a:pt x="11" y="448"/>
                    </a:lnTo>
                    <a:lnTo>
                      <a:pt x="11" y="448"/>
                    </a:lnTo>
                    <a:lnTo>
                      <a:pt x="10" y="450"/>
                    </a:lnTo>
                    <a:lnTo>
                      <a:pt x="8" y="451"/>
                    </a:lnTo>
                    <a:lnTo>
                      <a:pt x="5" y="451"/>
                    </a:lnTo>
                    <a:lnTo>
                      <a:pt x="7" y="451"/>
                    </a:lnTo>
                    <a:lnTo>
                      <a:pt x="7" y="451"/>
                    </a:lnTo>
                    <a:lnTo>
                      <a:pt x="8" y="454"/>
                    </a:lnTo>
                    <a:lnTo>
                      <a:pt x="7" y="456"/>
                    </a:lnTo>
                    <a:lnTo>
                      <a:pt x="7" y="457"/>
                    </a:lnTo>
                    <a:lnTo>
                      <a:pt x="7" y="459"/>
                    </a:lnTo>
                    <a:lnTo>
                      <a:pt x="7" y="459"/>
                    </a:lnTo>
                    <a:lnTo>
                      <a:pt x="8" y="460"/>
                    </a:lnTo>
                    <a:lnTo>
                      <a:pt x="10" y="459"/>
                    </a:lnTo>
                    <a:lnTo>
                      <a:pt x="11" y="457"/>
                    </a:lnTo>
                    <a:lnTo>
                      <a:pt x="13" y="457"/>
                    </a:lnTo>
                    <a:lnTo>
                      <a:pt x="13" y="457"/>
                    </a:lnTo>
                    <a:lnTo>
                      <a:pt x="16" y="459"/>
                    </a:lnTo>
                    <a:lnTo>
                      <a:pt x="19" y="457"/>
                    </a:lnTo>
                    <a:lnTo>
                      <a:pt x="19" y="457"/>
                    </a:lnTo>
                    <a:lnTo>
                      <a:pt x="21" y="457"/>
                    </a:lnTo>
                    <a:lnTo>
                      <a:pt x="23" y="459"/>
                    </a:lnTo>
                    <a:lnTo>
                      <a:pt x="23" y="460"/>
                    </a:lnTo>
                    <a:lnTo>
                      <a:pt x="21" y="461"/>
                    </a:lnTo>
                    <a:lnTo>
                      <a:pt x="21" y="461"/>
                    </a:lnTo>
                    <a:lnTo>
                      <a:pt x="17" y="464"/>
                    </a:lnTo>
                    <a:lnTo>
                      <a:pt x="16" y="466"/>
                    </a:lnTo>
                    <a:lnTo>
                      <a:pt x="16" y="467"/>
                    </a:lnTo>
                    <a:lnTo>
                      <a:pt x="16" y="467"/>
                    </a:lnTo>
                    <a:lnTo>
                      <a:pt x="20" y="466"/>
                    </a:lnTo>
                    <a:lnTo>
                      <a:pt x="21" y="466"/>
                    </a:lnTo>
                    <a:lnTo>
                      <a:pt x="23" y="467"/>
                    </a:lnTo>
                    <a:lnTo>
                      <a:pt x="23" y="467"/>
                    </a:lnTo>
                    <a:lnTo>
                      <a:pt x="24" y="469"/>
                    </a:lnTo>
                    <a:lnTo>
                      <a:pt x="24" y="469"/>
                    </a:lnTo>
                    <a:lnTo>
                      <a:pt x="26" y="469"/>
                    </a:lnTo>
                    <a:lnTo>
                      <a:pt x="27" y="466"/>
                    </a:lnTo>
                    <a:lnTo>
                      <a:pt x="27" y="466"/>
                    </a:lnTo>
                    <a:lnTo>
                      <a:pt x="27" y="464"/>
                    </a:lnTo>
                    <a:lnTo>
                      <a:pt x="30" y="464"/>
                    </a:lnTo>
                    <a:lnTo>
                      <a:pt x="33" y="466"/>
                    </a:lnTo>
                    <a:lnTo>
                      <a:pt x="35" y="469"/>
                    </a:lnTo>
                    <a:lnTo>
                      <a:pt x="35" y="469"/>
                    </a:lnTo>
                    <a:lnTo>
                      <a:pt x="33" y="470"/>
                    </a:lnTo>
                    <a:lnTo>
                      <a:pt x="30" y="472"/>
                    </a:lnTo>
                    <a:lnTo>
                      <a:pt x="24" y="473"/>
                    </a:lnTo>
                    <a:lnTo>
                      <a:pt x="24" y="473"/>
                    </a:lnTo>
                    <a:lnTo>
                      <a:pt x="21" y="473"/>
                    </a:lnTo>
                    <a:lnTo>
                      <a:pt x="20" y="475"/>
                    </a:lnTo>
                    <a:lnTo>
                      <a:pt x="19" y="477"/>
                    </a:lnTo>
                    <a:lnTo>
                      <a:pt x="20" y="480"/>
                    </a:lnTo>
                    <a:lnTo>
                      <a:pt x="20" y="480"/>
                    </a:lnTo>
                    <a:lnTo>
                      <a:pt x="23" y="482"/>
                    </a:lnTo>
                    <a:lnTo>
                      <a:pt x="24" y="480"/>
                    </a:lnTo>
                    <a:lnTo>
                      <a:pt x="29" y="477"/>
                    </a:lnTo>
                    <a:lnTo>
                      <a:pt x="29" y="477"/>
                    </a:lnTo>
                    <a:lnTo>
                      <a:pt x="33" y="476"/>
                    </a:lnTo>
                    <a:lnTo>
                      <a:pt x="39" y="476"/>
                    </a:lnTo>
                    <a:lnTo>
                      <a:pt x="43" y="476"/>
                    </a:lnTo>
                    <a:lnTo>
                      <a:pt x="46" y="477"/>
                    </a:lnTo>
                    <a:lnTo>
                      <a:pt x="46" y="477"/>
                    </a:lnTo>
                    <a:lnTo>
                      <a:pt x="46" y="479"/>
                    </a:lnTo>
                    <a:lnTo>
                      <a:pt x="43" y="480"/>
                    </a:lnTo>
                    <a:lnTo>
                      <a:pt x="42" y="480"/>
                    </a:lnTo>
                    <a:lnTo>
                      <a:pt x="39" y="480"/>
                    </a:lnTo>
                    <a:lnTo>
                      <a:pt x="39" y="480"/>
                    </a:lnTo>
                    <a:lnTo>
                      <a:pt x="39" y="482"/>
                    </a:lnTo>
                    <a:lnTo>
                      <a:pt x="36" y="482"/>
                    </a:lnTo>
                    <a:lnTo>
                      <a:pt x="33" y="483"/>
                    </a:lnTo>
                    <a:lnTo>
                      <a:pt x="32" y="482"/>
                    </a:lnTo>
                    <a:lnTo>
                      <a:pt x="32" y="482"/>
                    </a:lnTo>
                    <a:lnTo>
                      <a:pt x="32" y="480"/>
                    </a:lnTo>
                    <a:lnTo>
                      <a:pt x="29" y="482"/>
                    </a:lnTo>
                    <a:lnTo>
                      <a:pt x="27" y="483"/>
                    </a:lnTo>
                    <a:lnTo>
                      <a:pt x="26" y="486"/>
                    </a:lnTo>
                    <a:lnTo>
                      <a:pt x="26" y="486"/>
                    </a:lnTo>
                    <a:lnTo>
                      <a:pt x="24" y="488"/>
                    </a:lnTo>
                    <a:lnTo>
                      <a:pt x="24" y="489"/>
                    </a:lnTo>
                    <a:lnTo>
                      <a:pt x="24" y="489"/>
                    </a:lnTo>
                    <a:lnTo>
                      <a:pt x="26" y="491"/>
                    </a:lnTo>
                    <a:lnTo>
                      <a:pt x="26" y="491"/>
                    </a:lnTo>
                    <a:lnTo>
                      <a:pt x="29" y="491"/>
                    </a:lnTo>
                    <a:lnTo>
                      <a:pt x="30" y="489"/>
                    </a:lnTo>
                    <a:lnTo>
                      <a:pt x="33" y="486"/>
                    </a:lnTo>
                    <a:lnTo>
                      <a:pt x="36" y="486"/>
                    </a:lnTo>
                    <a:lnTo>
                      <a:pt x="36" y="486"/>
                    </a:lnTo>
                    <a:lnTo>
                      <a:pt x="42" y="485"/>
                    </a:lnTo>
                    <a:lnTo>
                      <a:pt x="45" y="483"/>
                    </a:lnTo>
                    <a:lnTo>
                      <a:pt x="48" y="482"/>
                    </a:lnTo>
                    <a:lnTo>
                      <a:pt x="51" y="483"/>
                    </a:lnTo>
                    <a:lnTo>
                      <a:pt x="51" y="483"/>
                    </a:lnTo>
                    <a:lnTo>
                      <a:pt x="51" y="486"/>
                    </a:lnTo>
                    <a:lnTo>
                      <a:pt x="48" y="489"/>
                    </a:lnTo>
                    <a:lnTo>
                      <a:pt x="43" y="489"/>
                    </a:lnTo>
                    <a:lnTo>
                      <a:pt x="42" y="489"/>
                    </a:lnTo>
                    <a:lnTo>
                      <a:pt x="42" y="489"/>
                    </a:lnTo>
                    <a:lnTo>
                      <a:pt x="39" y="488"/>
                    </a:lnTo>
                    <a:lnTo>
                      <a:pt x="37" y="489"/>
                    </a:lnTo>
                    <a:lnTo>
                      <a:pt x="36" y="491"/>
                    </a:lnTo>
                    <a:lnTo>
                      <a:pt x="35" y="494"/>
                    </a:lnTo>
                    <a:lnTo>
                      <a:pt x="35" y="494"/>
                    </a:lnTo>
                    <a:lnTo>
                      <a:pt x="35" y="495"/>
                    </a:lnTo>
                    <a:lnTo>
                      <a:pt x="35" y="495"/>
                    </a:lnTo>
                    <a:lnTo>
                      <a:pt x="30" y="495"/>
                    </a:lnTo>
                    <a:lnTo>
                      <a:pt x="23" y="492"/>
                    </a:lnTo>
                    <a:lnTo>
                      <a:pt x="23" y="492"/>
                    </a:lnTo>
                    <a:lnTo>
                      <a:pt x="20" y="494"/>
                    </a:lnTo>
                    <a:lnTo>
                      <a:pt x="20" y="495"/>
                    </a:lnTo>
                    <a:lnTo>
                      <a:pt x="24" y="501"/>
                    </a:lnTo>
                    <a:lnTo>
                      <a:pt x="24" y="501"/>
                    </a:lnTo>
                    <a:lnTo>
                      <a:pt x="26" y="502"/>
                    </a:lnTo>
                    <a:lnTo>
                      <a:pt x="29" y="502"/>
                    </a:lnTo>
                    <a:lnTo>
                      <a:pt x="32" y="502"/>
                    </a:lnTo>
                    <a:lnTo>
                      <a:pt x="35" y="502"/>
                    </a:lnTo>
                    <a:lnTo>
                      <a:pt x="35" y="502"/>
                    </a:lnTo>
                    <a:lnTo>
                      <a:pt x="39" y="507"/>
                    </a:lnTo>
                    <a:lnTo>
                      <a:pt x="40" y="507"/>
                    </a:lnTo>
                    <a:lnTo>
                      <a:pt x="42" y="505"/>
                    </a:lnTo>
                    <a:lnTo>
                      <a:pt x="42" y="505"/>
                    </a:lnTo>
                    <a:lnTo>
                      <a:pt x="43" y="504"/>
                    </a:lnTo>
                    <a:lnTo>
                      <a:pt x="42" y="504"/>
                    </a:lnTo>
                    <a:lnTo>
                      <a:pt x="39" y="502"/>
                    </a:lnTo>
                    <a:lnTo>
                      <a:pt x="39" y="502"/>
                    </a:lnTo>
                    <a:lnTo>
                      <a:pt x="39" y="501"/>
                    </a:lnTo>
                    <a:lnTo>
                      <a:pt x="39" y="499"/>
                    </a:lnTo>
                    <a:lnTo>
                      <a:pt x="42" y="498"/>
                    </a:lnTo>
                    <a:lnTo>
                      <a:pt x="45" y="498"/>
                    </a:lnTo>
                    <a:lnTo>
                      <a:pt x="45" y="498"/>
                    </a:lnTo>
                    <a:lnTo>
                      <a:pt x="48" y="499"/>
                    </a:lnTo>
                    <a:lnTo>
                      <a:pt x="51" y="498"/>
                    </a:lnTo>
                    <a:lnTo>
                      <a:pt x="53" y="495"/>
                    </a:lnTo>
                    <a:lnTo>
                      <a:pt x="53" y="491"/>
                    </a:lnTo>
                    <a:lnTo>
                      <a:pt x="53" y="491"/>
                    </a:lnTo>
                    <a:lnTo>
                      <a:pt x="53" y="486"/>
                    </a:lnTo>
                    <a:lnTo>
                      <a:pt x="56" y="483"/>
                    </a:lnTo>
                    <a:lnTo>
                      <a:pt x="59" y="480"/>
                    </a:lnTo>
                    <a:lnTo>
                      <a:pt x="64" y="479"/>
                    </a:lnTo>
                    <a:lnTo>
                      <a:pt x="64" y="479"/>
                    </a:lnTo>
                    <a:lnTo>
                      <a:pt x="67" y="479"/>
                    </a:lnTo>
                    <a:lnTo>
                      <a:pt x="67" y="480"/>
                    </a:lnTo>
                    <a:lnTo>
                      <a:pt x="65" y="483"/>
                    </a:lnTo>
                    <a:lnTo>
                      <a:pt x="62" y="485"/>
                    </a:lnTo>
                    <a:lnTo>
                      <a:pt x="62" y="485"/>
                    </a:lnTo>
                    <a:lnTo>
                      <a:pt x="59" y="486"/>
                    </a:lnTo>
                    <a:lnTo>
                      <a:pt x="58" y="488"/>
                    </a:lnTo>
                    <a:lnTo>
                      <a:pt x="58" y="489"/>
                    </a:lnTo>
                    <a:lnTo>
                      <a:pt x="61" y="492"/>
                    </a:lnTo>
                    <a:lnTo>
                      <a:pt x="61" y="492"/>
                    </a:lnTo>
                    <a:lnTo>
                      <a:pt x="64" y="494"/>
                    </a:lnTo>
                    <a:lnTo>
                      <a:pt x="65" y="492"/>
                    </a:lnTo>
                    <a:lnTo>
                      <a:pt x="68" y="492"/>
                    </a:lnTo>
                    <a:lnTo>
                      <a:pt x="71" y="492"/>
                    </a:lnTo>
                    <a:lnTo>
                      <a:pt x="71" y="492"/>
                    </a:lnTo>
                    <a:lnTo>
                      <a:pt x="71" y="494"/>
                    </a:lnTo>
                    <a:lnTo>
                      <a:pt x="69" y="495"/>
                    </a:lnTo>
                    <a:lnTo>
                      <a:pt x="67" y="495"/>
                    </a:lnTo>
                    <a:lnTo>
                      <a:pt x="65" y="498"/>
                    </a:lnTo>
                    <a:lnTo>
                      <a:pt x="65" y="498"/>
                    </a:lnTo>
                    <a:lnTo>
                      <a:pt x="65" y="499"/>
                    </a:lnTo>
                    <a:lnTo>
                      <a:pt x="67" y="502"/>
                    </a:lnTo>
                    <a:lnTo>
                      <a:pt x="67" y="504"/>
                    </a:lnTo>
                    <a:lnTo>
                      <a:pt x="65" y="505"/>
                    </a:lnTo>
                    <a:lnTo>
                      <a:pt x="65" y="505"/>
                    </a:lnTo>
                    <a:lnTo>
                      <a:pt x="64" y="505"/>
                    </a:lnTo>
                    <a:lnTo>
                      <a:pt x="62" y="505"/>
                    </a:lnTo>
                    <a:lnTo>
                      <a:pt x="62" y="502"/>
                    </a:lnTo>
                    <a:lnTo>
                      <a:pt x="61" y="498"/>
                    </a:lnTo>
                    <a:lnTo>
                      <a:pt x="61" y="496"/>
                    </a:lnTo>
                    <a:lnTo>
                      <a:pt x="61" y="496"/>
                    </a:lnTo>
                    <a:lnTo>
                      <a:pt x="58" y="496"/>
                    </a:lnTo>
                    <a:lnTo>
                      <a:pt x="56" y="496"/>
                    </a:lnTo>
                    <a:lnTo>
                      <a:pt x="56" y="499"/>
                    </a:lnTo>
                    <a:lnTo>
                      <a:pt x="58" y="504"/>
                    </a:lnTo>
                    <a:lnTo>
                      <a:pt x="58" y="504"/>
                    </a:lnTo>
                    <a:lnTo>
                      <a:pt x="58" y="505"/>
                    </a:lnTo>
                    <a:lnTo>
                      <a:pt x="56" y="505"/>
                    </a:lnTo>
                    <a:lnTo>
                      <a:pt x="52" y="501"/>
                    </a:lnTo>
                    <a:lnTo>
                      <a:pt x="52" y="501"/>
                    </a:lnTo>
                    <a:lnTo>
                      <a:pt x="51" y="501"/>
                    </a:lnTo>
                    <a:lnTo>
                      <a:pt x="48" y="501"/>
                    </a:lnTo>
                    <a:lnTo>
                      <a:pt x="48" y="504"/>
                    </a:lnTo>
                    <a:lnTo>
                      <a:pt x="49" y="505"/>
                    </a:lnTo>
                    <a:lnTo>
                      <a:pt x="49" y="505"/>
                    </a:lnTo>
                    <a:lnTo>
                      <a:pt x="49" y="507"/>
                    </a:lnTo>
                    <a:lnTo>
                      <a:pt x="48" y="507"/>
                    </a:lnTo>
                    <a:lnTo>
                      <a:pt x="45" y="508"/>
                    </a:lnTo>
                    <a:lnTo>
                      <a:pt x="43" y="510"/>
                    </a:lnTo>
                    <a:lnTo>
                      <a:pt x="43" y="511"/>
                    </a:lnTo>
                    <a:lnTo>
                      <a:pt x="43" y="511"/>
                    </a:lnTo>
                    <a:lnTo>
                      <a:pt x="43" y="512"/>
                    </a:lnTo>
                    <a:lnTo>
                      <a:pt x="45" y="512"/>
                    </a:lnTo>
                    <a:lnTo>
                      <a:pt x="48" y="512"/>
                    </a:lnTo>
                    <a:lnTo>
                      <a:pt x="52" y="512"/>
                    </a:lnTo>
                    <a:lnTo>
                      <a:pt x="52" y="512"/>
                    </a:lnTo>
                    <a:lnTo>
                      <a:pt x="53" y="514"/>
                    </a:lnTo>
                    <a:lnTo>
                      <a:pt x="55" y="517"/>
                    </a:lnTo>
                    <a:lnTo>
                      <a:pt x="56" y="520"/>
                    </a:lnTo>
                    <a:lnTo>
                      <a:pt x="58" y="523"/>
                    </a:lnTo>
                    <a:lnTo>
                      <a:pt x="58" y="523"/>
                    </a:lnTo>
                    <a:lnTo>
                      <a:pt x="58" y="523"/>
                    </a:lnTo>
                    <a:lnTo>
                      <a:pt x="59" y="523"/>
                    </a:lnTo>
                    <a:lnTo>
                      <a:pt x="59" y="520"/>
                    </a:lnTo>
                    <a:lnTo>
                      <a:pt x="59" y="515"/>
                    </a:lnTo>
                    <a:lnTo>
                      <a:pt x="61" y="514"/>
                    </a:lnTo>
                    <a:lnTo>
                      <a:pt x="62" y="514"/>
                    </a:lnTo>
                    <a:lnTo>
                      <a:pt x="62" y="514"/>
                    </a:lnTo>
                    <a:lnTo>
                      <a:pt x="62" y="514"/>
                    </a:lnTo>
                    <a:lnTo>
                      <a:pt x="64" y="514"/>
                    </a:lnTo>
                    <a:lnTo>
                      <a:pt x="64" y="518"/>
                    </a:lnTo>
                    <a:lnTo>
                      <a:pt x="65" y="521"/>
                    </a:lnTo>
                    <a:lnTo>
                      <a:pt x="68" y="523"/>
                    </a:lnTo>
                    <a:lnTo>
                      <a:pt x="69" y="524"/>
                    </a:lnTo>
                    <a:lnTo>
                      <a:pt x="69" y="524"/>
                    </a:lnTo>
                    <a:lnTo>
                      <a:pt x="74" y="526"/>
                    </a:lnTo>
                    <a:lnTo>
                      <a:pt x="74" y="524"/>
                    </a:lnTo>
                    <a:lnTo>
                      <a:pt x="72" y="523"/>
                    </a:lnTo>
                    <a:lnTo>
                      <a:pt x="74" y="520"/>
                    </a:lnTo>
                    <a:lnTo>
                      <a:pt x="74" y="520"/>
                    </a:lnTo>
                    <a:lnTo>
                      <a:pt x="75" y="520"/>
                    </a:lnTo>
                    <a:lnTo>
                      <a:pt x="77" y="520"/>
                    </a:lnTo>
                    <a:lnTo>
                      <a:pt x="80" y="523"/>
                    </a:lnTo>
                    <a:lnTo>
                      <a:pt x="83" y="527"/>
                    </a:lnTo>
                    <a:lnTo>
                      <a:pt x="87" y="529"/>
                    </a:lnTo>
                    <a:lnTo>
                      <a:pt x="87" y="529"/>
                    </a:lnTo>
                    <a:lnTo>
                      <a:pt x="88" y="529"/>
                    </a:lnTo>
                    <a:lnTo>
                      <a:pt x="88" y="527"/>
                    </a:lnTo>
                    <a:lnTo>
                      <a:pt x="84" y="521"/>
                    </a:lnTo>
                    <a:lnTo>
                      <a:pt x="84" y="521"/>
                    </a:lnTo>
                    <a:lnTo>
                      <a:pt x="84" y="520"/>
                    </a:lnTo>
                    <a:lnTo>
                      <a:pt x="86" y="520"/>
                    </a:lnTo>
                    <a:lnTo>
                      <a:pt x="91" y="521"/>
                    </a:lnTo>
                    <a:lnTo>
                      <a:pt x="91" y="521"/>
                    </a:lnTo>
                    <a:lnTo>
                      <a:pt x="97" y="523"/>
                    </a:lnTo>
                    <a:lnTo>
                      <a:pt x="99" y="521"/>
                    </a:lnTo>
                    <a:lnTo>
                      <a:pt x="99" y="520"/>
                    </a:lnTo>
                    <a:lnTo>
                      <a:pt x="99" y="520"/>
                    </a:lnTo>
                    <a:lnTo>
                      <a:pt x="100" y="520"/>
                    </a:lnTo>
                    <a:lnTo>
                      <a:pt x="102" y="520"/>
                    </a:lnTo>
                    <a:lnTo>
                      <a:pt x="102" y="520"/>
                    </a:lnTo>
                    <a:lnTo>
                      <a:pt x="97" y="518"/>
                    </a:lnTo>
                    <a:lnTo>
                      <a:pt x="90" y="518"/>
                    </a:lnTo>
                    <a:lnTo>
                      <a:pt x="81" y="518"/>
                    </a:lnTo>
                    <a:lnTo>
                      <a:pt x="81" y="518"/>
                    </a:lnTo>
                    <a:lnTo>
                      <a:pt x="81" y="514"/>
                    </a:lnTo>
                    <a:lnTo>
                      <a:pt x="81" y="502"/>
                    </a:lnTo>
                    <a:lnTo>
                      <a:pt x="81" y="480"/>
                    </a:lnTo>
                    <a:lnTo>
                      <a:pt x="81" y="480"/>
                    </a:lnTo>
                    <a:lnTo>
                      <a:pt x="81" y="479"/>
                    </a:lnTo>
                    <a:lnTo>
                      <a:pt x="81" y="479"/>
                    </a:lnTo>
                    <a:lnTo>
                      <a:pt x="74" y="479"/>
                    </a:lnTo>
                    <a:lnTo>
                      <a:pt x="71" y="477"/>
                    </a:lnTo>
                    <a:lnTo>
                      <a:pt x="71" y="475"/>
                    </a:lnTo>
                    <a:lnTo>
                      <a:pt x="71" y="475"/>
                    </a:lnTo>
                    <a:lnTo>
                      <a:pt x="72" y="473"/>
                    </a:lnTo>
                    <a:lnTo>
                      <a:pt x="72" y="473"/>
                    </a:lnTo>
                    <a:lnTo>
                      <a:pt x="69" y="472"/>
                    </a:lnTo>
                    <a:lnTo>
                      <a:pt x="67" y="470"/>
                    </a:lnTo>
                    <a:lnTo>
                      <a:pt x="67" y="470"/>
                    </a:lnTo>
                    <a:lnTo>
                      <a:pt x="61" y="469"/>
                    </a:lnTo>
                    <a:lnTo>
                      <a:pt x="55" y="469"/>
                    </a:lnTo>
                    <a:lnTo>
                      <a:pt x="45" y="470"/>
                    </a:lnTo>
                    <a:lnTo>
                      <a:pt x="45" y="470"/>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2" name="Freeform 111">
                <a:extLst>
                  <a:ext uri="{FF2B5EF4-FFF2-40B4-BE49-F238E27FC236}">
                    <a16:creationId xmlns:a16="http://schemas.microsoft.com/office/drawing/2014/main" id="{34BA9C11-3093-B4F5-33C7-93D9E1E3794D}"/>
                  </a:ext>
                </a:extLst>
              </p:cNvPr>
              <p:cNvSpPr>
                <a:spLocks/>
              </p:cNvSpPr>
              <p:nvPr/>
            </p:nvSpPr>
            <p:spPr bwMode="auto">
              <a:xfrm>
                <a:off x="2330450" y="5376863"/>
                <a:ext cx="160338" cy="161925"/>
              </a:xfrm>
              <a:custGeom>
                <a:avLst/>
                <a:gdLst>
                  <a:gd name="T0" fmla="*/ 99 w 101"/>
                  <a:gd name="T1" fmla="*/ 55 h 102"/>
                  <a:gd name="T2" fmla="*/ 93 w 101"/>
                  <a:gd name="T3" fmla="*/ 55 h 102"/>
                  <a:gd name="T4" fmla="*/ 90 w 101"/>
                  <a:gd name="T5" fmla="*/ 58 h 102"/>
                  <a:gd name="T6" fmla="*/ 87 w 101"/>
                  <a:gd name="T7" fmla="*/ 52 h 102"/>
                  <a:gd name="T8" fmla="*/ 85 w 101"/>
                  <a:gd name="T9" fmla="*/ 45 h 102"/>
                  <a:gd name="T10" fmla="*/ 79 w 101"/>
                  <a:gd name="T11" fmla="*/ 35 h 102"/>
                  <a:gd name="T12" fmla="*/ 76 w 101"/>
                  <a:gd name="T13" fmla="*/ 35 h 102"/>
                  <a:gd name="T14" fmla="*/ 73 w 101"/>
                  <a:gd name="T15" fmla="*/ 35 h 102"/>
                  <a:gd name="T16" fmla="*/ 66 w 101"/>
                  <a:gd name="T17" fmla="*/ 33 h 102"/>
                  <a:gd name="T18" fmla="*/ 60 w 101"/>
                  <a:gd name="T19" fmla="*/ 32 h 102"/>
                  <a:gd name="T20" fmla="*/ 60 w 101"/>
                  <a:gd name="T21" fmla="*/ 25 h 102"/>
                  <a:gd name="T22" fmla="*/ 60 w 101"/>
                  <a:gd name="T23" fmla="*/ 19 h 102"/>
                  <a:gd name="T24" fmla="*/ 57 w 101"/>
                  <a:gd name="T25" fmla="*/ 11 h 102"/>
                  <a:gd name="T26" fmla="*/ 58 w 101"/>
                  <a:gd name="T27" fmla="*/ 10 h 102"/>
                  <a:gd name="T28" fmla="*/ 60 w 101"/>
                  <a:gd name="T29" fmla="*/ 7 h 102"/>
                  <a:gd name="T30" fmla="*/ 57 w 101"/>
                  <a:gd name="T31" fmla="*/ 4 h 102"/>
                  <a:gd name="T32" fmla="*/ 55 w 101"/>
                  <a:gd name="T33" fmla="*/ 4 h 102"/>
                  <a:gd name="T34" fmla="*/ 51 w 101"/>
                  <a:gd name="T35" fmla="*/ 1 h 102"/>
                  <a:gd name="T36" fmla="*/ 44 w 101"/>
                  <a:gd name="T37" fmla="*/ 0 h 102"/>
                  <a:gd name="T38" fmla="*/ 36 w 101"/>
                  <a:gd name="T39" fmla="*/ 0 h 102"/>
                  <a:gd name="T40" fmla="*/ 31 w 101"/>
                  <a:gd name="T41" fmla="*/ 1 h 102"/>
                  <a:gd name="T42" fmla="*/ 23 w 101"/>
                  <a:gd name="T43" fmla="*/ 1 h 102"/>
                  <a:gd name="T44" fmla="*/ 16 w 101"/>
                  <a:gd name="T45" fmla="*/ 3 h 102"/>
                  <a:gd name="T46" fmla="*/ 10 w 101"/>
                  <a:gd name="T47" fmla="*/ 9 h 102"/>
                  <a:gd name="T48" fmla="*/ 7 w 101"/>
                  <a:gd name="T49" fmla="*/ 14 h 102"/>
                  <a:gd name="T50" fmla="*/ 7 w 101"/>
                  <a:gd name="T51" fmla="*/ 25 h 102"/>
                  <a:gd name="T52" fmla="*/ 4 w 101"/>
                  <a:gd name="T53" fmla="*/ 32 h 102"/>
                  <a:gd name="T54" fmla="*/ 0 w 101"/>
                  <a:gd name="T55" fmla="*/ 32 h 102"/>
                  <a:gd name="T56" fmla="*/ 7 w 101"/>
                  <a:gd name="T57" fmla="*/ 41 h 102"/>
                  <a:gd name="T58" fmla="*/ 16 w 101"/>
                  <a:gd name="T59" fmla="*/ 49 h 102"/>
                  <a:gd name="T60" fmla="*/ 25 w 101"/>
                  <a:gd name="T61" fmla="*/ 57 h 102"/>
                  <a:gd name="T62" fmla="*/ 29 w 101"/>
                  <a:gd name="T63" fmla="*/ 57 h 102"/>
                  <a:gd name="T64" fmla="*/ 38 w 101"/>
                  <a:gd name="T65" fmla="*/ 60 h 102"/>
                  <a:gd name="T66" fmla="*/ 42 w 101"/>
                  <a:gd name="T67" fmla="*/ 64 h 102"/>
                  <a:gd name="T68" fmla="*/ 54 w 101"/>
                  <a:gd name="T69" fmla="*/ 70 h 102"/>
                  <a:gd name="T70" fmla="*/ 64 w 101"/>
                  <a:gd name="T71" fmla="*/ 74 h 102"/>
                  <a:gd name="T72" fmla="*/ 63 w 101"/>
                  <a:gd name="T73" fmla="*/ 77 h 102"/>
                  <a:gd name="T74" fmla="*/ 57 w 101"/>
                  <a:gd name="T75" fmla="*/ 86 h 102"/>
                  <a:gd name="T76" fmla="*/ 55 w 101"/>
                  <a:gd name="T77" fmla="*/ 90 h 102"/>
                  <a:gd name="T78" fmla="*/ 52 w 101"/>
                  <a:gd name="T79" fmla="*/ 96 h 102"/>
                  <a:gd name="T80" fmla="*/ 51 w 101"/>
                  <a:gd name="T81" fmla="*/ 98 h 102"/>
                  <a:gd name="T82" fmla="*/ 52 w 101"/>
                  <a:gd name="T83" fmla="*/ 99 h 102"/>
                  <a:gd name="T84" fmla="*/ 60 w 101"/>
                  <a:gd name="T85" fmla="*/ 100 h 102"/>
                  <a:gd name="T86" fmla="*/ 63 w 101"/>
                  <a:gd name="T87" fmla="*/ 100 h 102"/>
                  <a:gd name="T88" fmla="*/ 67 w 101"/>
                  <a:gd name="T89" fmla="*/ 100 h 102"/>
                  <a:gd name="T90" fmla="*/ 73 w 101"/>
                  <a:gd name="T91" fmla="*/ 102 h 102"/>
                  <a:gd name="T92" fmla="*/ 76 w 101"/>
                  <a:gd name="T93" fmla="*/ 102 h 102"/>
                  <a:gd name="T94" fmla="*/ 82 w 101"/>
                  <a:gd name="T95" fmla="*/ 100 h 102"/>
                  <a:gd name="T96" fmla="*/ 83 w 101"/>
                  <a:gd name="T97" fmla="*/ 99 h 102"/>
                  <a:gd name="T98" fmla="*/ 87 w 101"/>
                  <a:gd name="T99" fmla="*/ 98 h 102"/>
                  <a:gd name="T100" fmla="*/ 93 w 101"/>
                  <a:gd name="T101" fmla="*/ 95 h 102"/>
                  <a:gd name="T102" fmla="*/ 93 w 101"/>
                  <a:gd name="T103" fmla="*/ 95 h 102"/>
                  <a:gd name="T104" fmla="*/ 98 w 101"/>
                  <a:gd name="T105" fmla="*/ 89 h 102"/>
                  <a:gd name="T106" fmla="*/ 99 w 101"/>
                  <a:gd name="T107" fmla="*/ 77 h 102"/>
                  <a:gd name="T108" fmla="*/ 99 w 101"/>
                  <a:gd name="T109" fmla="*/ 73 h 102"/>
                  <a:gd name="T110" fmla="*/ 101 w 101"/>
                  <a:gd name="T111" fmla="*/ 60 h 102"/>
                  <a:gd name="T112" fmla="*/ 99 w 101"/>
                  <a:gd name="T113" fmla="*/ 5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1" h="102">
                    <a:moveTo>
                      <a:pt x="99" y="55"/>
                    </a:moveTo>
                    <a:lnTo>
                      <a:pt x="99" y="55"/>
                    </a:lnTo>
                    <a:lnTo>
                      <a:pt x="96" y="55"/>
                    </a:lnTo>
                    <a:lnTo>
                      <a:pt x="93" y="55"/>
                    </a:lnTo>
                    <a:lnTo>
                      <a:pt x="90" y="58"/>
                    </a:lnTo>
                    <a:lnTo>
                      <a:pt x="90" y="58"/>
                    </a:lnTo>
                    <a:lnTo>
                      <a:pt x="89" y="57"/>
                    </a:lnTo>
                    <a:lnTo>
                      <a:pt x="87" y="52"/>
                    </a:lnTo>
                    <a:lnTo>
                      <a:pt x="85" y="45"/>
                    </a:lnTo>
                    <a:lnTo>
                      <a:pt x="85" y="45"/>
                    </a:lnTo>
                    <a:lnTo>
                      <a:pt x="80" y="38"/>
                    </a:lnTo>
                    <a:lnTo>
                      <a:pt x="79" y="35"/>
                    </a:lnTo>
                    <a:lnTo>
                      <a:pt x="76" y="35"/>
                    </a:lnTo>
                    <a:lnTo>
                      <a:pt x="76" y="35"/>
                    </a:lnTo>
                    <a:lnTo>
                      <a:pt x="74" y="35"/>
                    </a:lnTo>
                    <a:lnTo>
                      <a:pt x="73" y="35"/>
                    </a:lnTo>
                    <a:lnTo>
                      <a:pt x="66" y="33"/>
                    </a:lnTo>
                    <a:lnTo>
                      <a:pt x="66" y="33"/>
                    </a:lnTo>
                    <a:lnTo>
                      <a:pt x="61" y="33"/>
                    </a:lnTo>
                    <a:lnTo>
                      <a:pt x="60" y="32"/>
                    </a:lnTo>
                    <a:lnTo>
                      <a:pt x="58" y="29"/>
                    </a:lnTo>
                    <a:lnTo>
                      <a:pt x="60" y="25"/>
                    </a:lnTo>
                    <a:lnTo>
                      <a:pt x="60" y="25"/>
                    </a:lnTo>
                    <a:lnTo>
                      <a:pt x="60" y="19"/>
                    </a:lnTo>
                    <a:lnTo>
                      <a:pt x="58" y="14"/>
                    </a:lnTo>
                    <a:lnTo>
                      <a:pt x="57" y="11"/>
                    </a:lnTo>
                    <a:lnTo>
                      <a:pt x="58" y="10"/>
                    </a:lnTo>
                    <a:lnTo>
                      <a:pt x="58" y="10"/>
                    </a:lnTo>
                    <a:lnTo>
                      <a:pt x="60" y="9"/>
                    </a:lnTo>
                    <a:lnTo>
                      <a:pt x="60" y="7"/>
                    </a:lnTo>
                    <a:lnTo>
                      <a:pt x="57" y="4"/>
                    </a:lnTo>
                    <a:lnTo>
                      <a:pt x="57" y="4"/>
                    </a:lnTo>
                    <a:lnTo>
                      <a:pt x="55" y="4"/>
                    </a:lnTo>
                    <a:lnTo>
                      <a:pt x="55" y="4"/>
                    </a:lnTo>
                    <a:lnTo>
                      <a:pt x="52" y="4"/>
                    </a:lnTo>
                    <a:lnTo>
                      <a:pt x="51" y="1"/>
                    </a:lnTo>
                    <a:lnTo>
                      <a:pt x="48" y="0"/>
                    </a:lnTo>
                    <a:lnTo>
                      <a:pt x="44" y="0"/>
                    </a:lnTo>
                    <a:lnTo>
                      <a:pt x="44" y="0"/>
                    </a:lnTo>
                    <a:lnTo>
                      <a:pt x="36" y="0"/>
                    </a:lnTo>
                    <a:lnTo>
                      <a:pt x="31" y="1"/>
                    </a:lnTo>
                    <a:lnTo>
                      <a:pt x="31" y="1"/>
                    </a:lnTo>
                    <a:lnTo>
                      <a:pt x="28" y="1"/>
                    </a:lnTo>
                    <a:lnTo>
                      <a:pt x="23" y="1"/>
                    </a:lnTo>
                    <a:lnTo>
                      <a:pt x="20" y="1"/>
                    </a:lnTo>
                    <a:lnTo>
                      <a:pt x="16" y="3"/>
                    </a:lnTo>
                    <a:lnTo>
                      <a:pt x="16" y="3"/>
                    </a:lnTo>
                    <a:lnTo>
                      <a:pt x="10" y="9"/>
                    </a:lnTo>
                    <a:lnTo>
                      <a:pt x="9" y="11"/>
                    </a:lnTo>
                    <a:lnTo>
                      <a:pt x="7" y="14"/>
                    </a:lnTo>
                    <a:lnTo>
                      <a:pt x="7" y="14"/>
                    </a:lnTo>
                    <a:lnTo>
                      <a:pt x="7" y="25"/>
                    </a:lnTo>
                    <a:lnTo>
                      <a:pt x="6" y="29"/>
                    </a:lnTo>
                    <a:lnTo>
                      <a:pt x="4" y="32"/>
                    </a:lnTo>
                    <a:lnTo>
                      <a:pt x="4" y="32"/>
                    </a:lnTo>
                    <a:lnTo>
                      <a:pt x="0" y="32"/>
                    </a:lnTo>
                    <a:lnTo>
                      <a:pt x="0" y="32"/>
                    </a:lnTo>
                    <a:lnTo>
                      <a:pt x="7" y="41"/>
                    </a:lnTo>
                    <a:lnTo>
                      <a:pt x="16" y="49"/>
                    </a:lnTo>
                    <a:lnTo>
                      <a:pt x="16" y="49"/>
                    </a:lnTo>
                    <a:lnTo>
                      <a:pt x="22" y="54"/>
                    </a:lnTo>
                    <a:lnTo>
                      <a:pt x="25" y="57"/>
                    </a:lnTo>
                    <a:lnTo>
                      <a:pt x="29" y="57"/>
                    </a:lnTo>
                    <a:lnTo>
                      <a:pt x="29" y="57"/>
                    </a:lnTo>
                    <a:lnTo>
                      <a:pt x="34" y="58"/>
                    </a:lnTo>
                    <a:lnTo>
                      <a:pt x="38" y="60"/>
                    </a:lnTo>
                    <a:lnTo>
                      <a:pt x="42" y="64"/>
                    </a:lnTo>
                    <a:lnTo>
                      <a:pt x="42" y="64"/>
                    </a:lnTo>
                    <a:lnTo>
                      <a:pt x="47" y="67"/>
                    </a:lnTo>
                    <a:lnTo>
                      <a:pt x="54" y="70"/>
                    </a:lnTo>
                    <a:lnTo>
                      <a:pt x="60" y="73"/>
                    </a:lnTo>
                    <a:lnTo>
                      <a:pt x="64" y="74"/>
                    </a:lnTo>
                    <a:lnTo>
                      <a:pt x="64" y="74"/>
                    </a:lnTo>
                    <a:lnTo>
                      <a:pt x="63" y="77"/>
                    </a:lnTo>
                    <a:lnTo>
                      <a:pt x="60" y="82"/>
                    </a:lnTo>
                    <a:lnTo>
                      <a:pt x="57" y="86"/>
                    </a:lnTo>
                    <a:lnTo>
                      <a:pt x="55" y="90"/>
                    </a:lnTo>
                    <a:lnTo>
                      <a:pt x="55" y="90"/>
                    </a:lnTo>
                    <a:lnTo>
                      <a:pt x="54" y="95"/>
                    </a:lnTo>
                    <a:lnTo>
                      <a:pt x="52" y="96"/>
                    </a:lnTo>
                    <a:lnTo>
                      <a:pt x="51" y="98"/>
                    </a:lnTo>
                    <a:lnTo>
                      <a:pt x="51" y="98"/>
                    </a:lnTo>
                    <a:lnTo>
                      <a:pt x="51" y="98"/>
                    </a:lnTo>
                    <a:lnTo>
                      <a:pt x="52" y="99"/>
                    </a:lnTo>
                    <a:lnTo>
                      <a:pt x="55" y="99"/>
                    </a:lnTo>
                    <a:lnTo>
                      <a:pt x="60" y="100"/>
                    </a:lnTo>
                    <a:lnTo>
                      <a:pt x="63" y="100"/>
                    </a:lnTo>
                    <a:lnTo>
                      <a:pt x="63" y="100"/>
                    </a:lnTo>
                    <a:lnTo>
                      <a:pt x="64" y="102"/>
                    </a:lnTo>
                    <a:lnTo>
                      <a:pt x="67" y="100"/>
                    </a:lnTo>
                    <a:lnTo>
                      <a:pt x="70" y="100"/>
                    </a:lnTo>
                    <a:lnTo>
                      <a:pt x="73" y="102"/>
                    </a:lnTo>
                    <a:lnTo>
                      <a:pt x="73" y="102"/>
                    </a:lnTo>
                    <a:lnTo>
                      <a:pt x="76" y="102"/>
                    </a:lnTo>
                    <a:lnTo>
                      <a:pt x="79" y="102"/>
                    </a:lnTo>
                    <a:lnTo>
                      <a:pt x="82" y="100"/>
                    </a:lnTo>
                    <a:lnTo>
                      <a:pt x="83" y="99"/>
                    </a:lnTo>
                    <a:lnTo>
                      <a:pt x="83" y="99"/>
                    </a:lnTo>
                    <a:lnTo>
                      <a:pt x="86" y="99"/>
                    </a:lnTo>
                    <a:lnTo>
                      <a:pt x="87" y="98"/>
                    </a:lnTo>
                    <a:lnTo>
                      <a:pt x="90" y="96"/>
                    </a:lnTo>
                    <a:lnTo>
                      <a:pt x="93" y="95"/>
                    </a:lnTo>
                    <a:lnTo>
                      <a:pt x="93" y="95"/>
                    </a:lnTo>
                    <a:lnTo>
                      <a:pt x="93" y="95"/>
                    </a:lnTo>
                    <a:lnTo>
                      <a:pt x="95" y="93"/>
                    </a:lnTo>
                    <a:lnTo>
                      <a:pt x="98" y="89"/>
                    </a:lnTo>
                    <a:lnTo>
                      <a:pt x="99" y="83"/>
                    </a:lnTo>
                    <a:lnTo>
                      <a:pt x="99" y="77"/>
                    </a:lnTo>
                    <a:lnTo>
                      <a:pt x="99" y="77"/>
                    </a:lnTo>
                    <a:lnTo>
                      <a:pt x="99" y="73"/>
                    </a:lnTo>
                    <a:lnTo>
                      <a:pt x="101" y="65"/>
                    </a:lnTo>
                    <a:lnTo>
                      <a:pt x="101" y="60"/>
                    </a:lnTo>
                    <a:lnTo>
                      <a:pt x="101" y="57"/>
                    </a:lnTo>
                    <a:lnTo>
                      <a:pt x="99" y="55"/>
                    </a:lnTo>
                    <a:lnTo>
                      <a:pt x="99" y="55"/>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3" name="Freeform 112">
                <a:extLst>
                  <a:ext uri="{FF2B5EF4-FFF2-40B4-BE49-F238E27FC236}">
                    <a16:creationId xmlns:a16="http://schemas.microsoft.com/office/drawing/2014/main" id="{88757E87-ED56-1E20-9E46-1D9032867E2E}"/>
                  </a:ext>
                </a:extLst>
              </p:cNvPr>
              <p:cNvSpPr>
                <a:spLocks/>
              </p:cNvSpPr>
              <p:nvPr/>
            </p:nvSpPr>
            <p:spPr bwMode="auto">
              <a:xfrm>
                <a:off x="1900238" y="4800601"/>
                <a:ext cx="60325" cy="47625"/>
              </a:xfrm>
              <a:custGeom>
                <a:avLst/>
                <a:gdLst>
                  <a:gd name="T0" fmla="*/ 37 w 38"/>
                  <a:gd name="T1" fmla="*/ 24 h 30"/>
                  <a:gd name="T2" fmla="*/ 37 w 38"/>
                  <a:gd name="T3" fmla="*/ 24 h 30"/>
                  <a:gd name="T4" fmla="*/ 37 w 38"/>
                  <a:gd name="T5" fmla="*/ 21 h 30"/>
                  <a:gd name="T6" fmla="*/ 38 w 38"/>
                  <a:gd name="T7" fmla="*/ 17 h 30"/>
                  <a:gd name="T8" fmla="*/ 38 w 38"/>
                  <a:gd name="T9" fmla="*/ 17 h 30"/>
                  <a:gd name="T10" fmla="*/ 26 w 38"/>
                  <a:gd name="T11" fmla="*/ 3 h 30"/>
                  <a:gd name="T12" fmla="*/ 26 w 38"/>
                  <a:gd name="T13" fmla="*/ 3 h 30"/>
                  <a:gd name="T14" fmla="*/ 23 w 38"/>
                  <a:gd name="T15" fmla="*/ 3 h 30"/>
                  <a:gd name="T16" fmla="*/ 21 w 38"/>
                  <a:gd name="T17" fmla="*/ 3 h 30"/>
                  <a:gd name="T18" fmla="*/ 21 w 38"/>
                  <a:gd name="T19" fmla="*/ 3 h 30"/>
                  <a:gd name="T20" fmla="*/ 18 w 38"/>
                  <a:gd name="T21" fmla="*/ 1 h 30"/>
                  <a:gd name="T22" fmla="*/ 15 w 38"/>
                  <a:gd name="T23" fmla="*/ 1 h 30"/>
                  <a:gd name="T24" fmla="*/ 9 w 38"/>
                  <a:gd name="T25" fmla="*/ 0 h 30"/>
                  <a:gd name="T26" fmla="*/ 9 w 38"/>
                  <a:gd name="T27" fmla="*/ 0 h 30"/>
                  <a:gd name="T28" fmla="*/ 6 w 38"/>
                  <a:gd name="T29" fmla="*/ 0 h 30"/>
                  <a:gd name="T30" fmla="*/ 2 w 38"/>
                  <a:gd name="T31" fmla="*/ 0 h 30"/>
                  <a:gd name="T32" fmla="*/ 2 w 38"/>
                  <a:gd name="T33" fmla="*/ 0 h 30"/>
                  <a:gd name="T34" fmla="*/ 3 w 38"/>
                  <a:gd name="T35" fmla="*/ 3 h 30"/>
                  <a:gd name="T36" fmla="*/ 2 w 38"/>
                  <a:gd name="T37" fmla="*/ 4 h 30"/>
                  <a:gd name="T38" fmla="*/ 2 w 38"/>
                  <a:gd name="T39" fmla="*/ 4 h 30"/>
                  <a:gd name="T40" fmla="*/ 0 w 38"/>
                  <a:gd name="T41" fmla="*/ 5 h 30"/>
                  <a:gd name="T42" fmla="*/ 0 w 38"/>
                  <a:gd name="T43" fmla="*/ 8 h 30"/>
                  <a:gd name="T44" fmla="*/ 2 w 38"/>
                  <a:gd name="T45" fmla="*/ 11 h 30"/>
                  <a:gd name="T46" fmla="*/ 5 w 38"/>
                  <a:gd name="T47" fmla="*/ 14 h 30"/>
                  <a:gd name="T48" fmla="*/ 5 w 38"/>
                  <a:gd name="T49" fmla="*/ 14 h 30"/>
                  <a:gd name="T50" fmla="*/ 7 w 38"/>
                  <a:gd name="T51" fmla="*/ 16 h 30"/>
                  <a:gd name="T52" fmla="*/ 9 w 38"/>
                  <a:gd name="T53" fmla="*/ 14 h 30"/>
                  <a:gd name="T54" fmla="*/ 10 w 38"/>
                  <a:gd name="T55" fmla="*/ 14 h 30"/>
                  <a:gd name="T56" fmla="*/ 12 w 38"/>
                  <a:gd name="T57" fmla="*/ 13 h 30"/>
                  <a:gd name="T58" fmla="*/ 12 w 38"/>
                  <a:gd name="T59" fmla="*/ 13 h 30"/>
                  <a:gd name="T60" fmla="*/ 13 w 38"/>
                  <a:gd name="T61" fmla="*/ 14 h 30"/>
                  <a:gd name="T62" fmla="*/ 13 w 38"/>
                  <a:gd name="T63" fmla="*/ 16 h 30"/>
                  <a:gd name="T64" fmla="*/ 15 w 38"/>
                  <a:gd name="T65" fmla="*/ 17 h 30"/>
                  <a:gd name="T66" fmla="*/ 16 w 38"/>
                  <a:gd name="T67" fmla="*/ 17 h 30"/>
                  <a:gd name="T68" fmla="*/ 16 w 38"/>
                  <a:gd name="T69" fmla="*/ 17 h 30"/>
                  <a:gd name="T70" fmla="*/ 22 w 38"/>
                  <a:gd name="T71" fmla="*/ 20 h 30"/>
                  <a:gd name="T72" fmla="*/ 23 w 38"/>
                  <a:gd name="T73" fmla="*/ 21 h 30"/>
                  <a:gd name="T74" fmla="*/ 25 w 38"/>
                  <a:gd name="T75" fmla="*/ 24 h 30"/>
                  <a:gd name="T76" fmla="*/ 25 w 38"/>
                  <a:gd name="T77" fmla="*/ 24 h 30"/>
                  <a:gd name="T78" fmla="*/ 25 w 38"/>
                  <a:gd name="T79" fmla="*/ 27 h 30"/>
                  <a:gd name="T80" fmla="*/ 26 w 38"/>
                  <a:gd name="T81" fmla="*/ 29 h 30"/>
                  <a:gd name="T82" fmla="*/ 28 w 38"/>
                  <a:gd name="T83" fmla="*/ 30 h 30"/>
                  <a:gd name="T84" fmla="*/ 32 w 38"/>
                  <a:gd name="T85" fmla="*/ 30 h 30"/>
                  <a:gd name="T86" fmla="*/ 32 w 38"/>
                  <a:gd name="T87" fmla="*/ 30 h 30"/>
                  <a:gd name="T88" fmla="*/ 34 w 38"/>
                  <a:gd name="T89" fmla="*/ 30 h 30"/>
                  <a:gd name="T90" fmla="*/ 34 w 38"/>
                  <a:gd name="T91" fmla="*/ 30 h 30"/>
                  <a:gd name="T92" fmla="*/ 35 w 38"/>
                  <a:gd name="T93" fmla="*/ 27 h 30"/>
                  <a:gd name="T94" fmla="*/ 37 w 38"/>
                  <a:gd name="T95" fmla="*/ 24 h 30"/>
                  <a:gd name="T96" fmla="*/ 37 w 38"/>
                  <a:gd name="T97"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 h="30">
                    <a:moveTo>
                      <a:pt x="37" y="24"/>
                    </a:moveTo>
                    <a:lnTo>
                      <a:pt x="37" y="24"/>
                    </a:lnTo>
                    <a:lnTo>
                      <a:pt x="37" y="21"/>
                    </a:lnTo>
                    <a:lnTo>
                      <a:pt x="38" y="17"/>
                    </a:lnTo>
                    <a:lnTo>
                      <a:pt x="38" y="17"/>
                    </a:lnTo>
                    <a:lnTo>
                      <a:pt x="26" y="3"/>
                    </a:lnTo>
                    <a:lnTo>
                      <a:pt x="26" y="3"/>
                    </a:lnTo>
                    <a:lnTo>
                      <a:pt x="23" y="3"/>
                    </a:lnTo>
                    <a:lnTo>
                      <a:pt x="21" y="3"/>
                    </a:lnTo>
                    <a:lnTo>
                      <a:pt x="21" y="3"/>
                    </a:lnTo>
                    <a:lnTo>
                      <a:pt x="18" y="1"/>
                    </a:lnTo>
                    <a:lnTo>
                      <a:pt x="15" y="1"/>
                    </a:lnTo>
                    <a:lnTo>
                      <a:pt x="9" y="0"/>
                    </a:lnTo>
                    <a:lnTo>
                      <a:pt x="9" y="0"/>
                    </a:lnTo>
                    <a:lnTo>
                      <a:pt x="6" y="0"/>
                    </a:lnTo>
                    <a:lnTo>
                      <a:pt x="2" y="0"/>
                    </a:lnTo>
                    <a:lnTo>
                      <a:pt x="2" y="0"/>
                    </a:lnTo>
                    <a:lnTo>
                      <a:pt x="3" y="3"/>
                    </a:lnTo>
                    <a:lnTo>
                      <a:pt x="2" y="4"/>
                    </a:lnTo>
                    <a:lnTo>
                      <a:pt x="2" y="4"/>
                    </a:lnTo>
                    <a:lnTo>
                      <a:pt x="0" y="5"/>
                    </a:lnTo>
                    <a:lnTo>
                      <a:pt x="0" y="8"/>
                    </a:lnTo>
                    <a:lnTo>
                      <a:pt x="2" y="11"/>
                    </a:lnTo>
                    <a:lnTo>
                      <a:pt x="5" y="14"/>
                    </a:lnTo>
                    <a:lnTo>
                      <a:pt x="5" y="14"/>
                    </a:lnTo>
                    <a:lnTo>
                      <a:pt x="7" y="16"/>
                    </a:lnTo>
                    <a:lnTo>
                      <a:pt x="9" y="14"/>
                    </a:lnTo>
                    <a:lnTo>
                      <a:pt x="10" y="14"/>
                    </a:lnTo>
                    <a:lnTo>
                      <a:pt x="12" y="13"/>
                    </a:lnTo>
                    <a:lnTo>
                      <a:pt x="12" y="13"/>
                    </a:lnTo>
                    <a:lnTo>
                      <a:pt x="13" y="14"/>
                    </a:lnTo>
                    <a:lnTo>
                      <a:pt x="13" y="16"/>
                    </a:lnTo>
                    <a:lnTo>
                      <a:pt x="15" y="17"/>
                    </a:lnTo>
                    <a:lnTo>
                      <a:pt x="16" y="17"/>
                    </a:lnTo>
                    <a:lnTo>
                      <a:pt x="16" y="17"/>
                    </a:lnTo>
                    <a:lnTo>
                      <a:pt x="22" y="20"/>
                    </a:lnTo>
                    <a:lnTo>
                      <a:pt x="23" y="21"/>
                    </a:lnTo>
                    <a:lnTo>
                      <a:pt x="25" y="24"/>
                    </a:lnTo>
                    <a:lnTo>
                      <a:pt x="25" y="24"/>
                    </a:lnTo>
                    <a:lnTo>
                      <a:pt x="25" y="27"/>
                    </a:lnTo>
                    <a:lnTo>
                      <a:pt x="26" y="29"/>
                    </a:lnTo>
                    <a:lnTo>
                      <a:pt x="28" y="30"/>
                    </a:lnTo>
                    <a:lnTo>
                      <a:pt x="32" y="30"/>
                    </a:lnTo>
                    <a:lnTo>
                      <a:pt x="32" y="30"/>
                    </a:lnTo>
                    <a:lnTo>
                      <a:pt x="34" y="30"/>
                    </a:lnTo>
                    <a:lnTo>
                      <a:pt x="34" y="30"/>
                    </a:lnTo>
                    <a:lnTo>
                      <a:pt x="35" y="27"/>
                    </a:lnTo>
                    <a:lnTo>
                      <a:pt x="37" y="24"/>
                    </a:lnTo>
                    <a:lnTo>
                      <a:pt x="37" y="24"/>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4" name="Freeform 113">
                <a:extLst>
                  <a:ext uri="{FF2B5EF4-FFF2-40B4-BE49-F238E27FC236}">
                    <a16:creationId xmlns:a16="http://schemas.microsoft.com/office/drawing/2014/main" id="{CB1530BC-0012-88A3-2742-EE4B76D2D03C}"/>
                  </a:ext>
                </a:extLst>
              </p:cNvPr>
              <p:cNvSpPr>
                <a:spLocks/>
              </p:cNvSpPr>
              <p:nvPr/>
            </p:nvSpPr>
            <p:spPr bwMode="auto">
              <a:xfrm>
                <a:off x="1954213" y="4826001"/>
                <a:ext cx="107950" cy="46038"/>
              </a:xfrm>
              <a:custGeom>
                <a:avLst/>
                <a:gdLst>
                  <a:gd name="T0" fmla="*/ 61 w 68"/>
                  <a:gd name="T1" fmla="*/ 8 h 29"/>
                  <a:gd name="T2" fmla="*/ 54 w 68"/>
                  <a:gd name="T3" fmla="*/ 3 h 29"/>
                  <a:gd name="T4" fmla="*/ 45 w 68"/>
                  <a:gd name="T5" fmla="*/ 1 h 29"/>
                  <a:gd name="T6" fmla="*/ 38 w 68"/>
                  <a:gd name="T7" fmla="*/ 1 h 29"/>
                  <a:gd name="T8" fmla="*/ 29 w 68"/>
                  <a:gd name="T9" fmla="*/ 7 h 29"/>
                  <a:gd name="T10" fmla="*/ 24 w 68"/>
                  <a:gd name="T11" fmla="*/ 10 h 29"/>
                  <a:gd name="T12" fmla="*/ 14 w 68"/>
                  <a:gd name="T13" fmla="*/ 8 h 29"/>
                  <a:gd name="T14" fmla="*/ 10 w 68"/>
                  <a:gd name="T15" fmla="*/ 7 h 29"/>
                  <a:gd name="T16" fmla="*/ 4 w 68"/>
                  <a:gd name="T17" fmla="*/ 1 h 29"/>
                  <a:gd name="T18" fmla="*/ 3 w 68"/>
                  <a:gd name="T19" fmla="*/ 8 h 29"/>
                  <a:gd name="T20" fmla="*/ 1 w 68"/>
                  <a:gd name="T21" fmla="*/ 11 h 29"/>
                  <a:gd name="T22" fmla="*/ 0 w 68"/>
                  <a:gd name="T23" fmla="*/ 14 h 29"/>
                  <a:gd name="T24" fmla="*/ 13 w 68"/>
                  <a:gd name="T25" fmla="*/ 19 h 29"/>
                  <a:gd name="T26" fmla="*/ 16 w 68"/>
                  <a:gd name="T27" fmla="*/ 22 h 29"/>
                  <a:gd name="T28" fmla="*/ 20 w 68"/>
                  <a:gd name="T29" fmla="*/ 24 h 29"/>
                  <a:gd name="T30" fmla="*/ 24 w 68"/>
                  <a:gd name="T31" fmla="*/ 27 h 29"/>
                  <a:gd name="T32" fmla="*/ 26 w 68"/>
                  <a:gd name="T33" fmla="*/ 29 h 29"/>
                  <a:gd name="T34" fmla="*/ 32 w 68"/>
                  <a:gd name="T35" fmla="*/ 27 h 29"/>
                  <a:gd name="T36" fmla="*/ 33 w 68"/>
                  <a:gd name="T37" fmla="*/ 24 h 29"/>
                  <a:gd name="T38" fmla="*/ 32 w 68"/>
                  <a:gd name="T39" fmla="*/ 22 h 29"/>
                  <a:gd name="T40" fmla="*/ 30 w 68"/>
                  <a:gd name="T41" fmla="*/ 19 h 29"/>
                  <a:gd name="T42" fmla="*/ 30 w 68"/>
                  <a:gd name="T43" fmla="*/ 17 h 29"/>
                  <a:gd name="T44" fmla="*/ 35 w 68"/>
                  <a:gd name="T45" fmla="*/ 14 h 29"/>
                  <a:gd name="T46" fmla="*/ 36 w 68"/>
                  <a:gd name="T47" fmla="*/ 13 h 29"/>
                  <a:gd name="T48" fmla="*/ 42 w 68"/>
                  <a:gd name="T49" fmla="*/ 8 h 29"/>
                  <a:gd name="T50" fmla="*/ 49 w 68"/>
                  <a:gd name="T51" fmla="*/ 8 h 29"/>
                  <a:gd name="T52" fmla="*/ 52 w 68"/>
                  <a:gd name="T53" fmla="*/ 10 h 29"/>
                  <a:gd name="T54" fmla="*/ 54 w 68"/>
                  <a:gd name="T55" fmla="*/ 14 h 29"/>
                  <a:gd name="T56" fmla="*/ 52 w 68"/>
                  <a:gd name="T57" fmla="*/ 17 h 29"/>
                  <a:gd name="T58" fmla="*/ 54 w 68"/>
                  <a:gd name="T59" fmla="*/ 23 h 29"/>
                  <a:gd name="T60" fmla="*/ 59 w 68"/>
                  <a:gd name="T61" fmla="*/ 29 h 29"/>
                  <a:gd name="T62" fmla="*/ 67 w 68"/>
                  <a:gd name="T63" fmla="*/ 22 h 29"/>
                  <a:gd name="T64" fmla="*/ 68 w 68"/>
                  <a:gd name="T65" fmla="*/ 17 h 29"/>
                  <a:gd name="T66" fmla="*/ 61 w 68"/>
                  <a:gd name="T67"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29">
                    <a:moveTo>
                      <a:pt x="61" y="8"/>
                    </a:moveTo>
                    <a:lnTo>
                      <a:pt x="61" y="8"/>
                    </a:lnTo>
                    <a:lnTo>
                      <a:pt x="58" y="5"/>
                    </a:lnTo>
                    <a:lnTo>
                      <a:pt x="54" y="3"/>
                    </a:lnTo>
                    <a:lnTo>
                      <a:pt x="45" y="1"/>
                    </a:lnTo>
                    <a:lnTo>
                      <a:pt x="45" y="1"/>
                    </a:lnTo>
                    <a:lnTo>
                      <a:pt x="42" y="0"/>
                    </a:lnTo>
                    <a:lnTo>
                      <a:pt x="38" y="1"/>
                    </a:lnTo>
                    <a:lnTo>
                      <a:pt x="33" y="3"/>
                    </a:lnTo>
                    <a:lnTo>
                      <a:pt x="29" y="7"/>
                    </a:lnTo>
                    <a:lnTo>
                      <a:pt x="29" y="7"/>
                    </a:lnTo>
                    <a:lnTo>
                      <a:pt x="24" y="10"/>
                    </a:lnTo>
                    <a:lnTo>
                      <a:pt x="19" y="10"/>
                    </a:lnTo>
                    <a:lnTo>
                      <a:pt x="14" y="8"/>
                    </a:lnTo>
                    <a:lnTo>
                      <a:pt x="10" y="7"/>
                    </a:lnTo>
                    <a:lnTo>
                      <a:pt x="10" y="7"/>
                    </a:lnTo>
                    <a:lnTo>
                      <a:pt x="4" y="1"/>
                    </a:lnTo>
                    <a:lnTo>
                      <a:pt x="4" y="1"/>
                    </a:lnTo>
                    <a:lnTo>
                      <a:pt x="3" y="5"/>
                    </a:lnTo>
                    <a:lnTo>
                      <a:pt x="3" y="8"/>
                    </a:lnTo>
                    <a:lnTo>
                      <a:pt x="3" y="8"/>
                    </a:lnTo>
                    <a:lnTo>
                      <a:pt x="1" y="11"/>
                    </a:lnTo>
                    <a:lnTo>
                      <a:pt x="0" y="14"/>
                    </a:lnTo>
                    <a:lnTo>
                      <a:pt x="0" y="14"/>
                    </a:lnTo>
                    <a:lnTo>
                      <a:pt x="8" y="17"/>
                    </a:lnTo>
                    <a:lnTo>
                      <a:pt x="13" y="19"/>
                    </a:lnTo>
                    <a:lnTo>
                      <a:pt x="16" y="22"/>
                    </a:lnTo>
                    <a:lnTo>
                      <a:pt x="16" y="22"/>
                    </a:lnTo>
                    <a:lnTo>
                      <a:pt x="19" y="24"/>
                    </a:lnTo>
                    <a:lnTo>
                      <a:pt x="20" y="24"/>
                    </a:lnTo>
                    <a:lnTo>
                      <a:pt x="21" y="26"/>
                    </a:lnTo>
                    <a:lnTo>
                      <a:pt x="24" y="27"/>
                    </a:lnTo>
                    <a:lnTo>
                      <a:pt x="24" y="27"/>
                    </a:lnTo>
                    <a:lnTo>
                      <a:pt x="26" y="29"/>
                    </a:lnTo>
                    <a:lnTo>
                      <a:pt x="29" y="29"/>
                    </a:lnTo>
                    <a:lnTo>
                      <a:pt x="32" y="27"/>
                    </a:lnTo>
                    <a:lnTo>
                      <a:pt x="33" y="24"/>
                    </a:lnTo>
                    <a:lnTo>
                      <a:pt x="33" y="24"/>
                    </a:lnTo>
                    <a:lnTo>
                      <a:pt x="33" y="23"/>
                    </a:lnTo>
                    <a:lnTo>
                      <a:pt x="32" y="22"/>
                    </a:lnTo>
                    <a:lnTo>
                      <a:pt x="30" y="20"/>
                    </a:lnTo>
                    <a:lnTo>
                      <a:pt x="30" y="19"/>
                    </a:lnTo>
                    <a:lnTo>
                      <a:pt x="30" y="19"/>
                    </a:lnTo>
                    <a:lnTo>
                      <a:pt x="30" y="17"/>
                    </a:lnTo>
                    <a:lnTo>
                      <a:pt x="32" y="16"/>
                    </a:lnTo>
                    <a:lnTo>
                      <a:pt x="35" y="14"/>
                    </a:lnTo>
                    <a:lnTo>
                      <a:pt x="36" y="13"/>
                    </a:lnTo>
                    <a:lnTo>
                      <a:pt x="36" y="13"/>
                    </a:lnTo>
                    <a:lnTo>
                      <a:pt x="38" y="10"/>
                    </a:lnTo>
                    <a:lnTo>
                      <a:pt x="42" y="8"/>
                    </a:lnTo>
                    <a:lnTo>
                      <a:pt x="45" y="8"/>
                    </a:lnTo>
                    <a:lnTo>
                      <a:pt x="49" y="8"/>
                    </a:lnTo>
                    <a:lnTo>
                      <a:pt x="49" y="8"/>
                    </a:lnTo>
                    <a:lnTo>
                      <a:pt x="52" y="10"/>
                    </a:lnTo>
                    <a:lnTo>
                      <a:pt x="54" y="11"/>
                    </a:lnTo>
                    <a:lnTo>
                      <a:pt x="54" y="14"/>
                    </a:lnTo>
                    <a:lnTo>
                      <a:pt x="52" y="17"/>
                    </a:lnTo>
                    <a:lnTo>
                      <a:pt x="52" y="17"/>
                    </a:lnTo>
                    <a:lnTo>
                      <a:pt x="52" y="19"/>
                    </a:lnTo>
                    <a:lnTo>
                      <a:pt x="54" y="23"/>
                    </a:lnTo>
                    <a:lnTo>
                      <a:pt x="59" y="29"/>
                    </a:lnTo>
                    <a:lnTo>
                      <a:pt x="59" y="29"/>
                    </a:lnTo>
                    <a:lnTo>
                      <a:pt x="67" y="22"/>
                    </a:lnTo>
                    <a:lnTo>
                      <a:pt x="67" y="22"/>
                    </a:lnTo>
                    <a:lnTo>
                      <a:pt x="68" y="17"/>
                    </a:lnTo>
                    <a:lnTo>
                      <a:pt x="68" y="17"/>
                    </a:lnTo>
                    <a:lnTo>
                      <a:pt x="65" y="14"/>
                    </a:lnTo>
                    <a:lnTo>
                      <a:pt x="61" y="8"/>
                    </a:lnTo>
                    <a:lnTo>
                      <a:pt x="61" y="8"/>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5" name="Freeform 114">
                <a:extLst>
                  <a:ext uri="{FF2B5EF4-FFF2-40B4-BE49-F238E27FC236}">
                    <a16:creationId xmlns:a16="http://schemas.microsoft.com/office/drawing/2014/main" id="{0ED0CAB4-8255-C224-6E56-5F77459544A2}"/>
                  </a:ext>
                </a:extLst>
              </p:cNvPr>
              <p:cNvSpPr>
                <a:spLocks/>
              </p:cNvSpPr>
              <p:nvPr/>
            </p:nvSpPr>
            <p:spPr bwMode="auto">
              <a:xfrm>
                <a:off x="2027238" y="4772026"/>
                <a:ext cx="222250" cy="314325"/>
              </a:xfrm>
              <a:custGeom>
                <a:avLst/>
                <a:gdLst>
                  <a:gd name="T0" fmla="*/ 31 w 140"/>
                  <a:gd name="T1" fmla="*/ 145 h 198"/>
                  <a:gd name="T2" fmla="*/ 40 w 140"/>
                  <a:gd name="T3" fmla="*/ 150 h 198"/>
                  <a:gd name="T4" fmla="*/ 47 w 140"/>
                  <a:gd name="T5" fmla="*/ 150 h 198"/>
                  <a:gd name="T6" fmla="*/ 54 w 140"/>
                  <a:gd name="T7" fmla="*/ 156 h 198"/>
                  <a:gd name="T8" fmla="*/ 60 w 140"/>
                  <a:gd name="T9" fmla="*/ 162 h 198"/>
                  <a:gd name="T10" fmla="*/ 64 w 140"/>
                  <a:gd name="T11" fmla="*/ 168 h 198"/>
                  <a:gd name="T12" fmla="*/ 69 w 140"/>
                  <a:gd name="T13" fmla="*/ 175 h 198"/>
                  <a:gd name="T14" fmla="*/ 76 w 140"/>
                  <a:gd name="T15" fmla="*/ 178 h 198"/>
                  <a:gd name="T16" fmla="*/ 89 w 140"/>
                  <a:gd name="T17" fmla="*/ 177 h 198"/>
                  <a:gd name="T18" fmla="*/ 98 w 140"/>
                  <a:gd name="T19" fmla="*/ 177 h 198"/>
                  <a:gd name="T20" fmla="*/ 107 w 140"/>
                  <a:gd name="T21" fmla="*/ 182 h 198"/>
                  <a:gd name="T22" fmla="*/ 99 w 140"/>
                  <a:gd name="T23" fmla="*/ 193 h 198"/>
                  <a:gd name="T24" fmla="*/ 107 w 140"/>
                  <a:gd name="T25" fmla="*/ 198 h 198"/>
                  <a:gd name="T26" fmla="*/ 111 w 140"/>
                  <a:gd name="T27" fmla="*/ 191 h 198"/>
                  <a:gd name="T28" fmla="*/ 114 w 140"/>
                  <a:gd name="T29" fmla="*/ 166 h 198"/>
                  <a:gd name="T30" fmla="*/ 108 w 140"/>
                  <a:gd name="T31" fmla="*/ 152 h 198"/>
                  <a:gd name="T32" fmla="*/ 109 w 140"/>
                  <a:gd name="T33" fmla="*/ 143 h 198"/>
                  <a:gd name="T34" fmla="*/ 117 w 140"/>
                  <a:gd name="T35" fmla="*/ 139 h 198"/>
                  <a:gd name="T36" fmla="*/ 109 w 140"/>
                  <a:gd name="T37" fmla="*/ 134 h 198"/>
                  <a:gd name="T38" fmla="*/ 117 w 140"/>
                  <a:gd name="T39" fmla="*/ 128 h 198"/>
                  <a:gd name="T40" fmla="*/ 140 w 140"/>
                  <a:gd name="T41" fmla="*/ 124 h 198"/>
                  <a:gd name="T42" fmla="*/ 139 w 140"/>
                  <a:gd name="T43" fmla="*/ 118 h 198"/>
                  <a:gd name="T44" fmla="*/ 139 w 140"/>
                  <a:gd name="T45" fmla="*/ 109 h 198"/>
                  <a:gd name="T46" fmla="*/ 134 w 140"/>
                  <a:gd name="T47" fmla="*/ 101 h 198"/>
                  <a:gd name="T48" fmla="*/ 134 w 140"/>
                  <a:gd name="T49" fmla="*/ 85 h 198"/>
                  <a:gd name="T50" fmla="*/ 137 w 140"/>
                  <a:gd name="T51" fmla="*/ 76 h 198"/>
                  <a:gd name="T52" fmla="*/ 118 w 140"/>
                  <a:gd name="T53" fmla="*/ 74 h 198"/>
                  <a:gd name="T54" fmla="*/ 107 w 140"/>
                  <a:gd name="T55" fmla="*/ 69 h 198"/>
                  <a:gd name="T56" fmla="*/ 86 w 140"/>
                  <a:gd name="T57" fmla="*/ 66 h 198"/>
                  <a:gd name="T58" fmla="*/ 79 w 140"/>
                  <a:gd name="T59" fmla="*/ 56 h 198"/>
                  <a:gd name="T60" fmla="*/ 76 w 140"/>
                  <a:gd name="T61" fmla="*/ 47 h 198"/>
                  <a:gd name="T62" fmla="*/ 73 w 140"/>
                  <a:gd name="T63" fmla="*/ 41 h 198"/>
                  <a:gd name="T64" fmla="*/ 67 w 140"/>
                  <a:gd name="T65" fmla="*/ 39 h 198"/>
                  <a:gd name="T66" fmla="*/ 72 w 140"/>
                  <a:gd name="T67" fmla="*/ 32 h 198"/>
                  <a:gd name="T68" fmla="*/ 76 w 140"/>
                  <a:gd name="T69" fmla="*/ 19 h 198"/>
                  <a:gd name="T70" fmla="*/ 86 w 140"/>
                  <a:gd name="T71" fmla="*/ 10 h 198"/>
                  <a:gd name="T72" fmla="*/ 92 w 140"/>
                  <a:gd name="T73" fmla="*/ 7 h 198"/>
                  <a:gd name="T74" fmla="*/ 92 w 140"/>
                  <a:gd name="T75" fmla="*/ 2 h 198"/>
                  <a:gd name="T76" fmla="*/ 82 w 140"/>
                  <a:gd name="T77" fmla="*/ 6 h 198"/>
                  <a:gd name="T78" fmla="*/ 73 w 140"/>
                  <a:gd name="T79" fmla="*/ 10 h 198"/>
                  <a:gd name="T80" fmla="*/ 59 w 140"/>
                  <a:gd name="T81" fmla="*/ 15 h 198"/>
                  <a:gd name="T82" fmla="*/ 56 w 140"/>
                  <a:gd name="T83" fmla="*/ 18 h 198"/>
                  <a:gd name="T84" fmla="*/ 45 w 140"/>
                  <a:gd name="T85" fmla="*/ 19 h 198"/>
                  <a:gd name="T86" fmla="*/ 41 w 140"/>
                  <a:gd name="T87" fmla="*/ 32 h 198"/>
                  <a:gd name="T88" fmla="*/ 34 w 140"/>
                  <a:gd name="T89" fmla="*/ 41 h 198"/>
                  <a:gd name="T90" fmla="*/ 24 w 140"/>
                  <a:gd name="T91" fmla="*/ 51 h 198"/>
                  <a:gd name="T92" fmla="*/ 21 w 140"/>
                  <a:gd name="T93" fmla="*/ 56 h 198"/>
                  <a:gd name="T94" fmla="*/ 16 w 140"/>
                  <a:gd name="T95" fmla="*/ 67 h 198"/>
                  <a:gd name="T96" fmla="*/ 19 w 140"/>
                  <a:gd name="T97" fmla="*/ 76 h 198"/>
                  <a:gd name="T98" fmla="*/ 19 w 140"/>
                  <a:gd name="T99" fmla="*/ 82 h 198"/>
                  <a:gd name="T100" fmla="*/ 21 w 140"/>
                  <a:gd name="T101" fmla="*/ 101 h 198"/>
                  <a:gd name="T102" fmla="*/ 19 w 140"/>
                  <a:gd name="T103" fmla="*/ 111 h 198"/>
                  <a:gd name="T104" fmla="*/ 9 w 140"/>
                  <a:gd name="T105" fmla="*/ 118 h 198"/>
                  <a:gd name="T106" fmla="*/ 5 w 140"/>
                  <a:gd name="T107" fmla="*/ 124 h 198"/>
                  <a:gd name="T108" fmla="*/ 0 w 140"/>
                  <a:gd name="T109" fmla="*/ 131 h 198"/>
                  <a:gd name="T110" fmla="*/ 15 w 140"/>
                  <a:gd name="T111" fmla="*/ 139 h 198"/>
                  <a:gd name="T112" fmla="*/ 22 w 140"/>
                  <a:gd name="T113" fmla="*/ 1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0" h="198">
                    <a:moveTo>
                      <a:pt x="22" y="145"/>
                    </a:moveTo>
                    <a:lnTo>
                      <a:pt x="22" y="145"/>
                    </a:lnTo>
                    <a:lnTo>
                      <a:pt x="28" y="146"/>
                    </a:lnTo>
                    <a:lnTo>
                      <a:pt x="31" y="145"/>
                    </a:lnTo>
                    <a:lnTo>
                      <a:pt x="31" y="145"/>
                    </a:lnTo>
                    <a:lnTo>
                      <a:pt x="32" y="145"/>
                    </a:lnTo>
                    <a:lnTo>
                      <a:pt x="35" y="146"/>
                    </a:lnTo>
                    <a:lnTo>
                      <a:pt x="40" y="150"/>
                    </a:lnTo>
                    <a:lnTo>
                      <a:pt x="40" y="150"/>
                    </a:lnTo>
                    <a:lnTo>
                      <a:pt x="41" y="152"/>
                    </a:lnTo>
                    <a:lnTo>
                      <a:pt x="41" y="152"/>
                    </a:lnTo>
                    <a:lnTo>
                      <a:pt x="47" y="150"/>
                    </a:lnTo>
                    <a:lnTo>
                      <a:pt x="51" y="152"/>
                    </a:lnTo>
                    <a:lnTo>
                      <a:pt x="51" y="152"/>
                    </a:lnTo>
                    <a:lnTo>
                      <a:pt x="53" y="153"/>
                    </a:lnTo>
                    <a:lnTo>
                      <a:pt x="54" y="156"/>
                    </a:lnTo>
                    <a:lnTo>
                      <a:pt x="56" y="159"/>
                    </a:lnTo>
                    <a:lnTo>
                      <a:pt x="57" y="161"/>
                    </a:lnTo>
                    <a:lnTo>
                      <a:pt x="57" y="161"/>
                    </a:lnTo>
                    <a:lnTo>
                      <a:pt x="60" y="162"/>
                    </a:lnTo>
                    <a:lnTo>
                      <a:pt x="63" y="163"/>
                    </a:lnTo>
                    <a:lnTo>
                      <a:pt x="64" y="166"/>
                    </a:lnTo>
                    <a:lnTo>
                      <a:pt x="64" y="168"/>
                    </a:lnTo>
                    <a:lnTo>
                      <a:pt x="64" y="168"/>
                    </a:lnTo>
                    <a:lnTo>
                      <a:pt x="66" y="169"/>
                    </a:lnTo>
                    <a:lnTo>
                      <a:pt x="67" y="171"/>
                    </a:lnTo>
                    <a:lnTo>
                      <a:pt x="69" y="174"/>
                    </a:lnTo>
                    <a:lnTo>
                      <a:pt x="69" y="175"/>
                    </a:lnTo>
                    <a:lnTo>
                      <a:pt x="69" y="175"/>
                    </a:lnTo>
                    <a:lnTo>
                      <a:pt x="70" y="177"/>
                    </a:lnTo>
                    <a:lnTo>
                      <a:pt x="72" y="178"/>
                    </a:lnTo>
                    <a:lnTo>
                      <a:pt x="76" y="178"/>
                    </a:lnTo>
                    <a:lnTo>
                      <a:pt x="83" y="177"/>
                    </a:lnTo>
                    <a:lnTo>
                      <a:pt x="83" y="177"/>
                    </a:lnTo>
                    <a:lnTo>
                      <a:pt x="86" y="177"/>
                    </a:lnTo>
                    <a:lnTo>
                      <a:pt x="89" y="177"/>
                    </a:lnTo>
                    <a:lnTo>
                      <a:pt x="89" y="177"/>
                    </a:lnTo>
                    <a:lnTo>
                      <a:pt x="92" y="177"/>
                    </a:lnTo>
                    <a:lnTo>
                      <a:pt x="93" y="177"/>
                    </a:lnTo>
                    <a:lnTo>
                      <a:pt x="98" y="177"/>
                    </a:lnTo>
                    <a:lnTo>
                      <a:pt x="98" y="177"/>
                    </a:lnTo>
                    <a:lnTo>
                      <a:pt x="104" y="178"/>
                    </a:lnTo>
                    <a:lnTo>
                      <a:pt x="105" y="181"/>
                    </a:lnTo>
                    <a:lnTo>
                      <a:pt x="107" y="182"/>
                    </a:lnTo>
                    <a:lnTo>
                      <a:pt x="107" y="182"/>
                    </a:lnTo>
                    <a:lnTo>
                      <a:pt x="102" y="188"/>
                    </a:lnTo>
                    <a:lnTo>
                      <a:pt x="101" y="191"/>
                    </a:lnTo>
                    <a:lnTo>
                      <a:pt x="99" y="193"/>
                    </a:lnTo>
                    <a:lnTo>
                      <a:pt x="99" y="193"/>
                    </a:lnTo>
                    <a:lnTo>
                      <a:pt x="104" y="196"/>
                    </a:lnTo>
                    <a:lnTo>
                      <a:pt x="107" y="198"/>
                    </a:lnTo>
                    <a:lnTo>
                      <a:pt x="107" y="198"/>
                    </a:lnTo>
                    <a:lnTo>
                      <a:pt x="108" y="198"/>
                    </a:lnTo>
                    <a:lnTo>
                      <a:pt x="108" y="198"/>
                    </a:lnTo>
                    <a:lnTo>
                      <a:pt x="109" y="196"/>
                    </a:lnTo>
                    <a:lnTo>
                      <a:pt x="111" y="191"/>
                    </a:lnTo>
                    <a:lnTo>
                      <a:pt x="112" y="182"/>
                    </a:lnTo>
                    <a:lnTo>
                      <a:pt x="112" y="182"/>
                    </a:lnTo>
                    <a:lnTo>
                      <a:pt x="114" y="166"/>
                    </a:lnTo>
                    <a:lnTo>
                      <a:pt x="114" y="166"/>
                    </a:lnTo>
                    <a:lnTo>
                      <a:pt x="114" y="163"/>
                    </a:lnTo>
                    <a:lnTo>
                      <a:pt x="114" y="162"/>
                    </a:lnTo>
                    <a:lnTo>
                      <a:pt x="111" y="158"/>
                    </a:lnTo>
                    <a:lnTo>
                      <a:pt x="108" y="152"/>
                    </a:lnTo>
                    <a:lnTo>
                      <a:pt x="107" y="147"/>
                    </a:lnTo>
                    <a:lnTo>
                      <a:pt x="107" y="147"/>
                    </a:lnTo>
                    <a:lnTo>
                      <a:pt x="108" y="143"/>
                    </a:lnTo>
                    <a:lnTo>
                      <a:pt x="109" y="143"/>
                    </a:lnTo>
                    <a:lnTo>
                      <a:pt x="112" y="142"/>
                    </a:lnTo>
                    <a:lnTo>
                      <a:pt x="115" y="142"/>
                    </a:lnTo>
                    <a:lnTo>
                      <a:pt x="115" y="142"/>
                    </a:lnTo>
                    <a:lnTo>
                      <a:pt x="117" y="139"/>
                    </a:lnTo>
                    <a:lnTo>
                      <a:pt x="115" y="137"/>
                    </a:lnTo>
                    <a:lnTo>
                      <a:pt x="112" y="136"/>
                    </a:lnTo>
                    <a:lnTo>
                      <a:pt x="112" y="136"/>
                    </a:lnTo>
                    <a:lnTo>
                      <a:pt x="109" y="134"/>
                    </a:lnTo>
                    <a:lnTo>
                      <a:pt x="109" y="130"/>
                    </a:lnTo>
                    <a:lnTo>
                      <a:pt x="109" y="130"/>
                    </a:lnTo>
                    <a:lnTo>
                      <a:pt x="112" y="128"/>
                    </a:lnTo>
                    <a:lnTo>
                      <a:pt x="117" y="128"/>
                    </a:lnTo>
                    <a:lnTo>
                      <a:pt x="127" y="128"/>
                    </a:lnTo>
                    <a:lnTo>
                      <a:pt x="127" y="128"/>
                    </a:lnTo>
                    <a:lnTo>
                      <a:pt x="136" y="127"/>
                    </a:lnTo>
                    <a:lnTo>
                      <a:pt x="140" y="124"/>
                    </a:lnTo>
                    <a:lnTo>
                      <a:pt x="140" y="124"/>
                    </a:lnTo>
                    <a:lnTo>
                      <a:pt x="140" y="121"/>
                    </a:lnTo>
                    <a:lnTo>
                      <a:pt x="140" y="120"/>
                    </a:lnTo>
                    <a:lnTo>
                      <a:pt x="139" y="118"/>
                    </a:lnTo>
                    <a:lnTo>
                      <a:pt x="139" y="118"/>
                    </a:lnTo>
                    <a:lnTo>
                      <a:pt x="137" y="117"/>
                    </a:lnTo>
                    <a:lnTo>
                      <a:pt x="136" y="114"/>
                    </a:lnTo>
                    <a:lnTo>
                      <a:pt x="139" y="109"/>
                    </a:lnTo>
                    <a:lnTo>
                      <a:pt x="139" y="109"/>
                    </a:lnTo>
                    <a:lnTo>
                      <a:pt x="139" y="107"/>
                    </a:lnTo>
                    <a:lnTo>
                      <a:pt x="139" y="105"/>
                    </a:lnTo>
                    <a:lnTo>
                      <a:pt x="134" y="101"/>
                    </a:lnTo>
                    <a:lnTo>
                      <a:pt x="134" y="101"/>
                    </a:lnTo>
                    <a:lnTo>
                      <a:pt x="133" y="96"/>
                    </a:lnTo>
                    <a:lnTo>
                      <a:pt x="133" y="91"/>
                    </a:lnTo>
                    <a:lnTo>
                      <a:pt x="134" y="85"/>
                    </a:lnTo>
                    <a:lnTo>
                      <a:pt x="137" y="79"/>
                    </a:lnTo>
                    <a:lnTo>
                      <a:pt x="137" y="79"/>
                    </a:lnTo>
                    <a:lnTo>
                      <a:pt x="137" y="77"/>
                    </a:lnTo>
                    <a:lnTo>
                      <a:pt x="137" y="76"/>
                    </a:lnTo>
                    <a:lnTo>
                      <a:pt x="134" y="74"/>
                    </a:lnTo>
                    <a:lnTo>
                      <a:pt x="123" y="74"/>
                    </a:lnTo>
                    <a:lnTo>
                      <a:pt x="123" y="74"/>
                    </a:lnTo>
                    <a:lnTo>
                      <a:pt x="118" y="74"/>
                    </a:lnTo>
                    <a:lnTo>
                      <a:pt x="114" y="74"/>
                    </a:lnTo>
                    <a:lnTo>
                      <a:pt x="109" y="72"/>
                    </a:lnTo>
                    <a:lnTo>
                      <a:pt x="107" y="69"/>
                    </a:lnTo>
                    <a:lnTo>
                      <a:pt x="107" y="69"/>
                    </a:lnTo>
                    <a:lnTo>
                      <a:pt x="104" y="66"/>
                    </a:lnTo>
                    <a:lnTo>
                      <a:pt x="99" y="66"/>
                    </a:lnTo>
                    <a:lnTo>
                      <a:pt x="86" y="66"/>
                    </a:lnTo>
                    <a:lnTo>
                      <a:pt x="86" y="66"/>
                    </a:lnTo>
                    <a:lnTo>
                      <a:pt x="83" y="66"/>
                    </a:lnTo>
                    <a:lnTo>
                      <a:pt x="82" y="64"/>
                    </a:lnTo>
                    <a:lnTo>
                      <a:pt x="79" y="60"/>
                    </a:lnTo>
                    <a:lnTo>
                      <a:pt x="79" y="56"/>
                    </a:lnTo>
                    <a:lnTo>
                      <a:pt x="79" y="51"/>
                    </a:lnTo>
                    <a:lnTo>
                      <a:pt x="79" y="51"/>
                    </a:lnTo>
                    <a:lnTo>
                      <a:pt x="79" y="48"/>
                    </a:lnTo>
                    <a:lnTo>
                      <a:pt x="76" y="47"/>
                    </a:lnTo>
                    <a:lnTo>
                      <a:pt x="75" y="45"/>
                    </a:lnTo>
                    <a:lnTo>
                      <a:pt x="75" y="42"/>
                    </a:lnTo>
                    <a:lnTo>
                      <a:pt x="75" y="42"/>
                    </a:lnTo>
                    <a:lnTo>
                      <a:pt x="73" y="41"/>
                    </a:lnTo>
                    <a:lnTo>
                      <a:pt x="72" y="41"/>
                    </a:lnTo>
                    <a:lnTo>
                      <a:pt x="69" y="41"/>
                    </a:lnTo>
                    <a:lnTo>
                      <a:pt x="69" y="41"/>
                    </a:lnTo>
                    <a:lnTo>
                      <a:pt x="67" y="39"/>
                    </a:lnTo>
                    <a:lnTo>
                      <a:pt x="67" y="38"/>
                    </a:lnTo>
                    <a:lnTo>
                      <a:pt x="70" y="35"/>
                    </a:lnTo>
                    <a:lnTo>
                      <a:pt x="70" y="35"/>
                    </a:lnTo>
                    <a:lnTo>
                      <a:pt x="72" y="32"/>
                    </a:lnTo>
                    <a:lnTo>
                      <a:pt x="72" y="26"/>
                    </a:lnTo>
                    <a:lnTo>
                      <a:pt x="72" y="26"/>
                    </a:lnTo>
                    <a:lnTo>
                      <a:pt x="73" y="23"/>
                    </a:lnTo>
                    <a:lnTo>
                      <a:pt x="76" y="19"/>
                    </a:lnTo>
                    <a:lnTo>
                      <a:pt x="82" y="13"/>
                    </a:lnTo>
                    <a:lnTo>
                      <a:pt x="82" y="13"/>
                    </a:lnTo>
                    <a:lnTo>
                      <a:pt x="86" y="10"/>
                    </a:lnTo>
                    <a:lnTo>
                      <a:pt x="86" y="10"/>
                    </a:lnTo>
                    <a:lnTo>
                      <a:pt x="86" y="9"/>
                    </a:lnTo>
                    <a:lnTo>
                      <a:pt x="89" y="9"/>
                    </a:lnTo>
                    <a:lnTo>
                      <a:pt x="89" y="9"/>
                    </a:lnTo>
                    <a:lnTo>
                      <a:pt x="92" y="7"/>
                    </a:lnTo>
                    <a:lnTo>
                      <a:pt x="93" y="6"/>
                    </a:lnTo>
                    <a:lnTo>
                      <a:pt x="93" y="3"/>
                    </a:lnTo>
                    <a:lnTo>
                      <a:pt x="92" y="2"/>
                    </a:lnTo>
                    <a:lnTo>
                      <a:pt x="92" y="2"/>
                    </a:lnTo>
                    <a:lnTo>
                      <a:pt x="89" y="0"/>
                    </a:lnTo>
                    <a:lnTo>
                      <a:pt x="88" y="2"/>
                    </a:lnTo>
                    <a:lnTo>
                      <a:pt x="85" y="3"/>
                    </a:lnTo>
                    <a:lnTo>
                      <a:pt x="82" y="6"/>
                    </a:lnTo>
                    <a:lnTo>
                      <a:pt x="79" y="7"/>
                    </a:lnTo>
                    <a:lnTo>
                      <a:pt x="79" y="7"/>
                    </a:lnTo>
                    <a:lnTo>
                      <a:pt x="75" y="9"/>
                    </a:lnTo>
                    <a:lnTo>
                      <a:pt x="73" y="10"/>
                    </a:lnTo>
                    <a:lnTo>
                      <a:pt x="69" y="13"/>
                    </a:lnTo>
                    <a:lnTo>
                      <a:pt x="69" y="13"/>
                    </a:lnTo>
                    <a:lnTo>
                      <a:pt x="61" y="15"/>
                    </a:lnTo>
                    <a:lnTo>
                      <a:pt x="59" y="15"/>
                    </a:lnTo>
                    <a:lnTo>
                      <a:pt x="57" y="18"/>
                    </a:lnTo>
                    <a:lnTo>
                      <a:pt x="57" y="18"/>
                    </a:lnTo>
                    <a:lnTo>
                      <a:pt x="57" y="18"/>
                    </a:lnTo>
                    <a:lnTo>
                      <a:pt x="56" y="18"/>
                    </a:lnTo>
                    <a:lnTo>
                      <a:pt x="53" y="16"/>
                    </a:lnTo>
                    <a:lnTo>
                      <a:pt x="53" y="16"/>
                    </a:lnTo>
                    <a:lnTo>
                      <a:pt x="48" y="16"/>
                    </a:lnTo>
                    <a:lnTo>
                      <a:pt x="45" y="19"/>
                    </a:lnTo>
                    <a:lnTo>
                      <a:pt x="42" y="23"/>
                    </a:lnTo>
                    <a:lnTo>
                      <a:pt x="41" y="26"/>
                    </a:lnTo>
                    <a:lnTo>
                      <a:pt x="41" y="26"/>
                    </a:lnTo>
                    <a:lnTo>
                      <a:pt x="41" y="32"/>
                    </a:lnTo>
                    <a:lnTo>
                      <a:pt x="40" y="35"/>
                    </a:lnTo>
                    <a:lnTo>
                      <a:pt x="37" y="38"/>
                    </a:lnTo>
                    <a:lnTo>
                      <a:pt x="37" y="38"/>
                    </a:lnTo>
                    <a:lnTo>
                      <a:pt x="34" y="41"/>
                    </a:lnTo>
                    <a:lnTo>
                      <a:pt x="29" y="44"/>
                    </a:lnTo>
                    <a:lnTo>
                      <a:pt x="25" y="51"/>
                    </a:lnTo>
                    <a:lnTo>
                      <a:pt x="25" y="51"/>
                    </a:lnTo>
                    <a:lnTo>
                      <a:pt x="24" y="51"/>
                    </a:lnTo>
                    <a:lnTo>
                      <a:pt x="22" y="51"/>
                    </a:lnTo>
                    <a:lnTo>
                      <a:pt x="22" y="51"/>
                    </a:lnTo>
                    <a:lnTo>
                      <a:pt x="21" y="56"/>
                    </a:lnTo>
                    <a:lnTo>
                      <a:pt x="21" y="56"/>
                    </a:lnTo>
                    <a:lnTo>
                      <a:pt x="13" y="63"/>
                    </a:lnTo>
                    <a:lnTo>
                      <a:pt x="13" y="63"/>
                    </a:lnTo>
                    <a:lnTo>
                      <a:pt x="16" y="67"/>
                    </a:lnTo>
                    <a:lnTo>
                      <a:pt x="16" y="67"/>
                    </a:lnTo>
                    <a:lnTo>
                      <a:pt x="19" y="69"/>
                    </a:lnTo>
                    <a:lnTo>
                      <a:pt x="19" y="72"/>
                    </a:lnTo>
                    <a:lnTo>
                      <a:pt x="19" y="76"/>
                    </a:lnTo>
                    <a:lnTo>
                      <a:pt x="19" y="76"/>
                    </a:lnTo>
                    <a:lnTo>
                      <a:pt x="21" y="79"/>
                    </a:lnTo>
                    <a:lnTo>
                      <a:pt x="21" y="80"/>
                    </a:lnTo>
                    <a:lnTo>
                      <a:pt x="19" y="82"/>
                    </a:lnTo>
                    <a:lnTo>
                      <a:pt x="19" y="82"/>
                    </a:lnTo>
                    <a:lnTo>
                      <a:pt x="18" y="85"/>
                    </a:lnTo>
                    <a:lnTo>
                      <a:pt x="19" y="91"/>
                    </a:lnTo>
                    <a:lnTo>
                      <a:pt x="19" y="96"/>
                    </a:lnTo>
                    <a:lnTo>
                      <a:pt x="21" y="101"/>
                    </a:lnTo>
                    <a:lnTo>
                      <a:pt x="21" y="101"/>
                    </a:lnTo>
                    <a:lnTo>
                      <a:pt x="22" y="102"/>
                    </a:lnTo>
                    <a:lnTo>
                      <a:pt x="22" y="105"/>
                    </a:lnTo>
                    <a:lnTo>
                      <a:pt x="19" y="111"/>
                    </a:lnTo>
                    <a:lnTo>
                      <a:pt x="19" y="111"/>
                    </a:lnTo>
                    <a:lnTo>
                      <a:pt x="15" y="117"/>
                    </a:lnTo>
                    <a:lnTo>
                      <a:pt x="12" y="118"/>
                    </a:lnTo>
                    <a:lnTo>
                      <a:pt x="9" y="118"/>
                    </a:lnTo>
                    <a:lnTo>
                      <a:pt x="9" y="118"/>
                    </a:lnTo>
                    <a:lnTo>
                      <a:pt x="6" y="120"/>
                    </a:lnTo>
                    <a:lnTo>
                      <a:pt x="5" y="123"/>
                    </a:lnTo>
                    <a:lnTo>
                      <a:pt x="5" y="124"/>
                    </a:lnTo>
                    <a:lnTo>
                      <a:pt x="3" y="126"/>
                    </a:lnTo>
                    <a:lnTo>
                      <a:pt x="3" y="126"/>
                    </a:lnTo>
                    <a:lnTo>
                      <a:pt x="2" y="127"/>
                    </a:lnTo>
                    <a:lnTo>
                      <a:pt x="0" y="131"/>
                    </a:lnTo>
                    <a:lnTo>
                      <a:pt x="0" y="131"/>
                    </a:lnTo>
                    <a:lnTo>
                      <a:pt x="9" y="136"/>
                    </a:lnTo>
                    <a:lnTo>
                      <a:pt x="15" y="139"/>
                    </a:lnTo>
                    <a:lnTo>
                      <a:pt x="15" y="139"/>
                    </a:lnTo>
                    <a:lnTo>
                      <a:pt x="18" y="140"/>
                    </a:lnTo>
                    <a:lnTo>
                      <a:pt x="19" y="142"/>
                    </a:lnTo>
                    <a:lnTo>
                      <a:pt x="22" y="145"/>
                    </a:lnTo>
                    <a:lnTo>
                      <a:pt x="22" y="145"/>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6" name="Freeform 115">
                <a:extLst>
                  <a:ext uri="{FF2B5EF4-FFF2-40B4-BE49-F238E27FC236}">
                    <a16:creationId xmlns:a16="http://schemas.microsoft.com/office/drawing/2014/main" id="{601724D2-1D4F-C64D-8596-F3D26102F8DF}"/>
                  </a:ext>
                </a:extLst>
              </p:cNvPr>
              <p:cNvSpPr>
                <a:spLocks/>
              </p:cNvSpPr>
              <p:nvPr/>
            </p:nvSpPr>
            <p:spPr bwMode="auto">
              <a:xfrm>
                <a:off x="2203450" y="5194301"/>
                <a:ext cx="227013" cy="252413"/>
              </a:xfrm>
              <a:custGeom>
                <a:avLst/>
                <a:gdLst>
                  <a:gd name="T0" fmla="*/ 140 w 143"/>
                  <a:gd name="T1" fmla="*/ 91 h 159"/>
                  <a:gd name="T2" fmla="*/ 135 w 143"/>
                  <a:gd name="T3" fmla="*/ 84 h 159"/>
                  <a:gd name="T4" fmla="*/ 134 w 143"/>
                  <a:gd name="T5" fmla="*/ 78 h 159"/>
                  <a:gd name="T6" fmla="*/ 125 w 143"/>
                  <a:gd name="T7" fmla="*/ 78 h 159"/>
                  <a:gd name="T8" fmla="*/ 114 w 143"/>
                  <a:gd name="T9" fmla="*/ 75 h 159"/>
                  <a:gd name="T10" fmla="*/ 112 w 143"/>
                  <a:gd name="T11" fmla="*/ 70 h 159"/>
                  <a:gd name="T12" fmla="*/ 112 w 143"/>
                  <a:gd name="T13" fmla="*/ 62 h 159"/>
                  <a:gd name="T14" fmla="*/ 112 w 143"/>
                  <a:gd name="T15" fmla="*/ 59 h 159"/>
                  <a:gd name="T16" fmla="*/ 109 w 143"/>
                  <a:gd name="T17" fmla="*/ 54 h 159"/>
                  <a:gd name="T18" fmla="*/ 105 w 143"/>
                  <a:gd name="T19" fmla="*/ 45 h 159"/>
                  <a:gd name="T20" fmla="*/ 98 w 143"/>
                  <a:gd name="T21" fmla="*/ 45 h 159"/>
                  <a:gd name="T22" fmla="*/ 92 w 143"/>
                  <a:gd name="T23" fmla="*/ 42 h 159"/>
                  <a:gd name="T24" fmla="*/ 89 w 143"/>
                  <a:gd name="T25" fmla="*/ 39 h 159"/>
                  <a:gd name="T26" fmla="*/ 82 w 143"/>
                  <a:gd name="T27" fmla="*/ 38 h 159"/>
                  <a:gd name="T28" fmla="*/ 77 w 143"/>
                  <a:gd name="T29" fmla="*/ 35 h 159"/>
                  <a:gd name="T30" fmla="*/ 74 w 143"/>
                  <a:gd name="T31" fmla="*/ 33 h 159"/>
                  <a:gd name="T32" fmla="*/ 70 w 143"/>
                  <a:gd name="T33" fmla="*/ 32 h 159"/>
                  <a:gd name="T34" fmla="*/ 55 w 143"/>
                  <a:gd name="T35" fmla="*/ 24 h 159"/>
                  <a:gd name="T36" fmla="*/ 51 w 143"/>
                  <a:gd name="T37" fmla="*/ 11 h 159"/>
                  <a:gd name="T38" fmla="*/ 52 w 143"/>
                  <a:gd name="T39" fmla="*/ 1 h 159"/>
                  <a:gd name="T40" fmla="*/ 41 w 143"/>
                  <a:gd name="T41" fmla="*/ 0 h 159"/>
                  <a:gd name="T42" fmla="*/ 33 w 143"/>
                  <a:gd name="T43" fmla="*/ 2 h 159"/>
                  <a:gd name="T44" fmla="*/ 20 w 143"/>
                  <a:gd name="T45" fmla="*/ 10 h 159"/>
                  <a:gd name="T46" fmla="*/ 13 w 143"/>
                  <a:gd name="T47" fmla="*/ 14 h 159"/>
                  <a:gd name="T48" fmla="*/ 7 w 143"/>
                  <a:gd name="T49" fmla="*/ 14 h 159"/>
                  <a:gd name="T50" fmla="*/ 12 w 143"/>
                  <a:gd name="T51" fmla="*/ 30 h 159"/>
                  <a:gd name="T52" fmla="*/ 10 w 143"/>
                  <a:gd name="T53" fmla="*/ 33 h 159"/>
                  <a:gd name="T54" fmla="*/ 7 w 143"/>
                  <a:gd name="T55" fmla="*/ 39 h 159"/>
                  <a:gd name="T56" fmla="*/ 9 w 143"/>
                  <a:gd name="T57" fmla="*/ 52 h 159"/>
                  <a:gd name="T58" fmla="*/ 6 w 143"/>
                  <a:gd name="T59" fmla="*/ 61 h 159"/>
                  <a:gd name="T60" fmla="*/ 7 w 143"/>
                  <a:gd name="T61" fmla="*/ 64 h 159"/>
                  <a:gd name="T62" fmla="*/ 3 w 143"/>
                  <a:gd name="T63" fmla="*/ 73 h 159"/>
                  <a:gd name="T64" fmla="*/ 7 w 143"/>
                  <a:gd name="T65" fmla="*/ 77 h 159"/>
                  <a:gd name="T66" fmla="*/ 6 w 143"/>
                  <a:gd name="T67" fmla="*/ 83 h 159"/>
                  <a:gd name="T68" fmla="*/ 0 w 143"/>
                  <a:gd name="T69" fmla="*/ 89 h 159"/>
                  <a:gd name="T70" fmla="*/ 1 w 143"/>
                  <a:gd name="T71" fmla="*/ 94 h 159"/>
                  <a:gd name="T72" fmla="*/ 7 w 143"/>
                  <a:gd name="T73" fmla="*/ 100 h 159"/>
                  <a:gd name="T74" fmla="*/ 9 w 143"/>
                  <a:gd name="T75" fmla="*/ 110 h 159"/>
                  <a:gd name="T76" fmla="*/ 15 w 143"/>
                  <a:gd name="T77" fmla="*/ 115 h 159"/>
                  <a:gd name="T78" fmla="*/ 12 w 143"/>
                  <a:gd name="T79" fmla="*/ 119 h 159"/>
                  <a:gd name="T80" fmla="*/ 10 w 143"/>
                  <a:gd name="T81" fmla="*/ 125 h 159"/>
                  <a:gd name="T82" fmla="*/ 10 w 143"/>
                  <a:gd name="T83" fmla="*/ 131 h 159"/>
                  <a:gd name="T84" fmla="*/ 15 w 143"/>
                  <a:gd name="T85" fmla="*/ 135 h 159"/>
                  <a:gd name="T86" fmla="*/ 17 w 143"/>
                  <a:gd name="T87" fmla="*/ 143 h 159"/>
                  <a:gd name="T88" fmla="*/ 20 w 143"/>
                  <a:gd name="T89" fmla="*/ 148 h 159"/>
                  <a:gd name="T90" fmla="*/ 22 w 143"/>
                  <a:gd name="T91" fmla="*/ 159 h 159"/>
                  <a:gd name="T92" fmla="*/ 38 w 143"/>
                  <a:gd name="T93" fmla="*/ 148 h 159"/>
                  <a:gd name="T94" fmla="*/ 44 w 143"/>
                  <a:gd name="T95" fmla="*/ 147 h 159"/>
                  <a:gd name="T96" fmla="*/ 48 w 143"/>
                  <a:gd name="T97" fmla="*/ 148 h 159"/>
                  <a:gd name="T98" fmla="*/ 61 w 143"/>
                  <a:gd name="T99" fmla="*/ 154 h 159"/>
                  <a:gd name="T100" fmla="*/ 64 w 143"/>
                  <a:gd name="T101" fmla="*/ 156 h 159"/>
                  <a:gd name="T102" fmla="*/ 68 w 143"/>
                  <a:gd name="T103" fmla="*/ 147 h 159"/>
                  <a:gd name="T104" fmla="*/ 84 w 143"/>
                  <a:gd name="T105" fmla="*/ 147 h 159"/>
                  <a:gd name="T106" fmla="*/ 87 w 143"/>
                  <a:gd name="T107" fmla="*/ 140 h 159"/>
                  <a:gd name="T108" fmla="*/ 89 w 143"/>
                  <a:gd name="T109" fmla="*/ 126 h 159"/>
                  <a:gd name="T110" fmla="*/ 96 w 143"/>
                  <a:gd name="T111" fmla="*/ 118 h 159"/>
                  <a:gd name="T112" fmla="*/ 108 w 143"/>
                  <a:gd name="T113" fmla="*/ 116 h 159"/>
                  <a:gd name="T114" fmla="*/ 116 w 143"/>
                  <a:gd name="T115" fmla="*/ 115 h 159"/>
                  <a:gd name="T116" fmla="*/ 128 w 143"/>
                  <a:gd name="T117" fmla="*/ 115 h 159"/>
                  <a:gd name="T118" fmla="*/ 135 w 143"/>
                  <a:gd name="T119" fmla="*/ 119 h 159"/>
                  <a:gd name="T120" fmla="*/ 140 w 143"/>
                  <a:gd name="T121" fmla="*/ 116 h 159"/>
                  <a:gd name="T122" fmla="*/ 141 w 143"/>
                  <a:gd name="T123" fmla="*/ 110 h 159"/>
                  <a:gd name="T124" fmla="*/ 143 w 143"/>
                  <a:gd name="T125" fmla="*/ 9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159">
                    <a:moveTo>
                      <a:pt x="143" y="96"/>
                    </a:moveTo>
                    <a:lnTo>
                      <a:pt x="143" y="96"/>
                    </a:lnTo>
                    <a:lnTo>
                      <a:pt x="140" y="91"/>
                    </a:lnTo>
                    <a:lnTo>
                      <a:pt x="138" y="90"/>
                    </a:lnTo>
                    <a:lnTo>
                      <a:pt x="137" y="87"/>
                    </a:lnTo>
                    <a:lnTo>
                      <a:pt x="135" y="84"/>
                    </a:lnTo>
                    <a:lnTo>
                      <a:pt x="135" y="84"/>
                    </a:lnTo>
                    <a:lnTo>
                      <a:pt x="135" y="81"/>
                    </a:lnTo>
                    <a:lnTo>
                      <a:pt x="134" y="78"/>
                    </a:lnTo>
                    <a:lnTo>
                      <a:pt x="131" y="78"/>
                    </a:lnTo>
                    <a:lnTo>
                      <a:pt x="125" y="78"/>
                    </a:lnTo>
                    <a:lnTo>
                      <a:pt x="125" y="78"/>
                    </a:lnTo>
                    <a:lnTo>
                      <a:pt x="121" y="78"/>
                    </a:lnTo>
                    <a:lnTo>
                      <a:pt x="116" y="77"/>
                    </a:lnTo>
                    <a:lnTo>
                      <a:pt x="114" y="75"/>
                    </a:lnTo>
                    <a:lnTo>
                      <a:pt x="112" y="73"/>
                    </a:lnTo>
                    <a:lnTo>
                      <a:pt x="112" y="73"/>
                    </a:lnTo>
                    <a:lnTo>
                      <a:pt x="112" y="70"/>
                    </a:lnTo>
                    <a:lnTo>
                      <a:pt x="111" y="67"/>
                    </a:lnTo>
                    <a:lnTo>
                      <a:pt x="111" y="64"/>
                    </a:lnTo>
                    <a:lnTo>
                      <a:pt x="112" y="62"/>
                    </a:lnTo>
                    <a:lnTo>
                      <a:pt x="112" y="62"/>
                    </a:lnTo>
                    <a:lnTo>
                      <a:pt x="112" y="61"/>
                    </a:lnTo>
                    <a:lnTo>
                      <a:pt x="112" y="59"/>
                    </a:lnTo>
                    <a:lnTo>
                      <a:pt x="111" y="56"/>
                    </a:lnTo>
                    <a:lnTo>
                      <a:pt x="109" y="54"/>
                    </a:lnTo>
                    <a:lnTo>
                      <a:pt x="109" y="54"/>
                    </a:lnTo>
                    <a:lnTo>
                      <a:pt x="109" y="51"/>
                    </a:lnTo>
                    <a:lnTo>
                      <a:pt x="109" y="49"/>
                    </a:lnTo>
                    <a:lnTo>
                      <a:pt x="105" y="45"/>
                    </a:lnTo>
                    <a:lnTo>
                      <a:pt x="105" y="45"/>
                    </a:lnTo>
                    <a:lnTo>
                      <a:pt x="102" y="45"/>
                    </a:lnTo>
                    <a:lnTo>
                      <a:pt x="98" y="45"/>
                    </a:lnTo>
                    <a:lnTo>
                      <a:pt x="95" y="45"/>
                    </a:lnTo>
                    <a:lnTo>
                      <a:pt x="93" y="43"/>
                    </a:lnTo>
                    <a:lnTo>
                      <a:pt x="92" y="42"/>
                    </a:lnTo>
                    <a:lnTo>
                      <a:pt x="92" y="42"/>
                    </a:lnTo>
                    <a:lnTo>
                      <a:pt x="92" y="40"/>
                    </a:lnTo>
                    <a:lnTo>
                      <a:pt x="89" y="39"/>
                    </a:lnTo>
                    <a:lnTo>
                      <a:pt x="83" y="38"/>
                    </a:lnTo>
                    <a:lnTo>
                      <a:pt x="83" y="38"/>
                    </a:lnTo>
                    <a:lnTo>
                      <a:pt x="82" y="38"/>
                    </a:lnTo>
                    <a:lnTo>
                      <a:pt x="80" y="36"/>
                    </a:lnTo>
                    <a:lnTo>
                      <a:pt x="80" y="35"/>
                    </a:lnTo>
                    <a:lnTo>
                      <a:pt x="77" y="35"/>
                    </a:lnTo>
                    <a:lnTo>
                      <a:pt x="77" y="35"/>
                    </a:lnTo>
                    <a:lnTo>
                      <a:pt x="76" y="33"/>
                    </a:lnTo>
                    <a:lnTo>
                      <a:pt x="74" y="33"/>
                    </a:lnTo>
                    <a:lnTo>
                      <a:pt x="73" y="32"/>
                    </a:lnTo>
                    <a:lnTo>
                      <a:pt x="70" y="32"/>
                    </a:lnTo>
                    <a:lnTo>
                      <a:pt x="70" y="32"/>
                    </a:lnTo>
                    <a:lnTo>
                      <a:pt x="65" y="32"/>
                    </a:lnTo>
                    <a:lnTo>
                      <a:pt x="63" y="30"/>
                    </a:lnTo>
                    <a:lnTo>
                      <a:pt x="55" y="24"/>
                    </a:lnTo>
                    <a:lnTo>
                      <a:pt x="55" y="24"/>
                    </a:lnTo>
                    <a:lnTo>
                      <a:pt x="52" y="19"/>
                    </a:lnTo>
                    <a:lnTo>
                      <a:pt x="51" y="11"/>
                    </a:lnTo>
                    <a:lnTo>
                      <a:pt x="51" y="5"/>
                    </a:lnTo>
                    <a:lnTo>
                      <a:pt x="52" y="1"/>
                    </a:lnTo>
                    <a:lnTo>
                      <a:pt x="52" y="1"/>
                    </a:lnTo>
                    <a:lnTo>
                      <a:pt x="51" y="0"/>
                    </a:lnTo>
                    <a:lnTo>
                      <a:pt x="48" y="0"/>
                    </a:lnTo>
                    <a:lnTo>
                      <a:pt x="41" y="0"/>
                    </a:lnTo>
                    <a:lnTo>
                      <a:pt x="41" y="0"/>
                    </a:lnTo>
                    <a:lnTo>
                      <a:pt x="38" y="1"/>
                    </a:lnTo>
                    <a:lnTo>
                      <a:pt x="33" y="2"/>
                    </a:lnTo>
                    <a:lnTo>
                      <a:pt x="28" y="7"/>
                    </a:lnTo>
                    <a:lnTo>
                      <a:pt x="28" y="7"/>
                    </a:lnTo>
                    <a:lnTo>
                      <a:pt x="20" y="10"/>
                    </a:lnTo>
                    <a:lnTo>
                      <a:pt x="17" y="11"/>
                    </a:lnTo>
                    <a:lnTo>
                      <a:pt x="17" y="11"/>
                    </a:lnTo>
                    <a:lnTo>
                      <a:pt x="13" y="14"/>
                    </a:lnTo>
                    <a:lnTo>
                      <a:pt x="10" y="14"/>
                    </a:lnTo>
                    <a:lnTo>
                      <a:pt x="7" y="14"/>
                    </a:lnTo>
                    <a:lnTo>
                      <a:pt x="7" y="14"/>
                    </a:lnTo>
                    <a:lnTo>
                      <a:pt x="3" y="13"/>
                    </a:lnTo>
                    <a:lnTo>
                      <a:pt x="3" y="13"/>
                    </a:lnTo>
                    <a:lnTo>
                      <a:pt x="12" y="30"/>
                    </a:lnTo>
                    <a:lnTo>
                      <a:pt x="12" y="30"/>
                    </a:lnTo>
                    <a:lnTo>
                      <a:pt x="12" y="32"/>
                    </a:lnTo>
                    <a:lnTo>
                      <a:pt x="10" y="33"/>
                    </a:lnTo>
                    <a:lnTo>
                      <a:pt x="7" y="36"/>
                    </a:lnTo>
                    <a:lnTo>
                      <a:pt x="7" y="36"/>
                    </a:lnTo>
                    <a:lnTo>
                      <a:pt x="7" y="39"/>
                    </a:lnTo>
                    <a:lnTo>
                      <a:pt x="7" y="43"/>
                    </a:lnTo>
                    <a:lnTo>
                      <a:pt x="9" y="52"/>
                    </a:lnTo>
                    <a:lnTo>
                      <a:pt x="9" y="52"/>
                    </a:lnTo>
                    <a:lnTo>
                      <a:pt x="9" y="55"/>
                    </a:lnTo>
                    <a:lnTo>
                      <a:pt x="7" y="58"/>
                    </a:lnTo>
                    <a:lnTo>
                      <a:pt x="6" y="61"/>
                    </a:lnTo>
                    <a:lnTo>
                      <a:pt x="6" y="62"/>
                    </a:lnTo>
                    <a:lnTo>
                      <a:pt x="6" y="62"/>
                    </a:lnTo>
                    <a:lnTo>
                      <a:pt x="7" y="64"/>
                    </a:lnTo>
                    <a:lnTo>
                      <a:pt x="6" y="67"/>
                    </a:lnTo>
                    <a:lnTo>
                      <a:pt x="3" y="73"/>
                    </a:lnTo>
                    <a:lnTo>
                      <a:pt x="3" y="73"/>
                    </a:lnTo>
                    <a:lnTo>
                      <a:pt x="4" y="74"/>
                    </a:lnTo>
                    <a:lnTo>
                      <a:pt x="6" y="75"/>
                    </a:lnTo>
                    <a:lnTo>
                      <a:pt x="7" y="77"/>
                    </a:lnTo>
                    <a:lnTo>
                      <a:pt x="7" y="78"/>
                    </a:lnTo>
                    <a:lnTo>
                      <a:pt x="7" y="78"/>
                    </a:lnTo>
                    <a:lnTo>
                      <a:pt x="6" y="83"/>
                    </a:lnTo>
                    <a:lnTo>
                      <a:pt x="1" y="87"/>
                    </a:lnTo>
                    <a:lnTo>
                      <a:pt x="1" y="87"/>
                    </a:lnTo>
                    <a:lnTo>
                      <a:pt x="0" y="89"/>
                    </a:lnTo>
                    <a:lnTo>
                      <a:pt x="0" y="91"/>
                    </a:lnTo>
                    <a:lnTo>
                      <a:pt x="0" y="91"/>
                    </a:lnTo>
                    <a:lnTo>
                      <a:pt x="1" y="94"/>
                    </a:lnTo>
                    <a:lnTo>
                      <a:pt x="6" y="97"/>
                    </a:lnTo>
                    <a:lnTo>
                      <a:pt x="6" y="97"/>
                    </a:lnTo>
                    <a:lnTo>
                      <a:pt x="7" y="100"/>
                    </a:lnTo>
                    <a:lnTo>
                      <a:pt x="7" y="103"/>
                    </a:lnTo>
                    <a:lnTo>
                      <a:pt x="7" y="108"/>
                    </a:lnTo>
                    <a:lnTo>
                      <a:pt x="9" y="110"/>
                    </a:lnTo>
                    <a:lnTo>
                      <a:pt x="9" y="110"/>
                    </a:lnTo>
                    <a:lnTo>
                      <a:pt x="13" y="115"/>
                    </a:lnTo>
                    <a:lnTo>
                      <a:pt x="15" y="115"/>
                    </a:lnTo>
                    <a:lnTo>
                      <a:pt x="13" y="116"/>
                    </a:lnTo>
                    <a:lnTo>
                      <a:pt x="13" y="116"/>
                    </a:lnTo>
                    <a:lnTo>
                      <a:pt x="12" y="119"/>
                    </a:lnTo>
                    <a:lnTo>
                      <a:pt x="12" y="121"/>
                    </a:lnTo>
                    <a:lnTo>
                      <a:pt x="12" y="124"/>
                    </a:lnTo>
                    <a:lnTo>
                      <a:pt x="10" y="125"/>
                    </a:lnTo>
                    <a:lnTo>
                      <a:pt x="10" y="125"/>
                    </a:lnTo>
                    <a:lnTo>
                      <a:pt x="10" y="128"/>
                    </a:lnTo>
                    <a:lnTo>
                      <a:pt x="10" y="131"/>
                    </a:lnTo>
                    <a:lnTo>
                      <a:pt x="13" y="134"/>
                    </a:lnTo>
                    <a:lnTo>
                      <a:pt x="15" y="135"/>
                    </a:lnTo>
                    <a:lnTo>
                      <a:pt x="15" y="135"/>
                    </a:lnTo>
                    <a:lnTo>
                      <a:pt x="16" y="137"/>
                    </a:lnTo>
                    <a:lnTo>
                      <a:pt x="17" y="140"/>
                    </a:lnTo>
                    <a:lnTo>
                      <a:pt x="17" y="143"/>
                    </a:lnTo>
                    <a:lnTo>
                      <a:pt x="19" y="145"/>
                    </a:lnTo>
                    <a:lnTo>
                      <a:pt x="19" y="145"/>
                    </a:lnTo>
                    <a:lnTo>
                      <a:pt x="20" y="148"/>
                    </a:lnTo>
                    <a:lnTo>
                      <a:pt x="22" y="153"/>
                    </a:lnTo>
                    <a:lnTo>
                      <a:pt x="22" y="159"/>
                    </a:lnTo>
                    <a:lnTo>
                      <a:pt x="22" y="159"/>
                    </a:lnTo>
                    <a:lnTo>
                      <a:pt x="23" y="159"/>
                    </a:lnTo>
                    <a:lnTo>
                      <a:pt x="28" y="157"/>
                    </a:lnTo>
                    <a:lnTo>
                      <a:pt x="38" y="148"/>
                    </a:lnTo>
                    <a:lnTo>
                      <a:pt x="38" y="148"/>
                    </a:lnTo>
                    <a:lnTo>
                      <a:pt x="41" y="147"/>
                    </a:lnTo>
                    <a:lnTo>
                      <a:pt x="44" y="147"/>
                    </a:lnTo>
                    <a:lnTo>
                      <a:pt x="45" y="148"/>
                    </a:lnTo>
                    <a:lnTo>
                      <a:pt x="48" y="148"/>
                    </a:lnTo>
                    <a:lnTo>
                      <a:pt x="48" y="148"/>
                    </a:lnTo>
                    <a:lnTo>
                      <a:pt x="55" y="150"/>
                    </a:lnTo>
                    <a:lnTo>
                      <a:pt x="60" y="151"/>
                    </a:lnTo>
                    <a:lnTo>
                      <a:pt x="61" y="154"/>
                    </a:lnTo>
                    <a:lnTo>
                      <a:pt x="61" y="154"/>
                    </a:lnTo>
                    <a:lnTo>
                      <a:pt x="63" y="156"/>
                    </a:lnTo>
                    <a:lnTo>
                      <a:pt x="64" y="156"/>
                    </a:lnTo>
                    <a:lnTo>
                      <a:pt x="65" y="153"/>
                    </a:lnTo>
                    <a:lnTo>
                      <a:pt x="68" y="147"/>
                    </a:lnTo>
                    <a:lnTo>
                      <a:pt x="68" y="147"/>
                    </a:lnTo>
                    <a:lnTo>
                      <a:pt x="71" y="147"/>
                    </a:lnTo>
                    <a:lnTo>
                      <a:pt x="76" y="147"/>
                    </a:lnTo>
                    <a:lnTo>
                      <a:pt x="84" y="147"/>
                    </a:lnTo>
                    <a:lnTo>
                      <a:pt x="84" y="147"/>
                    </a:lnTo>
                    <a:lnTo>
                      <a:pt x="86" y="144"/>
                    </a:lnTo>
                    <a:lnTo>
                      <a:pt x="87" y="140"/>
                    </a:lnTo>
                    <a:lnTo>
                      <a:pt x="87" y="129"/>
                    </a:lnTo>
                    <a:lnTo>
                      <a:pt x="87" y="129"/>
                    </a:lnTo>
                    <a:lnTo>
                      <a:pt x="89" y="126"/>
                    </a:lnTo>
                    <a:lnTo>
                      <a:pt x="90" y="124"/>
                    </a:lnTo>
                    <a:lnTo>
                      <a:pt x="96" y="118"/>
                    </a:lnTo>
                    <a:lnTo>
                      <a:pt x="96" y="118"/>
                    </a:lnTo>
                    <a:lnTo>
                      <a:pt x="100" y="116"/>
                    </a:lnTo>
                    <a:lnTo>
                      <a:pt x="103" y="116"/>
                    </a:lnTo>
                    <a:lnTo>
                      <a:pt x="108" y="116"/>
                    </a:lnTo>
                    <a:lnTo>
                      <a:pt x="111" y="116"/>
                    </a:lnTo>
                    <a:lnTo>
                      <a:pt x="111" y="116"/>
                    </a:lnTo>
                    <a:lnTo>
                      <a:pt x="116" y="115"/>
                    </a:lnTo>
                    <a:lnTo>
                      <a:pt x="124" y="115"/>
                    </a:lnTo>
                    <a:lnTo>
                      <a:pt x="124" y="115"/>
                    </a:lnTo>
                    <a:lnTo>
                      <a:pt x="128" y="115"/>
                    </a:lnTo>
                    <a:lnTo>
                      <a:pt x="131" y="116"/>
                    </a:lnTo>
                    <a:lnTo>
                      <a:pt x="132" y="119"/>
                    </a:lnTo>
                    <a:lnTo>
                      <a:pt x="135" y="119"/>
                    </a:lnTo>
                    <a:lnTo>
                      <a:pt x="135" y="119"/>
                    </a:lnTo>
                    <a:lnTo>
                      <a:pt x="137" y="119"/>
                    </a:lnTo>
                    <a:lnTo>
                      <a:pt x="140" y="116"/>
                    </a:lnTo>
                    <a:lnTo>
                      <a:pt x="141" y="113"/>
                    </a:lnTo>
                    <a:lnTo>
                      <a:pt x="141" y="110"/>
                    </a:lnTo>
                    <a:lnTo>
                      <a:pt x="141" y="110"/>
                    </a:lnTo>
                    <a:lnTo>
                      <a:pt x="141" y="108"/>
                    </a:lnTo>
                    <a:lnTo>
                      <a:pt x="141" y="103"/>
                    </a:lnTo>
                    <a:lnTo>
                      <a:pt x="143" y="99"/>
                    </a:lnTo>
                    <a:lnTo>
                      <a:pt x="143" y="96"/>
                    </a:lnTo>
                    <a:lnTo>
                      <a:pt x="143" y="96"/>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7" name="Freeform 116">
                <a:extLst>
                  <a:ext uri="{FF2B5EF4-FFF2-40B4-BE49-F238E27FC236}">
                    <a16:creationId xmlns:a16="http://schemas.microsoft.com/office/drawing/2014/main" id="{4EB419C0-1E07-5ADE-1793-91AB34CA8A32}"/>
                  </a:ext>
                </a:extLst>
              </p:cNvPr>
              <p:cNvSpPr>
                <a:spLocks/>
              </p:cNvSpPr>
              <p:nvPr/>
            </p:nvSpPr>
            <p:spPr bwMode="auto">
              <a:xfrm>
                <a:off x="1985963" y="5010151"/>
                <a:ext cx="236538" cy="347663"/>
              </a:xfrm>
              <a:custGeom>
                <a:avLst/>
                <a:gdLst>
                  <a:gd name="T0" fmla="*/ 137 w 149"/>
                  <a:gd name="T1" fmla="*/ 207 h 219"/>
                  <a:gd name="T2" fmla="*/ 143 w 149"/>
                  <a:gd name="T3" fmla="*/ 199 h 219"/>
                  <a:gd name="T4" fmla="*/ 143 w 149"/>
                  <a:gd name="T5" fmla="*/ 191 h 219"/>
                  <a:gd name="T6" fmla="*/ 143 w 149"/>
                  <a:gd name="T7" fmla="*/ 183 h 219"/>
                  <a:gd name="T8" fmla="*/ 143 w 149"/>
                  <a:gd name="T9" fmla="*/ 177 h 219"/>
                  <a:gd name="T10" fmla="*/ 146 w 149"/>
                  <a:gd name="T11" fmla="*/ 168 h 219"/>
                  <a:gd name="T12" fmla="*/ 144 w 149"/>
                  <a:gd name="T13" fmla="*/ 152 h 219"/>
                  <a:gd name="T14" fmla="*/ 149 w 149"/>
                  <a:gd name="T15" fmla="*/ 146 h 219"/>
                  <a:gd name="T16" fmla="*/ 128 w 149"/>
                  <a:gd name="T17" fmla="*/ 130 h 219"/>
                  <a:gd name="T18" fmla="*/ 125 w 149"/>
                  <a:gd name="T19" fmla="*/ 124 h 219"/>
                  <a:gd name="T20" fmla="*/ 124 w 149"/>
                  <a:gd name="T21" fmla="*/ 113 h 219"/>
                  <a:gd name="T22" fmla="*/ 117 w 149"/>
                  <a:gd name="T23" fmla="*/ 117 h 219"/>
                  <a:gd name="T24" fmla="*/ 105 w 149"/>
                  <a:gd name="T25" fmla="*/ 114 h 219"/>
                  <a:gd name="T26" fmla="*/ 98 w 149"/>
                  <a:gd name="T27" fmla="*/ 110 h 219"/>
                  <a:gd name="T28" fmla="*/ 96 w 149"/>
                  <a:gd name="T29" fmla="*/ 104 h 219"/>
                  <a:gd name="T30" fmla="*/ 87 w 149"/>
                  <a:gd name="T31" fmla="*/ 91 h 219"/>
                  <a:gd name="T32" fmla="*/ 89 w 149"/>
                  <a:gd name="T33" fmla="*/ 85 h 219"/>
                  <a:gd name="T34" fmla="*/ 90 w 149"/>
                  <a:gd name="T35" fmla="*/ 79 h 219"/>
                  <a:gd name="T36" fmla="*/ 95 w 149"/>
                  <a:gd name="T37" fmla="*/ 72 h 219"/>
                  <a:gd name="T38" fmla="*/ 99 w 149"/>
                  <a:gd name="T39" fmla="*/ 62 h 219"/>
                  <a:gd name="T40" fmla="*/ 105 w 149"/>
                  <a:gd name="T41" fmla="*/ 56 h 219"/>
                  <a:gd name="T42" fmla="*/ 117 w 149"/>
                  <a:gd name="T43" fmla="*/ 51 h 219"/>
                  <a:gd name="T44" fmla="*/ 127 w 149"/>
                  <a:gd name="T45" fmla="*/ 47 h 219"/>
                  <a:gd name="T46" fmla="*/ 130 w 149"/>
                  <a:gd name="T47" fmla="*/ 46 h 219"/>
                  <a:gd name="T48" fmla="*/ 128 w 149"/>
                  <a:gd name="T49" fmla="*/ 38 h 219"/>
                  <a:gd name="T50" fmla="*/ 130 w 149"/>
                  <a:gd name="T51" fmla="*/ 28 h 219"/>
                  <a:gd name="T52" fmla="*/ 118 w 149"/>
                  <a:gd name="T53" fmla="*/ 27 h 219"/>
                  <a:gd name="T54" fmla="*/ 109 w 149"/>
                  <a:gd name="T55" fmla="*/ 27 h 219"/>
                  <a:gd name="T56" fmla="*/ 96 w 149"/>
                  <a:gd name="T57" fmla="*/ 27 h 219"/>
                  <a:gd name="T58" fmla="*/ 93 w 149"/>
                  <a:gd name="T59" fmla="*/ 21 h 219"/>
                  <a:gd name="T60" fmla="*/ 90 w 149"/>
                  <a:gd name="T61" fmla="*/ 16 h 219"/>
                  <a:gd name="T62" fmla="*/ 83 w 149"/>
                  <a:gd name="T63" fmla="*/ 11 h 219"/>
                  <a:gd name="T64" fmla="*/ 77 w 149"/>
                  <a:gd name="T65" fmla="*/ 2 h 219"/>
                  <a:gd name="T66" fmla="*/ 67 w 149"/>
                  <a:gd name="T67" fmla="*/ 2 h 219"/>
                  <a:gd name="T68" fmla="*/ 68 w 149"/>
                  <a:gd name="T69" fmla="*/ 9 h 219"/>
                  <a:gd name="T70" fmla="*/ 63 w 149"/>
                  <a:gd name="T71" fmla="*/ 22 h 219"/>
                  <a:gd name="T72" fmla="*/ 39 w 149"/>
                  <a:gd name="T73" fmla="*/ 34 h 219"/>
                  <a:gd name="T74" fmla="*/ 29 w 149"/>
                  <a:gd name="T75" fmla="*/ 53 h 219"/>
                  <a:gd name="T76" fmla="*/ 23 w 149"/>
                  <a:gd name="T77" fmla="*/ 56 h 219"/>
                  <a:gd name="T78" fmla="*/ 16 w 149"/>
                  <a:gd name="T79" fmla="*/ 51 h 219"/>
                  <a:gd name="T80" fmla="*/ 10 w 149"/>
                  <a:gd name="T81" fmla="*/ 48 h 219"/>
                  <a:gd name="T82" fmla="*/ 12 w 149"/>
                  <a:gd name="T83" fmla="*/ 43 h 219"/>
                  <a:gd name="T84" fmla="*/ 4 w 149"/>
                  <a:gd name="T85" fmla="*/ 43 h 219"/>
                  <a:gd name="T86" fmla="*/ 1 w 149"/>
                  <a:gd name="T87" fmla="*/ 57 h 219"/>
                  <a:gd name="T88" fmla="*/ 3 w 149"/>
                  <a:gd name="T89" fmla="*/ 67 h 219"/>
                  <a:gd name="T90" fmla="*/ 1 w 149"/>
                  <a:gd name="T91" fmla="*/ 70 h 219"/>
                  <a:gd name="T92" fmla="*/ 16 w 149"/>
                  <a:gd name="T93" fmla="*/ 82 h 219"/>
                  <a:gd name="T94" fmla="*/ 28 w 149"/>
                  <a:gd name="T95" fmla="*/ 98 h 219"/>
                  <a:gd name="T96" fmla="*/ 42 w 149"/>
                  <a:gd name="T97" fmla="*/ 132 h 219"/>
                  <a:gd name="T98" fmla="*/ 58 w 149"/>
                  <a:gd name="T99" fmla="*/ 156 h 219"/>
                  <a:gd name="T100" fmla="*/ 58 w 149"/>
                  <a:gd name="T101" fmla="*/ 165 h 219"/>
                  <a:gd name="T102" fmla="*/ 63 w 149"/>
                  <a:gd name="T103" fmla="*/ 172 h 219"/>
                  <a:gd name="T104" fmla="*/ 82 w 149"/>
                  <a:gd name="T105" fmla="*/ 186 h 219"/>
                  <a:gd name="T106" fmla="*/ 115 w 149"/>
                  <a:gd name="T107" fmla="*/ 207 h 219"/>
                  <a:gd name="T108" fmla="*/ 130 w 149"/>
                  <a:gd name="T109" fmla="*/ 218 h 219"/>
                  <a:gd name="T110" fmla="*/ 133 w 149"/>
                  <a:gd name="T111" fmla="*/ 218 h 219"/>
                  <a:gd name="T112" fmla="*/ 137 w 149"/>
                  <a:gd name="T113" fmla="*/ 20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9" h="219">
                    <a:moveTo>
                      <a:pt x="137" y="209"/>
                    </a:moveTo>
                    <a:lnTo>
                      <a:pt x="137" y="209"/>
                    </a:lnTo>
                    <a:lnTo>
                      <a:pt x="137" y="207"/>
                    </a:lnTo>
                    <a:lnTo>
                      <a:pt x="137" y="207"/>
                    </a:lnTo>
                    <a:lnTo>
                      <a:pt x="137" y="205"/>
                    </a:lnTo>
                    <a:lnTo>
                      <a:pt x="138" y="203"/>
                    </a:lnTo>
                    <a:lnTo>
                      <a:pt x="138" y="203"/>
                    </a:lnTo>
                    <a:lnTo>
                      <a:pt x="143" y="199"/>
                    </a:lnTo>
                    <a:lnTo>
                      <a:pt x="144" y="194"/>
                    </a:lnTo>
                    <a:lnTo>
                      <a:pt x="144" y="194"/>
                    </a:lnTo>
                    <a:lnTo>
                      <a:pt x="144" y="193"/>
                    </a:lnTo>
                    <a:lnTo>
                      <a:pt x="143" y="191"/>
                    </a:lnTo>
                    <a:lnTo>
                      <a:pt x="141" y="190"/>
                    </a:lnTo>
                    <a:lnTo>
                      <a:pt x="140" y="189"/>
                    </a:lnTo>
                    <a:lnTo>
                      <a:pt x="140" y="189"/>
                    </a:lnTo>
                    <a:lnTo>
                      <a:pt x="143" y="183"/>
                    </a:lnTo>
                    <a:lnTo>
                      <a:pt x="144" y="180"/>
                    </a:lnTo>
                    <a:lnTo>
                      <a:pt x="143" y="178"/>
                    </a:lnTo>
                    <a:lnTo>
                      <a:pt x="143" y="178"/>
                    </a:lnTo>
                    <a:lnTo>
                      <a:pt x="143" y="177"/>
                    </a:lnTo>
                    <a:lnTo>
                      <a:pt x="144" y="174"/>
                    </a:lnTo>
                    <a:lnTo>
                      <a:pt x="146" y="171"/>
                    </a:lnTo>
                    <a:lnTo>
                      <a:pt x="146" y="168"/>
                    </a:lnTo>
                    <a:lnTo>
                      <a:pt x="146" y="168"/>
                    </a:lnTo>
                    <a:lnTo>
                      <a:pt x="144" y="159"/>
                    </a:lnTo>
                    <a:lnTo>
                      <a:pt x="144" y="155"/>
                    </a:lnTo>
                    <a:lnTo>
                      <a:pt x="144" y="152"/>
                    </a:lnTo>
                    <a:lnTo>
                      <a:pt x="144" y="152"/>
                    </a:lnTo>
                    <a:lnTo>
                      <a:pt x="147" y="149"/>
                    </a:lnTo>
                    <a:lnTo>
                      <a:pt x="149" y="148"/>
                    </a:lnTo>
                    <a:lnTo>
                      <a:pt x="149" y="146"/>
                    </a:lnTo>
                    <a:lnTo>
                      <a:pt x="149" y="146"/>
                    </a:lnTo>
                    <a:lnTo>
                      <a:pt x="140" y="129"/>
                    </a:lnTo>
                    <a:lnTo>
                      <a:pt x="140" y="129"/>
                    </a:lnTo>
                    <a:lnTo>
                      <a:pt x="134" y="129"/>
                    </a:lnTo>
                    <a:lnTo>
                      <a:pt x="128" y="130"/>
                    </a:lnTo>
                    <a:lnTo>
                      <a:pt x="128" y="130"/>
                    </a:lnTo>
                    <a:lnTo>
                      <a:pt x="127" y="130"/>
                    </a:lnTo>
                    <a:lnTo>
                      <a:pt x="127" y="129"/>
                    </a:lnTo>
                    <a:lnTo>
                      <a:pt x="125" y="124"/>
                    </a:lnTo>
                    <a:lnTo>
                      <a:pt x="125" y="114"/>
                    </a:lnTo>
                    <a:lnTo>
                      <a:pt x="125" y="114"/>
                    </a:lnTo>
                    <a:lnTo>
                      <a:pt x="125" y="113"/>
                    </a:lnTo>
                    <a:lnTo>
                      <a:pt x="124" y="113"/>
                    </a:lnTo>
                    <a:lnTo>
                      <a:pt x="121" y="116"/>
                    </a:lnTo>
                    <a:lnTo>
                      <a:pt x="121" y="116"/>
                    </a:lnTo>
                    <a:lnTo>
                      <a:pt x="119" y="117"/>
                    </a:lnTo>
                    <a:lnTo>
                      <a:pt x="117" y="117"/>
                    </a:lnTo>
                    <a:lnTo>
                      <a:pt x="108" y="117"/>
                    </a:lnTo>
                    <a:lnTo>
                      <a:pt x="108" y="117"/>
                    </a:lnTo>
                    <a:lnTo>
                      <a:pt x="105" y="116"/>
                    </a:lnTo>
                    <a:lnTo>
                      <a:pt x="105" y="114"/>
                    </a:lnTo>
                    <a:lnTo>
                      <a:pt x="103" y="111"/>
                    </a:lnTo>
                    <a:lnTo>
                      <a:pt x="102" y="111"/>
                    </a:lnTo>
                    <a:lnTo>
                      <a:pt x="102" y="111"/>
                    </a:lnTo>
                    <a:lnTo>
                      <a:pt x="98" y="110"/>
                    </a:lnTo>
                    <a:lnTo>
                      <a:pt x="96" y="108"/>
                    </a:lnTo>
                    <a:lnTo>
                      <a:pt x="96" y="107"/>
                    </a:lnTo>
                    <a:lnTo>
                      <a:pt x="96" y="107"/>
                    </a:lnTo>
                    <a:lnTo>
                      <a:pt x="96" y="104"/>
                    </a:lnTo>
                    <a:lnTo>
                      <a:pt x="95" y="101"/>
                    </a:lnTo>
                    <a:lnTo>
                      <a:pt x="92" y="97"/>
                    </a:lnTo>
                    <a:lnTo>
                      <a:pt x="92" y="97"/>
                    </a:lnTo>
                    <a:lnTo>
                      <a:pt x="87" y="91"/>
                    </a:lnTo>
                    <a:lnTo>
                      <a:pt x="87" y="88"/>
                    </a:lnTo>
                    <a:lnTo>
                      <a:pt x="87" y="86"/>
                    </a:lnTo>
                    <a:lnTo>
                      <a:pt x="87" y="86"/>
                    </a:lnTo>
                    <a:lnTo>
                      <a:pt x="89" y="85"/>
                    </a:lnTo>
                    <a:lnTo>
                      <a:pt x="89" y="82"/>
                    </a:lnTo>
                    <a:lnTo>
                      <a:pt x="89" y="81"/>
                    </a:lnTo>
                    <a:lnTo>
                      <a:pt x="90" y="79"/>
                    </a:lnTo>
                    <a:lnTo>
                      <a:pt x="90" y="79"/>
                    </a:lnTo>
                    <a:lnTo>
                      <a:pt x="93" y="76"/>
                    </a:lnTo>
                    <a:lnTo>
                      <a:pt x="95" y="75"/>
                    </a:lnTo>
                    <a:lnTo>
                      <a:pt x="95" y="72"/>
                    </a:lnTo>
                    <a:lnTo>
                      <a:pt x="95" y="72"/>
                    </a:lnTo>
                    <a:lnTo>
                      <a:pt x="95" y="69"/>
                    </a:lnTo>
                    <a:lnTo>
                      <a:pt x="96" y="67"/>
                    </a:lnTo>
                    <a:lnTo>
                      <a:pt x="98" y="65"/>
                    </a:lnTo>
                    <a:lnTo>
                      <a:pt x="99" y="62"/>
                    </a:lnTo>
                    <a:lnTo>
                      <a:pt x="99" y="62"/>
                    </a:lnTo>
                    <a:lnTo>
                      <a:pt x="101" y="59"/>
                    </a:lnTo>
                    <a:lnTo>
                      <a:pt x="102" y="57"/>
                    </a:lnTo>
                    <a:lnTo>
                      <a:pt x="105" y="56"/>
                    </a:lnTo>
                    <a:lnTo>
                      <a:pt x="109" y="54"/>
                    </a:lnTo>
                    <a:lnTo>
                      <a:pt x="109" y="54"/>
                    </a:lnTo>
                    <a:lnTo>
                      <a:pt x="112" y="53"/>
                    </a:lnTo>
                    <a:lnTo>
                      <a:pt x="117" y="51"/>
                    </a:lnTo>
                    <a:lnTo>
                      <a:pt x="119" y="51"/>
                    </a:lnTo>
                    <a:lnTo>
                      <a:pt x="124" y="48"/>
                    </a:lnTo>
                    <a:lnTo>
                      <a:pt x="124" y="48"/>
                    </a:lnTo>
                    <a:lnTo>
                      <a:pt x="127" y="47"/>
                    </a:lnTo>
                    <a:lnTo>
                      <a:pt x="128" y="47"/>
                    </a:lnTo>
                    <a:lnTo>
                      <a:pt x="133" y="48"/>
                    </a:lnTo>
                    <a:lnTo>
                      <a:pt x="133" y="48"/>
                    </a:lnTo>
                    <a:lnTo>
                      <a:pt x="130" y="46"/>
                    </a:lnTo>
                    <a:lnTo>
                      <a:pt x="125" y="43"/>
                    </a:lnTo>
                    <a:lnTo>
                      <a:pt x="125" y="43"/>
                    </a:lnTo>
                    <a:lnTo>
                      <a:pt x="127" y="41"/>
                    </a:lnTo>
                    <a:lnTo>
                      <a:pt x="128" y="38"/>
                    </a:lnTo>
                    <a:lnTo>
                      <a:pt x="133" y="32"/>
                    </a:lnTo>
                    <a:lnTo>
                      <a:pt x="133" y="32"/>
                    </a:lnTo>
                    <a:lnTo>
                      <a:pt x="131" y="31"/>
                    </a:lnTo>
                    <a:lnTo>
                      <a:pt x="130" y="28"/>
                    </a:lnTo>
                    <a:lnTo>
                      <a:pt x="124" y="27"/>
                    </a:lnTo>
                    <a:lnTo>
                      <a:pt x="124" y="27"/>
                    </a:lnTo>
                    <a:lnTo>
                      <a:pt x="119" y="27"/>
                    </a:lnTo>
                    <a:lnTo>
                      <a:pt x="118" y="27"/>
                    </a:lnTo>
                    <a:lnTo>
                      <a:pt x="115" y="27"/>
                    </a:lnTo>
                    <a:lnTo>
                      <a:pt x="115" y="27"/>
                    </a:lnTo>
                    <a:lnTo>
                      <a:pt x="112" y="27"/>
                    </a:lnTo>
                    <a:lnTo>
                      <a:pt x="109" y="27"/>
                    </a:lnTo>
                    <a:lnTo>
                      <a:pt x="109" y="27"/>
                    </a:lnTo>
                    <a:lnTo>
                      <a:pt x="102" y="28"/>
                    </a:lnTo>
                    <a:lnTo>
                      <a:pt x="98" y="28"/>
                    </a:lnTo>
                    <a:lnTo>
                      <a:pt x="96" y="27"/>
                    </a:lnTo>
                    <a:lnTo>
                      <a:pt x="95" y="25"/>
                    </a:lnTo>
                    <a:lnTo>
                      <a:pt x="95" y="25"/>
                    </a:lnTo>
                    <a:lnTo>
                      <a:pt x="95" y="24"/>
                    </a:lnTo>
                    <a:lnTo>
                      <a:pt x="93" y="21"/>
                    </a:lnTo>
                    <a:lnTo>
                      <a:pt x="92" y="19"/>
                    </a:lnTo>
                    <a:lnTo>
                      <a:pt x="90" y="18"/>
                    </a:lnTo>
                    <a:lnTo>
                      <a:pt x="90" y="18"/>
                    </a:lnTo>
                    <a:lnTo>
                      <a:pt x="90" y="16"/>
                    </a:lnTo>
                    <a:lnTo>
                      <a:pt x="89" y="13"/>
                    </a:lnTo>
                    <a:lnTo>
                      <a:pt x="86" y="12"/>
                    </a:lnTo>
                    <a:lnTo>
                      <a:pt x="83" y="11"/>
                    </a:lnTo>
                    <a:lnTo>
                      <a:pt x="83" y="11"/>
                    </a:lnTo>
                    <a:lnTo>
                      <a:pt x="82" y="9"/>
                    </a:lnTo>
                    <a:lnTo>
                      <a:pt x="80" y="6"/>
                    </a:lnTo>
                    <a:lnTo>
                      <a:pt x="79" y="3"/>
                    </a:lnTo>
                    <a:lnTo>
                      <a:pt x="77" y="2"/>
                    </a:lnTo>
                    <a:lnTo>
                      <a:pt x="77" y="2"/>
                    </a:lnTo>
                    <a:lnTo>
                      <a:pt x="73" y="0"/>
                    </a:lnTo>
                    <a:lnTo>
                      <a:pt x="67" y="2"/>
                    </a:lnTo>
                    <a:lnTo>
                      <a:pt x="67" y="2"/>
                    </a:lnTo>
                    <a:lnTo>
                      <a:pt x="70" y="6"/>
                    </a:lnTo>
                    <a:lnTo>
                      <a:pt x="70" y="8"/>
                    </a:lnTo>
                    <a:lnTo>
                      <a:pt x="68" y="9"/>
                    </a:lnTo>
                    <a:lnTo>
                      <a:pt x="68" y="9"/>
                    </a:lnTo>
                    <a:lnTo>
                      <a:pt x="67" y="12"/>
                    </a:lnTo>
                    <a:lnTo>
                      <a:pt x="67" y="13"/>
                    </a:lnTo>
                    <a:lnTo>
                      <a:pt x="66" y="16"/>
                    </a:lnTo>
                    <a:lnTo>
                      <a:pt x="63" y="22"/>
                    </a:lnTo>
                    <a:lnTo>
                      <a:pt x="63" y="22"/>
                    </a:lnTo>
                    <a:lnTo>
                      <a:pt x="57" y="27"/>
                    </a:lnTo>
                    <a:lnTo>
                      <a:pt x="51" y="31"/>
                    </a:lnTo>
                    <a:lnTo>
                      <a:pt x="39" y="34"/>
                    </a:lnTo>
                    <a:lnTo>
                      <a:pt x="39" y="34"/>
                    </a:lnTo>
                    <a:lnTo>
                      <a:pt x="36" y="37"/>
                    </a:lnTo>
                    <a:lnTo>
                      <a:pt x="34" y="41"/>
                    </a:lnTo>
                    <a:lnTo>
                      <a:pt x="29" y="53"/>
                    </a:lnTo>
                    <a:lnTo>
                      <a:pt x="29" y="53"/>
                    </a:lnTo>
                    <a:lnTo>
                      <a:pt x="26" y="57"/>
                    </a:lnTo>
                    <a:lnTo>
                      <a:pt x="25" y="57"/>
                    </a:lnTo>
                    <a:lnTo>
                      <a:pt x="23" y="56"/>
                    </a:lnTo>
                    <a:lnTo>
                      <a:pt x="20" y="53"/>
                    </a:lnTo>
                    <a:lnTo>
                      <a:pt x="20" y="53"/>
                    </a:lnTo>
                    <a:lnTo>
                      <a:pt x="19" y="51"/>
                    </a:lnTo>
                    <a:lnTo>
                      <a:pt x="16" y="51"/>
                    </a:lnTo>
                    <a:lnTo>
                      <a:pt x="15" y="53"/>
                    </a:lnTo>
                    <a:lnTo>
                      <a:pt x="12" y="51"/>
                    </a:lnTo>
                    <a:lnTo>
                      <a:pt x="12" y="51"/>
                    </a:lnTo>
                    <a:lnTo>
                      <a:pt x="10" y="48"/>
                    </a:lnTo>
                    <a:lnTo>
                      <a:pt x="10" y="48"/>
                    </a:lnTo>
                    <a:lnTo>
                      <a:pt x="12" y="46"/>
                    </a:lnTo>
                    <a:lnTo>
                      <a:pt x="12" y="46"/>
                    </a:lnTo>
                    <a:lnTo>
                      <a:pt x="12" y="43"/>
                    </a:lnTo>
                    <a:lnTo>
                      <a:pt x="10" y="40"/>
                    </a:lnTo>
                    <a:lnTo>
                      <a:pt x="10" y="40"/>
                    </a:lnTo>
                    <a:lnTo>
                      <a:pt x="7" y="40"/>
                    </a:lnTo>
                    <a:lnTo>
                      <a:pt x="4" y="43"/>
                    </a:lnTo>
                    <a:lnTo>
                      <a:pt x="0" y="50"/>
                    </a:lnTo>
                    <a:lnTo>
                      <a:pt x="0" y="50"/>
                    </a:lnTo>
                    <a:lnTo>
                      <a:pt x="0" y="53"/>
                    </a:lnTo>
                    <a:lnTo>
                      <a:pt x="1" y="57"/>
                    </a:lnTo>
                    <a:lnTo>
                      <a:pt x="4" y="66"/>
                    </a:lnTo>
                    <a:lnTo>
                      <a:pt x="4" y="66"/>
                    </a:lnTo>
                    <a:lnTo>
                      <a:pt x="4" y="67"/>
                    </a:lnTo>
                    <a:lnTo>
                      <a:pt x="3" y="67"/>
                    </a:lnTo>
                    <a:lnTo>
                      <a:pt x="1" y="67"/>
                    </a:lnTo>
                    <a:lnTo>
                      <a:pt x="0" y="69"/>
                    </a:lnTo>
                    <a:lnTo>
                      <a:pt x="0" y="69"/>
                    </a:lnTo>
                    <a:lnTo>
                      <a:pt x="1" y="70"/>
                    </a:lnTo>
                    <a:lnTo>
                      <a:pt x="6" y="73"/>
                    </a:lnTo>
                    <a:lnTo>
                      <a:pt x="13" y="79"/>
                    </a:lnTo>
                    <a:lnTo>
                      <a:pt x="13" y="79"/>
                    </a:lnTo>
                    <a:lnTo>
                      <a:pt x="16" y="82"/>
                    </a:lnTo>
                    <a:lnTo>
                      <a:pt x="19" y="86"/>
                    </a:lnTo>
                    <a:lnTo>
                      <a:pt x="25" y="95"/>
                    </a:lnTo>
                    <a:lnTo>
                      <a:pt x="25" y="95"/>
                    </a:lnTo>
                    <a:lnTo>
                      <a:pt x="28" y="98"/>
                    </a:lnTo>
                    <a:lnTo>
                      <a:pt x="29" y="101"/>
                    </a:lnTo>
                    <a:lnTo>
                      <a:pt x="34" y="113"/>
                    </a:lnTo>
                    <a:lnTo>
                      <a:pt x="34" y="113"/>
                    </a:lnTo>
                    <a:lnTo>
                      <a:pt x="42" y="132"/>
                    </a:lnTo>
                    <a:lnTo>
                      <a:pt x="47" y="140"/>
                    </a:lnTo>
                    <a:lnTo>
                      <a:pt x="51" y="148"/>
                    </a:lnTo>
                    <a:lnTo>
                      <a:pt x="51" y="148"/>
                    </a:lnTo>
                    <a:lnTo>
                      <a:pt x="58" y="156"/>
                    </a:lnTo>
                    <a:lnTo>
                      <a:pt x="58" y="161"/>
                    </a:lnTo>
                    <a:lnTo>
                      <a:pt x="58" y="162"/>
                    </a:lnTo>
                    <a:lnTo>
                      <a:pt x="58" y="162"/>
                    </a:lnTo>
                    <a:lnTo>
                      <a:pt x="58" y="165"/>
                    </a:lnTo>
                    <a:lnTo>
                      <a:pt x="58" y="168"/>
                    </a:lnTo>
                    <a:lnTo>
                      <a:pt x="60" y="171"/>
                    </a:lnTo>
                    <a:lnTo>
                      <a:pt x="63" y="172"/>
                    </a:lnTo>
                    <a:lnTo>
                      <a:pt x="63" y="172"/>
                    </a:lnTo>
                    <a:lnTo>
                      <a:pt x="70" y="178"/>
                    </a:lnTo>
                    <a:lnTo>
                      <a:pt x="74" y="183"/>
                    </a:lnTo>
                    <a:lnTo>
                      <a:pt x="82" y="186"/>
                    </a:lnTo>
                    <a:lnTo>
                      <a:pt x="82" y="186"/>
                    </a:lnTo>
                    <a:lnTo>
                      <a:pt x="102" y="197"/>
                    </a:lnTo>
                    <a:lnTo>
                      <a:pt x="111" y="202"/>
                    </a:lnTo>
                    <a:lnTo>
                      <a:pt x="115" y="207"/>
                    </a:lnTo>
                    <a:lnTo>
                      <a:pt x="115" y="207"/>
                    </a:lnTo>
                    <a:lnTo>
                      <a:pt x="118" y="210"/>
                    </a:lnTo>
                    <a:lnTo>
                      <a:pt x="122" y="213"/>
                    </a:lnTo>
                    <a:lnTo>
                      <a:pt x="130" y="218"/>
                    </a:lnTo>
                    <a:lnTo>
                      <a:pt x="130" y="218"/>
                    </a:lnTo>
                    <a:lnTo>
                      <a:pt x="130" y="219"/>
                    </a:lnTo>
                    <a:lnTo>
                      <a:pt x="130" y="219"/>
                    </a:lnTo>
                    <a:lnTo>
                      <a:pt x="133" y="218"/>
                    </a:lnTo>
                    <a:lnTo>
                      <a:pt x="133" y="218"/>
                    </a:lnTo>
                    <a:lnTo>
                      <a:pt x="134" y="216"/>
                    </a:lnTo>
                    <a:lnTo>
                      <a:pt x="135" y="213"/>
                    </a:lnTo>
                    <a:lnTo>
                      <a:pt x="137" y="209"/>
                    </a:lnTo>
                    <a:lnTo>
                      <a:pt x="137" y="209"/>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8" name="Freeform 117">
                <a:extLst>
                  <a:ext uri="{FF2B5EF4-FFF2-40B4-BE49-F238E27FC236}">
                    <a16:creationId xmlns:a16="http://schemas.microsoft.com/office/drawing/2014/main" id="{9F23E95D-226B-9348-0D14-6D37AA702903}"/>
                  </a:ext>
                </a:extLst>
              </p:cNvPr>
              <p:cNvSpPr>
                <a:spLocks/>
              </p:cNvSpPr>
              <p:nvPr/>
            </p:nvSpPr>
            <p:spPr bwMode="auto">
              <a:xfrm>
                <a:off x="2133600" y="4778376"/>
                <a:ext cx="257175" cy="215900"/>
              </a:xfrm>
              <a:custGeom>
                <a:avLst/>
                <a:gdLst>
                  <a:gd name="T0" fmla="*/ 6 w 162"/>
                  <a:gd name="T1" fmla="*/ 19 h 136"/>
                  <a:gd name="T2" fmla="*/ 3 w 162"/>
                  <a:gd name="T3" fmla="*/ 31 h 136"/>
                  <a:gd name="T4" fmla="*/ 2 w 162"/>
                  <a:gd name="T5" fmla="*/ 37 h 136"/>
                  <a:gd name="T6" fmla="*/ 8 w 162"/>
                  <a:gd name="T7" fmla="*/ 38 h 136"/>
                  <a:gd name="T8" fmla="*/ 12 w 162"/>
                  <a:gd name="T9" fmla="*/ 44 h 136"/>
                  <a:gd name="T10" fmla="*/ 12 w 162"/>
                  <a:gd name="T11" fmla="*/ 56 h 136"/>
                  <a:gd name="T12" fmla="*/ 19 w 162"/>
                  <a:gd name="T13" fmla="*/ 62 h 136"/>
                  <a:gd name="T14" fmla="*/ 40 w 162"/>
                  <a:gd name="T15" fmla="*/ 65 h 136"/>
                  <a:gd name="T16" fmla="*/ 56 w 162"/>
                  <a:gd name="T17" fmla="*/ 70 h 136"/>
                  <a:gd name="T18" fmla="*/ 70 w 162"/>
                  <a:gd name="T19" fmla="*/ 73 h 136"/>
                  <a:gd name="T20" fmla="*/ 66 w 162"/>
                  <a:gd name="T21" fmla="*/ 87 h 136"/>
                  <a:gd name="T22" fmla="*/ 72 w 162"/>
                  <a:gd name="T23" fmla="*/ 101 h 136"/>
                  <a:gd name="T24" fmla="*/ 69 w 162"/>
                  <a:gd name="T25" fmla="*/ 110 h 136"/>
                  <a:gd name="T26" fmla="*/ 73 w 162"/>
                  <a:gd name="T27" fmla="*/ 116 h 136"/>
                  <a:gd name="T28" fmla="*/ 72 w 162"/>
                  <a:gd name="T29" fmla="*/ 122 h 136"/>
                  <a:gd name="T30" fmla="*/ 80 w 162"/>
                  <a:gd name="T31" fmla="*/ 133 h 136"/>
                  <a:gd name="T32" fmla="*/ 88 w 162"/>
                  <a:gd name="T33" fmla="*/ 136 h 136"/>
                  <a:gd name="T34" fmla="*/ 95 w 162"/>
                  <a:gd name="T35" fmla="*/ 135 h 136"/>
                  <a:gd name="T36" fmla="*/ 104 w 162"/>
                  <a:gd name="T37" fmla="*/ 129 h 136"/>
                  <a:gd name="T38" fmla="*/ 109 w 162"/>
                  <a:gd name="T39" fmla="*/ 126 h 136"/>
                  <a:gd name="T40" fmla="*/ 118 w 162"/>
                  <a:gd name="T41" fmla="*/ 119 h 136"/>
                  <a:gd name="T42" fmla="*/ 118 w 162"/>
                  <a:gd name="T43" fmla="*/ 116 h 136"/>
                  <a:gd name="T44" fmla="*/ 112 w 162"/>
                  <a:gd name="T45" fmla="*/ 114 h 136"/>
                  <a:gd name="T46" fmla="*/ 108 w 162"/>
                  <a:gd name="T47" fmla="*/ 107 h 136"/>
                  <a:gd name="T48" fmla="*/ 104 w 162"/>
                  <a:gd name="T49" fmla="*/ 98 h 136"/>
                  <a:gd name="T50" fmla="*/ 105 w 162"/>
                  <a:gd name="T51" fmla="*/ 95 h 136"/>
                  <a:gd name="T52" fmla="*/ 114 w 162"/>
                  <a:gd name="T53" fmla="*/ 97 h 136"/>
                  <a:gd name="T54" fmla="*/ 123 w 162"/>
                  <a:gd name="T55" fmla="*/ 100 h 136"/>
                  <a:gd name="T56" fmla="*/ 127 w 162"/>
                  <a:gd name="T57" fmla="*/ 100 h 136"/>
                  <a:gd name="T58" fmla="*/ 134 w 162"/>
                  <a:gd name="T59" fmla="*/ 95 h 136"/>
                  <a:gd name="T60" fmla="*/ 149 w 162"/>
                  <a:gd name="T61" fmla="*/ 89 h 136"/>
                  <a:gd name="T62" fmla="*/ 152 w 162"/>
                  <a:gd name="T63" fmla="*/ 85 h 136"/>
                  <a:gd name="T64" fmla="*/ 144 w 162"/>
                  <a:gd name="T65" fmla="*/ 73 h 136"/>
                  <a:gd name="T66" fmla="*/ 146 w 162"/>
                  <a:gd name="T67" fmla="*/ 68 h 136"/>
                  <a:gd name="T68" fmla="*/ 152 w 162"/>
                  <a:gd name="T69" fmla="*/ 65 h 136"/>
                  <a:gd name="T70" fmla="*/ 153 w 162"/>
                  <a:gd name="T71" fmla="*/ 59 h 136"/>
                  <a:gd name="T72" fmla="*/ 158 w 162"/>
                  <a:gd name="T73" fmla="*/ 50 h 136"/>
                  <a:gd name="T74" fmla="*/ 152 w 162"/>
                  <a:gd name="T75" fmla="*/ 43 h 136"/>
                  <a:gd name="T76" fmla="*/ 144 w 162"/>
                  <a:gd name="T77" fmla="*/ 40 h 136"/>
                  <a:gd name="T78" fmla="*/ 147 w 162"/>
                  <a:gd name="T79" fmla="*/ 31 h 136"/>
                  <a:gd name="T80" fmla="*/ 130 w 162"/>
                  <a:gd name="T81" fmla="*/ 27 h 136"/>
                  <a:gd name="T82" fmla="*/ 131 w 162"/>
                  <a:gd name="T83" fmla="*/ 21 h 136"/>
                  <a:gd name="T84" fmla="*/ 127 w 162"/>
                  <a:gd name="T85" fmla="*/ 18 h 136"/>
                  <a:gd name="T86" fmla="*/ 99 w 162"/>
                  <a:gd name="T87" fmla="*/ 25 h 136"/>
                  <a:gd name="T88" fmla="*/ 89 w 162"/>
                  <a:gd name="T89" fmla="*/ 22 h 136"/>
                  <a:gd name="T90" fmla="*/ 77 w 162"/>
                  <a:gd name="T91" fmla="*/ 19 h 136"/>
                  <a:gd name="T92" fmla="*/ 63 w 162"/>
                  <a:gd name="T93" fmla="*/ 18 h 136"/>
                  <a:gd name="T94" fmla="*/ 60 w 162"/>
                  <a:gd name="T95" fmla="*/ 9 h 136"/>
                  <a:gd name="T96" fmla="*/ 50 w 162"/>
                  <a:gd name="T97" fmla="*/ 6 h 136"/>
                  <a:gd name="T98" fmla="*/ 42 w 162"/>
                  <a:gd name="T99" fmla="*/ 0 h 136"/>
                  <a:gd name="T100" fmla="*/ 40 w 162"/>
                  <a:gd name="T101" fmla="*/ 8 h 136"/>
                  <a:gd name="T102" fmla="*/ 24 w 162"/>
                  <a:gd name="T103" fmla="*/ 18 h 136"/>
                  <a:gd name="T104" fmla="*/ 28 w 162"/>
                  <a:gd name="T105" fmla="*/ 31 h 136"/>
                  <a:gd name="T106" fmla="*/ 22 w 162"/>
                  <a:gd name="T107" fmla="*/ 35 h 136"/>
                  <a:gd name="T108" fmla="*/ 15 w 162"/>
                  <a:gd name="T109" fmla="*/ 28 h 136"/>
                  <a:gd name="T110" fmla="*/ 21 w 162"/>
                  <a:gd name="T111" fmla="*/ 15 h 136"/>
                  <a:gd name="T112" fmla="*/ 19 w 162"/>
                  <a:gd name="T113" fmla="*/ 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136">
                    <a:moveTo>
                      <a:pt x="15" y="9"/>
                    </a:moveTo>
                    <a:lnTo>
                      <a:pt x="15" y="9"/>
                    </a:lnTo>
                    <a:lnTo>
                      <a:pt x="9" y="15"/>
                    </a:lnTo>
                    <a:lnTo>
                      <a:pt x="6" y="19"/>
                    </a:lnTo>
                    <a:lnTo>
                      <a:pt x="5" y="22"/>
                    </a:lnTo>
                    <a:lnTo>
                      <a:pt x="5" y="22"/>
                    </a:lnTo>
                    <a:lnTo>
                      <a:pt x="5" y="28"/>
                    </a:lnTo>
                    <a:lnTo>
                      <a:pt x="3" y="31"/>
                    </a:lnTo>
                    <a:lnTo>
                      <a:pt x="3" y="31"/>
                    </a:lnTo>
                    <a:lnTo>
                      <a:pt x="0" y="34"/>
                    </a:lnTo>
                    <a:lnTo>
                      <a:pt x="0" y="35"/>
                    </a:lnTo>
                    <a:lnTo>
                      <a:pt x="2" y="37"/>
                    </a:lnTo>
                    <a:lnTo>
                      <a:pt x="2" y="37"/>
                    </a:lnTo>
                    <a:lnTo>
                      <a:pt x="5" y="37"/>
                    </a:lnTo>
                    <a:lnTo>
                      <a:pt x="6" y="37"/>
                    </a:lnTo>
                    <a:lnTo>
                      <a:pt x="8" y="38"/>
                    </a:lnTo>
                    <a:lnTo>
                      <a:pt x="8" y="38"/>
                    </a:lnTo>
                    <a:lnTo>
                      <a:pt x="8" y="41"/>
                    </a:lnTo>
                    <a:lnTo>
                      <a:pt x="9" y="43"/>
                    </a:lnTo>
                    <a:lnTo>
                      <a:pt x="12" y="44"/>
                    </a:lnTo>
                    <a:lnTo>
                      <a:pt x="12" y="47"/>
                    </a:lnTo>
                    <a:lnTo>
                      <a:pt x="12" y="47"/>
                    </a:lnTo>
                    <a:lnTo>
                      <a:pt x="12" y="52"/>
                    </a:lnTo>
                    <a:lnTo>
                      <a:pt x="12" y="56"/>
                    </a:lnTo>
                    <a:lnTo>
                      <a:pt x="15" y="60"/>
                    </a:lnTo>
                    <a:lnTo>
                      <a:pt x="16" y="62"/>
                    </a:lnTo>
                    <a:lnTo>
                      <a:pt x="19" y="62"/>
                    </a:lnTo>
                    <a:lnTo>
                      <a:pt x="19" y="62"/>
                    </a:lnTo>
                    <a:lnTo>
                      <a:pt x="32" y="62"/>
                    </a:lnTo>
                    <a:lnTo>
                      <a:pt x="37" y="62"/>
                    </a:lnTo>
                    <a:lnTo>
                      <a:pt x="40" y="65"/>
                    </a:lnTo>
                    <a:lnTo>
                      <a:pt x="40" y="65"/>
                    </a:lnTo>
                    <a:lnTo>
                      <a:pt x="42" y="68"/>
                    </a:lnTo>
                    <a:lnTo>
                      <a:pt x="47" y="70"/>
                    </a:lnTo>
                    <a:lnTo>
                      <a:pt x="51" y="70"/>
                    </a:lnTo>
                    <a:lnTo>
                      <a:pt x="56" y="70"/>
                    </a:lnTo>
                    <a:lnTo>
                      <a:pt x="56" y="70"/>
                    </a:lnTo>
                    <a:lnTo>
                      <a:pt x="67" y="70"/>
                    </a:lnTo>
                    <a:lnTo>
                      <a:pt x="70" y="72"/>
                    </a:lnTo>
                    <a:lnTo>
                      <a:pt x="70" y="73"/>
                    </a:lnTo>
                    <a:lnTo>
                      <a:pt x="70" y="75"/>
                    </a:lnTo>
                    <a:lnTo>
                      <a:pt x="70" y="75"/>
                    </a:lnTo>
                    <a:lnTo>
                      <a:pt x="67" y="81"/>
                    </a:lnTo>
                    <a:lnTo>
                      <a:pt x="66" y="87"/>
                    </a:lnTo>
                    <a:lnTo>
                      <a:pt x="66" y="92"/>
                    </a:lnTo>
                    <a:lnTo>
                      <a:pt x="67" y="97"/>
                    </a:lnTo>
                    <a:lnTo>
                      <a:pt x="67" y="97"/>
                    </a:lnTo>
                    <a:lnTo>
                      <a:pt x="72" y="101"/>
                    </a:lnTo>
                    <a:lnTo>
                      <a:pt x="72" y="103"/>
                    </a:lnTo>
                    <a:lnTo>
                      <a:pt x="72" y="105"/>
                    </a:lnTo>
                    <a:lnTo>
                      <a:pt x="72" y="105"/>
                    </a:lnTo>
                    <a:lnTo>
                      <a:pt x="69" y="110"/>
                    </a:lnTo>
                    <a:lnTo>
                      <a:pt x="70" y="113"/>
                    </a:lnTo>
                    <a:lnTo>
                      <a:pt x="72" y="114"/>
                    </a:lnTo>
                    <a:lnTo>
                      <a:pt x="72" y="114"/>
                    </a:lnTo>
                    <a:lnTo>
                      <a:pt x="73" y="116"/>
                    </a:lnTo>
                    <a:lnTo>
                      <a:pt x="73" y="117"/>
                    </a:lnTo>
                    <a:lnTo>
                      <a:pt x="73" y="120"/>
                    </a:lnTo>
                    <a:lnTo>
                      <a:pt x="73" y="120"/>
                    </a:lnTo>
                    <a:lnTo>
                      <a:pt x="72" y="122"/>
                    </a:lnTo>
                    <a:lnTo>
                      <a:pt x="72" y="122"/>
                    </a:lnTo>
                    <a:lnTo>
                      <a:pt x="77" y="127"/>
                    </a:lnTo>
                    <a:lnTo>
                      <a:pt x="80" y="133"/>
                    </a:lnTo>
                    <a:lnTo>
                      <a:pt x="80" y="133"/>
                    </a:lnTo>
                    <a:lnTo>
                      <a:pt x="85" y="136"/>
                    </a:lnTo>
                    <a:lnTo>
                      <a:pt x="86" y="136"/>
                    </a:lnTo>
                    <a:lnTo>
                      <a:pt x="88" y="136"/>
                    </a:lnTo>
                    <a:lnTo>
                      <a:pt x="88" y="136"/>
                    </a:lnTo>
                    <a:lnTo>
                      <a:pt x="91" y="135"/>
                    </a:lnTo>
                    <a:lnTo>
                      <a:pt x="93" y="135"/>
                    </a:lnTo>
                    <a:lnTo>
                      <a:pt x="93" y="135"/>
                    </a:lnTo>
                    <a:lnTo>
                      <a:pt x="95" y="135"/>
                    </a:lnTo>
                    <a:lnTo>
                      <a:pt x="98" y="135"/>
                    </a:lnTo>
                    <a:lnTo>
                      <a:pt x="102" y="130"/>
                    </a:lnTo>
                    <a:lnTo>
                      <a:pt x="102" y="130"/>
                    </a:lnTo>
                    <a:lnTo>
                      <a:pt x="104" y="129"/>
                    </a:lnTo>
                    <a:lnTo>
                      <a:pt x="107" y="129"/>
                    </a:lnTo>
                    <a:lnTo>
                      <a:pt x="108" y="129"/>
                    </a:lnTo>
                    <a:lnTo>
                      <a:pt x="109" y="126"/>
                    </a:lnTo>
                    <a:lnTo>
                      <a:pt x="109" y="126"/>
                    </a:lnTo>
                    <a:lnTo>
                      <a:pt x="112" y="123"/>
                    </a:lnTo>
                    <a:lnTo>
                      <a:pt x="117" y="120"/>
                    </a:lnTo>
                    <a:lnTo>
                      <a:pt x="117" y="120"/>
                    </a:lnTo>
                    <a:lnTo>
                      <a:pt x="118" y="119"/>
                    </a:lnTo>
                    <a:lnTo>
                      <a:pt x="120" y="117"/>
                    </a:lnTo>
                    <a:lnTo>
                      <a:pt x="120" y="116"/>
                    </a:lnTo>
                    <a:lnTo>
                      <a:pt x="118" y="116"/>
                    </a:lnTo>
                    <a:lnTo>
                      <a:pt x="118" y="116"/>
                    </a:lnTo>
                    <a:lnTo>
                      <a:pt x="114" y="116"/>
                    </a:lnTo>
                    <a:lnTo>
                      <a:pt x="112" y="116"/>
                    </a:lnTo>
                    <a:lnTo>
                      <a:pt x="112" y="114"/>
                    </a:lnTo>
                    <a:lnTo>
                      <a:pt x="112" y="114"/>
                    </a:lnTo>
                    <a:lnTo>
                      <a:pt x="111" y="111"/>
                    </a:lnTo>
                    <a:lnTo>
                      <a:pt x="111" y="110"/>
                    </a:lnTo>
                    <a:lnTo>
                      <a:pt x="109" y="108"/>
                    </a:lnTo>
                    <a:lnTo>
                      <a:pt x="108" y="107"/>
                    </a:lnTo>
                    <a:lnTo>
                      <a:pt x="108" y="107"/>
                    </a:lnTo>
                    <a:lnTo>
                      <a:pt x="108" y="101"/>
                    </a:lnTo>
                    <a:lnTo>
                      <a:pt x="107" y="100"/>
                    </a:lnTo>
                    <a:lnTo>
                      <a:pt x="104" y="98"/>
                    </a:lnTo>
                    <a:lnTo>
                      <a:pt x="104" y="98"/>
                    </a:lnTo>
                    <a:lnTo>
                      <a:pt x="104" y="97"/>
                    </a:lnTo>
                    <a:lnTo>
                      <a:pt x="104" y="97"/>
                    </a:lnTo>
                    <a:lnTo>
                      <a:pt x="105" y="95"/>
                    </a:lnTo>
                    <a:lnTo>
                      <a:pt x="109" y="95"/>
                    </a:lnTo>
                    <a:lnTo>
                      <a:pt x="112" y="97"/>
                    </a:lnTo>
                    <a:lnTo>
                      <a:pt x="112" y="97"/>
                    </a:lnTo>
                    <a:lnTo>
                      <a:pt x="114" y="97"/>
                    </a:lnTo>
                    <a:lnTo>
                      <a:pt x="117" y="98"/>
                    </a:lnTo>
                    <a:lnTo>
                      <a:pt x="121" y="98"/>
                    </a:lnTo>
                    <a:lnTo>
                      <a:pt x="123" y="100"/>
                    </a:lnTo>
                    <a:lnTo>
                      <a:pt x="123" y="100"/>
                    </a:lnTo>
                    <a:lnTo>
                      <a:pt x="123" y="101"/>
                    </a:lnTo>
                    <a:lnTo>
                      <a:pt x="124" y="103"/>
                    </a:lnTo>
                    <a:lnTo>
                      <a:pt x="126" y="103"/>
                    </a:lnTo>
                    <a:lnTo>
                      <a:pt x="127" y="100"/>
                    </a:lnTo>
                    <a:lnTo>
                      <a:pt x="127" y="100"/>
                    </a:lnTo>
                    <a:lnTo>
                      <a:pt x="127" y="98"/>
                    </a:lnTo>
                    <a:lnTo>
                      <a:pt x="130" y="97"/>
                    </a:lnTo>
                    <a:lnTo>
                      <a:pt x="134" y="95"/>
                    </a:lnTo>
                    <a:lnTo>
                      <a:pt x="134" y="95"/>
                    </a:lnTo>
                    <a:lnTo>
                      <a:pt x="139" y="95"/>
                    </a:lnTo>
                    <a:lnTo>
                      <a:pt x="142" y="94"/>
                    </a:lnTo>
                    <a:lnTo>
                      <a:pt x="149" y="89"/>
                    </a:lnTo>
                    <a:lnTo>
                      <a:pt x="149" y="89"/>
                    </a:lnTo>
                    <a:lnTo>
                      <a:pt x="150" y="88"/>
                    </a:lnTo>
                    <a:lnTo>
                      <a:pt x="152" y="85"/>
                    </a:lnTo>
                    <a:lnTo>
                      <a:pt x="152" y="85"/>
                    </a:lnTo>
                    <a:lnTo>
                      <a:pt x="144" y="76"/>
                    </a:lnTo>
                    <a:lnTo>
                      <a:pt x="144" y="76"/>
                    </a:lnTo>
                    <a:lnTo>
                      <a:pt x="144" y="75"/>
                    </a:lnTo>
                    <a:lnTo>
                      <a:pt x="144" y="73"/>
                    </a:lnTo>
                    <a:lnTo>
                      <a:pt x="146" y="72"/>
                    </a:lnTo>
                    <a:lnTo>
                      <a:pt x="146" y="70"/>
                    </a:lnTo>
                    <a:lnTo>
                      <a:pt x="146" y="70"/>
                    </a:lnTo>
                    <a:lnTo>
                      <a:pt x="146" y="68"/>
                    </a:lnTo>
                    <a:lnTo>
                      <a:pt x="146" y="66"/>
                    </a:lnTo>
                    <a:lnTo>
                      <a:pt x="147" y="65"/>
                    </a:lnTo>
                    <a:lnTo>
                      <a:pt x="152" y="65"/>
                    </a:lnTo>
                    <a:lnTo>
                      <a:pt x="152" y="65"/>
                    </a:lnTo>
                    <a:lnTo>
                      <a:pt x="155" y="63"/>
                    </a:lnTo>
                    <a:lnTo>
                      <a:pt x="155" y="62"/>
                    </a:lnTo>
                    <a:lnTo>
                      <a:pt x="155" y="60"/>
                    </a:lnTo>
                    <a:lnTo>
                      <a:pt x="153" y="59"/>
                    </a:lnTo>
                    <a:lnTo>
                      <a:pt x="153" y="59"/>
                    </a:lnTo>
                    <a:lnTo>
                      <a:pt x="152" y="56"/>
                    </a:lnTo>
                    <a:lnTo>
                      <a:pt x="153" y="54"/>
                    </a:lnTo>
                    <a:lnTo>
                      <a:pt x="158" y="50"/>
                    </a:lnTo>
                    <a:lnTo>
                      <a:pt x="158" y="50"/>
                    </a:lnTo>
                    <a:lnTo>
                      <a:pt x="162" y="44"/>
                    </a:lnTo>
                    <a:lnTo>
                      <a:pt x="162" y="44"/>
                    </a:lnTo>
                    <a:lnTo>
                      <a:pt x="152" y="43"/>
                    </a:lnTo>
                    <a:lnTo>
                      <a:pt x="144" y="43"/>
                    </a:lnTo>
                    <a:lnTo>
                      <a:pt x="144" y="43"/>
                    </a:lnTo>
                    <a:lnTo>
                      <a:pt x="143" y="43"/>
                    </a:lnTo>
                    <a:lnTo>
                      <a:pt x="144" y="40"/>
                    </a:lnTo>
                    <a:lnTo>
                      <a:pt x="146" y="37"/>
                    </a:lnTo>
                    <a:lnTo>
                      <a:pt x="147" y="33"/>
                    </a:lnTo>
                    <a:lnTo>
                      <a:pt x="147" y="33"/>
                    </a:lnTo>
                    <a:lnTo>
                      <a:pt x="147" y="31"/>
                    </a:lnTo>
                    <a:lnTo>
                      <a:pt x="146" y="30"/>
                    </a:lnTo>
                    <a:lnTo>
                      <a:pt x="142" y="28"/>
                    </a:lnTo>
                    <a:lnTo>
                      <a:pt x="130" y="27"/>
                    </a:lnTo>
                    <a:lnTo>
                      <a:pt x="130" y="27"/>
                    </a:lnTo>
                    <a:lnTo>
                      <a:pt x="127" y="25"/>
                    </a:lnTo>
                    <a:lnTo>
                      <a:pt x="127" y="24"/>
                    </a:lnTo>
                    <a:lnTo>
                      <a:pt x="128" y="21"/>
                    </a:lnTo>
                    <a:lnTo>
                      <a:pt x="131" y="21"/>
                    </a:lnTo>
                    <a:lnTo>
                      <a:pt x="131" y="21"/>
                    </a:lnTo>
                    <a:lnTo>
                      <a:pt x="133" y="19"/>
                    </a:lnTo>
                    <a:lnTo>
                      <a:pt x="131" y="18"/>
                    </a:lnTo>
                    <a:lnTo>
                      <a:pt x="127" y="18"/>
                    </a:lnTo>
                    <a:lnTo>
                      <a:pt x="123" y="18"/>
                    </a:lnTo>
                    <a:lnTo>
                      <a:pt x="123" y="18"/>
                    </a:lnTo>
                    <a:lnTo>
                      <a:pt x="109" y="21"/>
                    </a:lnTo>
                    <a:lnTo>
                      <a:pt x="99" y="25"/>
                    </a:lnTo>
                    <a:lnTo>
                      <a:pt x="99" y="25"/>
                    </a:lnTo>
                    <a:lnTo>
                      <a:pt x="96" y="25"/>
                    </a:lnTo>
                    <a:lnTo>
                      <a:pt x="95" y="25"/>
                    </a:lnTo>
                    <a:lnTo>
                      <a:pt x="89" y="22"/>
                    </a:lnTo>
                    <a:lnTo>
                      <a:pt x="83" y="19"/>
                    </a:lnTo>
                    <a:lnTo>
                      <a:pt x="80" y="18"/>
                    </a:lnTo>
                    <a:lnTo>
                      <a:pt x="77" y="19"/>
                    </a:lnTo>
                    <a:lnTo>
                      <a:pt x="77" y="19"/>
                    </a:lnTo>
                    <a:lnTo>
                      <a:pt x="72" y="21"/>
                    </a:lnTo>
                    <a:lnTo>
                      <a:pt x="67" y="21"/>
                    </a:lnTo>
                    <a:lnTo>
                      <a:pt x="63" y="19"/>
                    </a:lnTo>
                    <a:lnTo>
                      <a:pt x="63" y="18"/>
                    </a:lnTo>
                    <a:lnTo>
                      <a:pt x="61" y="17"/>
                    </a:lnTo>
                    <a:lnTo>
                      <a:pt x="61" y="17"/>
                    </a:lnTo>
                    <a:lnTo>
                      <a:pt x="61" y="12"/>
                    </a:lnTo>
                    <a:lnTo>
                      <a:pt x="60" y="9"/>
                    </a:lnTo>
                    <a:lnTo>
                      <a:pt x="57" y="8"/>
                    </a:lnTo>
                    <a:lnTo>
                      <a:pt x="53" y="8"/>
                    </a:lnTo>
                    <a:lnTo>
                      <a:pt x="53" y="8"/>
                    </a:lnTo>
                    <a:lnTo>
                      <a:pt x="50" y="6"/>
                    </a:lnTo>
                    <a:lnTo>
                      <a:pt x="47" y="3"/>
                    </a:lnTo>
                    <a:lnTo>
                      <a:pt x="45" y="2"/>
                    </a:lnTo>
                    <a:lnTo>
                      <a:pt x="42" y="0"/>
                    </a:lnTo>
                    <a:lnTo>
                      <a:pt x="42" y="0"/>
                    </a:lnTo>
                    <a:lnTo>
                      <a:pt x="41" y="2"/>
                    </a:lnTo>
                    <a:lnTo>
                      <a:pt x="41" y="3"/>
                    </a:lnTo>
                    <a:lnTo>
                      <a:pt x="41" y="6"/>
                    </a:lnTo>
                    <a:lnTo>
                      <a:pt x="40" y="8"/>
                    </a:lnTo>
                    <a:lnTo>
                      <a:pt x="40" y="8"/>
                    </a:lnTo>
                    <a:lnTo>
                      <a:pt x="31" y="12"/>
                    </a:lnTo>
                    <a:lnTo>
                      <a:pt x="26" y="14"/>
                    </a:lnTo>
                    <a:lnTo>
                      <a:pt x="24" y="18"/>
                    </a:lnTo>
                    <a:lnTo>
                      <a:pt x="24" y="18"/>
                    </a:lnTo>
                    <a:lnTo>
                      <a:pt x="25" y="21"/>
                    </a:lnTo>
                    <a:lnTo>
                      <a:pt x="26" y="25"/>
                    </a:lnTo>
                    <a:lnTo>
                      <a:pt x="28" y="31"/>
                    </a:lnTo>
                    <a:lnTo>
                      <a:pt x="28" y="34"/>
                    </a:lnTo>
                    <a:lnTo>
                      <a:pt x="28" y="34"/>
                    </a:lnTo>
                    <a:lnTo>
                      <a:pt x="25" y="37"/>
                    </a:lnTo>
                    <a:lnTo>
                      <a:pt x="22" y="35"/>
                    </a:lnTo>
                    <a:lnTo>
                      <a:pt x="18" y="34"/>
                    </a:lnTo>
                    <a:lnTo>
                      <a:pt x="15" y="30"/>
                    </a:lnTo>
                    <a:lnTo>
                      <a:pt x="15" y="30"/>
                    </a:lnTo>
                    <a:lnTo>
                      <a:pt x="15" y="28"/>
                    </a:lnTo>
                    <a:lnTo>
                      <a:pt x="15" y="27"/>
                    </a:lnTo>
                    <a:lnTo>
                      <a:pt x="18" y="22"/>
                    </a:lnTo>
                    <a:lnTo>
                      <a:pt x="19" y="18"/>
                    </a:lnTo>
                    <a:lnTo>
                      <a:pt x="21" y="15"/>
                    </a:lnTo>
                    <a:lnTo>
                      <a:pt x="21" y="15"/>
                    </a:lnTo>
                    <a:lnTo>
                      <a:pt x="19" y="11"/>
                    </a:lnTo>
                    <a:lnTo>
                      <a:pt x="19" y="6"/>
                    </a:lnTo>
                    <a:lnTo>
                      <a:pt x="19" y="6"/>
                    </a:lnTo>
                    <a:lnTo>
                      <a:pt x="15" y="9"/>
                    </a:lnTo>
                    <a:lnTo>
                      <a:pt x="15" y="9"/>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9" name="Freeform 118">
                <a:extLst>
                  <a:ext uri="{FF2B5EF4-FFF2-40B4-BE49-F238E27FC236}">
                    <a16:creationId xmlns:a16="http://schemas.microsoft.com/office/drawing/2014/main" id="{4A455986-6717-5BAF-5DAC-C24A02C1BBB9}"/>
                  </a:ext>
                </a:extLst>
              </p:cNvPr>
              <p:cNvSpPr>
                <a:spLocks/>
              </p:cNvSpPr>
              <p:nvPr/>
            </p:nvSpPr>
            <p:spPr bwMode="auto">
              <a:xfrm>
                <a:off x="2422525" y="4892676"/>
                <a:ext cx="76200" cy="80963"/>
              </a:xfrm>
              <a:custGeom>
                <a:avLst/>
                <a:gdLst>
                  <a:gd name="T0" fmla="*/ 11 w 48"/>
                  <a:gd name="T1" fmla="*/ 9 h 51"/>
                  <a:gd name="T2" fmla="*/ 11 w 48"/>
                  <a:gd name="T3" fmla="*/ 9 h 51"/>
                  <a:gd name="T4" fmla="*/ 12 w 48"/>
                  <a:gd name="T5" fmla="*/ 12 h 51"/>
                  <a:gd name="T6" fmla="*/ 11 w 48"/>
                  <a:gd name="T7" fmla="*/ 13 h 51"/>
                  <a:gd name="T8" fmla="*/ 6 w 48"/>
                  <a:gd name="T9" fmla="*/ 15 h 51"/>
                  <a:gd name="T10" fmla="*/ 6 w 48"/>
                  <a:gd name="T11" fmla="*/ 15 h 51"/>
                  <a:gd name="T12" fmla="*/ 3 w 48"/>
                  <a:gd name="T13" fmla="*/ 16 h 51"/>
                  <a:gd name="T14" fmla="*/ 3 w 48"/>
                  <a:gd name="T15" fmla="*/ 19 h 51"/>
                  <a:gd name="T16" fmla="*/ 2 w 48"/>
                  <a:gd name="T17" fmla="*/ 22 h 51"/>
                  <a:gd name="T18" fmla="*/ 0 w 48"/>
                  <a:gd name="T19" fmla="*/ 25 h 51"/>
                  <a:gd name="T20" fmla="*/ 0 w 48"/>
                  <a:gd name="T21" fmla="*/ 25 h 51"/>
                  <a:gd name="T22" fmla="*/ 0 w 48"/>
                  <a:gd name="T23" fmla="*/ 26 h 51"/>
                  <a:gd name="T24" fmla="*/ 2 w 48"/>
                  <a:gd name="T25" fmla="*/ 28 h 51"/>
                  <a:gd name="T26" fmla="*/ 5 w 48"/>
                  <a:gd name="T27" fmla="*/ 31 h 51"/>
                  <a:gd name="T28" fmla="*/ 8 w 48"/>
                  <a:gd name="T29" fmla="*/ 33 h 51"/>
                  <a:gd name="T30" fmla="*/ 11 w 48"/>
                  <a:gd name="T31" fmla="*/ 38 h 51"/>
                  <a:gd name="T32" fmla="*/ 11 w 48"/>
                  <a:gd name="T33" fmla="*/ 38 h 51"/>
                  <a:gd name="T34" fmla="*/ 18 w 48"/>
                  <a:gd name="T35" fmla="*/ 51 h 51"/>
                  <a:gd name="T36" fmla="*/ 18 w 48"/>
                  <a:gd name="T37" fmla="*/ 51 h 51"/>
                  <a:gd name="T38" fmla="*/ 21 w 48"/>
                  <a:gd name="T39" fmla="*/ 51 h 51"/>
                  <a:gd name="T40" fmla="*/ 24 w 48"/>
                  <a:gd name="T41" fmla="*/ 51 h 51"/>
                  <a:gd name="T42" fmla="*/ 24 w 48"/>
                  <a:gd name="T43" fmla="*/ 51 h 51"/>
                  <a:gd name="T44" fmla="*/ 25 w 48"/>
                  <a:gd name="T45" fmla="*/ 48 h 51"/>
                  <a:gd name="T46" fmla="*/ 25 w 48"/>
                  <a:gd name="T47" fmla="*/ 47 h 51"/>
                  <a:gd name="T48" fmla="*/ 27 w 48"/>
                  <a:gd name="T49" fmla="*/ 44 h 51"/>
                  <a:gd name="T50" fmla="*/ 28 w 48"/>
                  <a:gd name="T51" fmla="*/ 44 h 51"/>
                  <a:gd name="T52" fmla="*/ 28 w 48"/>
                  <a:gd name="T53" fmla="*/ 44 h 51"/>
                  <a:gd name="T54" fmla="*/ 35 w 48"/>
                  <a:gd name="T55" fmla="*/ 42 h 51"/>
                  <a:gd name="T56" fmla="*/ 40 w 48"/>
                  <a:gd name="T57" fmla="*/ 42 h 51"/>
                  <a:gd name="T58" fmla="*/ 41 w 48"/>
                  <a:gd name="T59" fmla="*/ 44 h 51"/>
                  <a:gd name="T60" fmla="*/ 41 w 48"/>
                  <a:gd name="T61" fmla="*/ 44 h 51"/>
                  <a:gd name="T62" fmla="*/ 43 w 48"/>
                  <a:gd name="T63" fmla="*/ 45 h 51"/>
                  <a:gd name="T64" fmla="*/ 43 w 48"/>
                  <a:gd name="T65" fmla="*/ 45 h 51"/>
                  <a:gd name="T66" fmla="*/ 45 w 48"/>
                  <a:gd name="T67" fmla="*/ 39 h 51"/>
                  <a:gd name="T68" fmla="*/ 45 w 48"/>
                  <a:gd name="T69" fmla="*/ 39 h 51"/>
                  <a:gd name="T70" fmla="*/ 47 w 48"/>
                  <a:gd name="T71" fmla="*/ 33 h 51"/>
                  <a:gd name="T72" fmla="*/ 44 w 48"/>
                  <a:gd name="T73" fmla="*/ 25 h 51"/>
                  <a:gd name="T74" fmla="*/ 44 w 48"/>
                  <a:gd name="T75" fmla="*/ 25 h 51"/>
                  <a:gd name="T76" fmla="*/ 44 w 48"/>
                  <a:gd name="T77" fmla="*/ 20 h 51"/>
                  <a:gd name="T78" fmla="*/ 44 w 48"/>
                  <a:gd name="T79" fmla="*/ 16 h 51"/>
                  <a:gd name="T80" fmla="*/ 45 w 48"/>
                  <a:gd name="T81" fmla="*/ 13 h 51"/>
                  <a:gd name="T82" fmla="*/ 47 w 48"/>
                  <a:gd name="T83" fmla="*/ 10 h 51"/>
                  <a:gd name="T84" fmla="*/ 47 w 48"/>
                  <a:gd name="T85" fmla="*/ 10 h 51"/>
                  <a:gd name="T86" fmla="*/ 48 w 48"/>
                  <a:gd name="T87" fmla="*/ 4 h 51"/>
                  <a:gd name="T88" fmla="*/ 48 w 48"/>
                  <a:gd name="T89" fmla="*/ 4 h 51"/>
                  <a:gd name="T90" fmla="*/ 43 w 48"/>
                  <a:gd name="T91" fmla="*/ 1 h 51"/>
                  <a:gd name="T92" fmla="*/ 37 w 48"/>
                  <a:gd name="T93" fmla="*/ 1 h 51"/>
                  <a:gd name="T94" fmla="*/ 37 w 48"/>
                  <a:gd name="T95" fmla="*/ 1 h 51"/>
                  <a:gd name="T96" fmla="*/ 28 w 48"/>
                  <a:gd name="T97" fmla="*/ 3 h 51"/>
                  <a:gd name="T98" fmla="*/ 25 w 48"/>
                  <a:gd name="T99" fmla="*/ 3 h 51"/>
                  <a:gd name="T100" fmla="*/ 22 w 48"/>
                  <a:gd name="T101" fmla="*/ 1 h 51"/>
                  <a:gd name="T102" fmla="*/ 22 w 48"/>
                  <a:gd name="T103" fmla="*/ 1 h 51"/>
                  <a:gd name="T104" fmla="*/ 21 w 48"/>
                  <a:gd name="T105" fmla="*/ 0 h 51"/>
                  <a:gd name="T106" fmla="*/ 18 w 48"/>
                  <a:gd name="T107" fmla="*/ 0 h 51"/>
                  <a:gd name="T108" fmla="*/ 16 w 48"/>
                  <a:gd name="T109" fmla="*/ 0 h 51"/>
                  <a:gd name="T110" fmla="*/ 13 w 48"/>
                  <a:gd name="T111" fmla="*/ 1 h 51"/>
                  <a:gd name="T112" fmla="*/ 13 w 48"/>
                  <a:gd name="T113" fmla="*/ 1 h 51"/>
                  <a:gd name="T114" fmla="*/ 12 w 48"/>
                  <a:gd name="T115" fmla="*/ 1 h 51"/>
                  <a:gd name="T116" fmla="*/ 12 w 48"/>
                  <a:gd name="T117" fmla="*/ 1 h 51"/>
                  <a:gd name="T118" fmla="*/ 11 w 48"/>
                  <a:gd name="T119" fmla="*/ 6 h 51"/>
                  <a:gd name="T120" fmla="*/ 11 w 48"/>
                  <a:gd name="T121" fmla="*/ 9 h 51"/>
                  <a:gd name="T122" fmla="*/ 11 w 48"/>
                  <a:gd name="T123" fmla="*/ 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 h="51">
                    <a:moveTo>
                      <a:pt x="11" y="9"/>
                    </a:moveTo>
                    <a:lnTo>
                      <a:pt x="11" y="9"/>
                    </a:lnTo>
                    <a:lnTo>
                      <a:pt x="12" y="12"/>
                    </a:lnTo>
                    <a:lnTo>
                      <a:pt x="11" y="13"/>
                    </a:lnTo>
                    <a:lnTo>
                      <a:pt x="6" y="15"/>
                    </a:lnTo>
                    <a:lnTo>
                      <a:pt x="6" y="15"/>
                    </a:lnTo>
                    <a:lnTo>
                      <a:pt x="3" y="16"/>
                    </a:lnTo>
                    <a:lnTo>
                      <a:pt x="3" y="19"/>
                    </a:lnTo>
                    <a:lnTo>
                      <a:pt x="2" y="22"/>
                    </a:lnTo>
                    <a:lnTo>
                      <a:pt x="0" y="25"/>
                    </a:lnTo>
                    <a:lnTo>
                      <a:pt x="0" y="25"/>
                    </a:lnTo>
                    <a:lnTo>
                      <a:pt x="0" y="26"/>
                    </a:lnTo>
                    <a:lnTo>
                      <a:pt x="2" y="28"/>
                    </a:lnTo>
                    <a:lnTo>
                      <a:pt x="5" y="31"/>
                    </a:lnTo>
                    <a:lnTo>
                      <a:pt x="8" y="33"/>
                    </a:lnTo>
                    <a:lnTo>
                      <a:pt x="11" y="38"/>
                    </a:lnTo>
                    <a:lnTo>
                      <a:pt x="11" y="38"/>
                    </a:lnTo>
                    <a:lnTo>
                      <a:pt x="18" y="51"/>
                    </a:lnTo>
                    <a:lnTo>
                      <a:pt x="18" y="51"/>
                    </a:lnTo>
                    <a:lnTo>
                      <a:pt x="21" y="51"/>
                    </a:lnTo>
                    <a:lnTo>
                      <a:pt x="24" y="51"/>
                    </a:lnTo>
                    <a:lnTo>
                      <a:pt x="24" y="51"/>
                    </a:lnTo>
                    <a:lnTo>
                      <a:pt x="25" y="48"/>
                    </a:lnTo>
                    <a:lnTo>
                      <a:pt x="25" y="47"/>
                    </a:lnTo>
                    <a:lnTo>
                      <a:pt x="27" y="44"/>
                    </a:lnTo>
                    <a:lnTo>
                      <a:pt x="28" y="44"/>
                    </a:lnTo>
                    <a:lnTo>
                      <a:pt x="28" y="44"/>
                    </a:lnTo>
                    <a:lnTo>
                      <a:pt x="35" y="42"/>
                    </a:lnTo>
                    <a:lnTo>
                      <a:pt x="40" y="42"/>
                    </a:lnTo>
                    <a:lnTo>
                      <a:pt x="41" y="44"/>
                    </a:lnTo>
                    <a:lnTo>
                      <a:pt x="41" y="44"/>
                    </a:lnTo>
                    <a:lnTo>
                      <a:pt x="43" y="45"/>
                    </a:lnTo>
                    <a:lnTo>
                      <a:pt x="43" y="45"/>
                    </a:lnTo>
                    <a:lnTo>
                      <a:pt x="45" y="39"/>
                    </a:lnTo>
                    <a:lnTo>
                      <a:pt x="45" y="39"/>
                    </a:lnTo>
                    <a:lnTo>
                      <a:pt x="47" y="33"/>
                    </a:lnTo>
                    <a:lnTo>
                      <a:pt x="44" y="25"/>
                    </a:lnTo>
                    <a:lnTo>
                      <a:pt x="44" y="25"/>
                    </a:lnTo>
                    <a:lnTo>
                      <a:pt x="44" y="20"/>
                    </a:lnTo>
                    <a:lnTo>
                      <a:pt x="44" y="16"/>
                    </a:lnTo>
                    <a:lnTo>
                      <a:pt x="45" y="13"/>
                    </a:lnTo>
                    <a:lnTo>
                      <a:pt x="47" y="10"/>
                    </a:lnTo>
                    <a:lnTo>
                      <a:pt x="47" y="10"/>
                    </a:lnTo>
                    <a:lnTo>
                      <a:pt x="48" y="4"/>
                    </a:lnTo>
                    <a:lnTo>
                      <a:pt x="48" y="4"/>
                    </a:lnTo>
                    <a:lnTo>
                      <a:pt x="43" y="1"/>
                    </a:lnTo>
                    <a:lnTo>
                      <a:pt x="37" y="1"/>
                    </a:lnTo>
                    <a:lnTo>
                      <a:pt x="37" y="1"/>
                    </a:lnTo>
                    <a:lnTo>
                      <a:pt x="28" y="3"/>
                    </a:lnTo>
                    <a:lnTo>
                      <a:pt x="25" y="3"/>
                    </a:lnTo>
                    <a:lnTo>
                      <a:pt x="22" y="1"/>
                    </a:lnTo>
                    <a:lnTo>
                      <a:pt x="22" y="1"/>
                    </a:lnTo>
                    <a:lnTo>
                      <a:pt x="21" y="0"/>
                    </a:lnTo>
                    <a:lnTo>
                      <a:pt x="18" y="0"/>
                    </a:lnTo>
                    <a:lnTo>
                      <a:pt x="16" y="0"/>
                    </a:lnTo>
                    <a:lnTo>
                      <a:pt x="13" y="1"/>
                    </a:lnTo>
                    <a:lnTo>
                      <a:pt x="13" y="1"/>
                    </a:lnTo>
                    <a:lnTo>
                      <a:pt x="12" y="1"/>
                    </a:lnTo>
                    <a:lnTo>
                      <a:pt x="12" y="1"/>
                    </a:lnTo>
                    <a:lnTo>
                      <a:pt x="11" y="6"/>
                    </a:lnTo>
                    <a:lnTo>
                      <a:pt x="11" y="9"/>
                    </a:lnTo>
                    <a:lnTo>
                      <a:pt x="11" y="9"/>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0" name="Freeform 119">
                <a:extLst>
                  <a:ext uri="{FF2B5EF4-FFF2-40B4-BE49-F238E27FC236}">
                    <a16:creationId xmlns:a16="http://schemas.microsoft.com/office/drawing/2014/main" id="{90623D7C-70D4-65AA-49E8-480DAAD70E62}"/>
                  </a:ext>
                </a:extLst>
              </p:cNvPr>
              <p:cNvSpPr>
                <a:spLocks/>
              </p:cNvSpPr>
              <p:nvPr/>
            </p:nvSpPr>
            <p:spPr bwMode="auto">
              <a:xfrm>
                <a:off x="2362200" y="4848226"/>
                <a:ext cx="88900" cy="134938"/>
              </a:xfrm>
              <a:custGeom>
                <a:avLst/>
                <a:gdLst>
                  <a:gd name="T0" fmla="*/ 14 w 56"/>
                  <a:gd name="T1" fmla="*/ 6 h 85"/>
                  <a:gd name="T2" fmla="*/ 8 w 56"/>
                  <a:gd name="T3" fmla="*/ 12 h 85"/>
                  <a:gd name="T4" fmla="*/ 9 w 56"/>
                  <a:gd name="T5" fmla="*/ 15 h 85"/>
                  <a:gd name="T6" fmla="*/ 11 w 56"/>
                  <a:gd name="T7" fmla="*/ 18 h 85"/>
                  <a:gd name="T8" fmla="*/ 8 w 56"/>
                  <a:gd name="T9" fmla="*/ 21 h 85"/>
                  <a:gd name="T10" fmla="*/ 3 w 56"/>
                  <a:gd name="T11" fmla="*/ 21 h 85"/>
                  <a:gd name="T12" fmla="*/ 2 w 56"/>
                  <a:gd name="T13" fmla="*/ 24 h 85"/>
                  <a:gd name="T14" fmla="*/ 2 w 56"/>
                  <a:gd name="T15" fmla="*/ 26 h 85"/>
                  <a:gd name="T16" fmla="*/ 0 w 56"/>
                  <a:gd name="T17" fmla="*/ 29 h 85"/>
                  <a:gd name="T18" fmla="*/ 0 w 56"/>
                  <a:gd name="T19" fmla="*/ 32 h 85"/>
                  <a:gd name="T20" fmla="*/ 8 w 56"/>
                  <a:gd name="T21" fmla="*/ 41 h 85"/>
                  <a:gd name="T22" fmla="*/ 9 w 56"/>
                  <a:gd name="T23" fmla="*/ 40 h 85"/>
                  <a:gd name="T24" fmla="*/ 12 w 56"/>
                  <a:gd name="T25" fmla="*/ 40 h 85"/>
                  <a:gd name="T26" fmla="*/ 15 w 56"/>
                  <a:gd name="T27" fmla="*/ 44 h 85"/>
                  <a:gd name="T28" fmla="*/ 18 w 56"/>
                  <a:gd name="T29" fmla="*/ 50 h 85"/>
                  <a:gd name="T30" fmla="*/ 19 w 56"/>
                  <a:gd name="T31" fmla="*/ 51 h 85"/>
                  <a:gd name="T32" fmla="*/ 19 w 56"/>
                  <a:gd name="T33" fmla="*/ 57 h 85"/>
                  <a:gd name="T34" fmla="*/ 18 w 56"/>
                  <a:gd name="T35" fmla="*/ 59 h 85"/>
                  <a:gd name="T36" fmla="*/ 16 w 56"/>
                  <a:gd name="T37" fmla="*/ 67 h 85"/>
                  <a:gd name="T38" fmla="*/ 21 w 56"/>
                  <a:gd name="T39" fmla="*/ 80 h 85"/>
                  <a:gd name="T40" fmla="*/ 25 w 56"/>
                  <a:gd name="T41" fmla="*/ 83 h 85"/>
                  <a:gd name="T42" fmla="*/ 32 w 56"/>
                  <a:gd name="T43" fmla="*/ 85 h 85"/>
                  <a:gd name="T44" fmla="*/ 34 w 56"/>
                  <a:gd name="T45" fmla="*/ 83 h 85"/>
                  <a:gd name="T46" fmla="*/ 37 w 56"/>
                  <a:gd name="T47" fmla="*/ 83 h 85"/>
                  <a:gd name="T48" fmla="*/ 41 w 56"/>
                  <a:gd name="T49" fmla="*/ 80 h 85"/>
                  <a:gd name="T50" fmla="*/ 43 w 56"/>
                  <a:gd name="T51" fmla="*/ 80 h 85"/>
                  <a:gd name="T52" fmla="*/ 46 w 56"/>
                  <a:gd name="T53" fmla="*/ 80 h 85"/>
                  <a:gd name="T54" fmla="*/ 47 w 56"/>
                  <a:gd name="T55" fmla="*/ 79 h 85"/>
                  <a:gd name="T56" fmla="*/ 51 w 56"/>
                  <a:gd name="T57" fmla="*/ 78 h 85"/>
                  <a:gd name="T58" fmla="*/ 56 w 56"/>
                  <a:gd name="T59" fmla="*/ 79 h 85"/>
                  <a:gd name="T60" fmla="*/ 49 w 56"/>
                  <a:gd name="T61" fmla="*/ 66 h 85"/>
                  <a:gd name="T62" fmla="*/ 43 w 56"/>
                  <a:gd name="T63" fmla="*/ 59 h 85"/>
                  <a:gd name="T64" fmla="*/ 38 w 56"/>
                  <a:gd name="T65" fmla="*/ 54 h 85"/>
                  <a:gd name="T66" fmla="*/ 38 w 56"/>
                  <a:gd name="T67" fmla="*/ 53 h 85"/>
                  <a:gd name="T68" fmla="*/ 41 w 56"/>
                  <a:gd name="T69" fmla="*/ 47 h 85"/>
                  <a:gd name="T70" fmla="*/ 44 w 56"/>
                  <a:gd name="T71" fmla="*/ 43 h 85"/>
                  <a:gd name="T72" fmla="*/ 49 w 56"/>
                  <a:gd name="T73" fmla="*/ 41 h 85"/>
                  <a:gd name="T74" fmla="*/ 49 w 56"/>
                  <a:gd name="T75" fmla="*/ 37 h 85"/>
                  <a:gd name="T76" fmla="*/ 49 w 56"/>
                  <a:gd name="T77" fmla="*/ 34 h 85"/>
                  <a:gd name="T78" fmla="*/ 50 w 56"/>
                  <a:gd name="T79" fmla="*/ 29 h 85"/>
                  <a:gd name="T80" fmla="*/ 44 w 56"/>
                  <a:gd name="T81" fmla="*/ 25 h 85"/>
                  <a:gd name="T82" fmla="*/ 40 w 56"/>
                  <a:gd name="T83" fmla="*/ 21 h 85"/>
                  <a:gd name="T84" fmla="*/ 37 w 56"/>
                  <a:gd name="T85" fmla="*/ 19 h 85"/>
                  <a:gd name="T86" fmla="*/ 34 w 56"/>
                  <a:gd name="T87" fmla="*/ 16 h 85"/>
                  <a:gd name="T88" fmla="*/ 34 w 56"/>
                  <a:gd name="T89" fmla="*/ 13 h 85"/>
                  <a:gd name="T90" fmla="*/ 30 w 56"/>
                  <a:gd name="T91" fmla="*/ 9 h 85"/>
                  <a:gd name="T92" fmla="*/ 22 w 56"/>
                  <a:gd name="T93" fmla="*/ 3 h 85"/>
                  <a:gd name="T94" fmla="*/ 18 w 56"/>
                  <a:gd name="T95" fmla="*/ 0 h 85"/>
                  <a:gd name="T96" fmla="*/ 14 w 56"/>
                  <a:gd name="T97" fmla="*/ 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6" h="85">
                    <a:moveTo>
                      <a:pt x="14" y="6"/>
                    </a:moveTo>
                    <a:lnTo>
                      <a:pt x="14" y="6"/>
                    </a:lnTo>
                    <a:lnTo>
                      <a:pt x="9" y="10"/>
                    </a:lnTo>
                    <a:lnTo>
                      <a:pt x="8" y="12"/>
                    </a:lnTo>
                    <a:lnTo>
                      <a:pt x="9" y="15"/>
                    </a:lnTo>
                    <a:lnTo>
                      <a:pt x="9" y="15"/>
                    </a:lnTo>
                    <a:lnTo>
                      <a:pt x="11" y="16"/>
                    </a:lnTo>
                    <a:lnTo>
                      <a:pt x="11" y="18"/>
                    </a:lnTo>
                    <a:lnTo>
                      <a:pt x="11" y="19"/>
                    </a:lnTo>
                    <a:lnTo>
                      <a:pt x="8" y="21"/>
                    </a:lnTo>
                    <a:lnTo>
                      <a:pt x="8" y="21"/>
                    </a:lnTo>
                    <a:lnTo>
                      <a:pt x="3" y="21"/>
                    </a:lnTo>
                    <a:lnTo>
                      <a:pt x="2" y="22"/>
                    </a:lnTo>
                    <a:lnTo>
                      <a:pt x="2" y="24"/>
                    </a:lnTo>
                    <a:lnTo>
                      <a:pt x="2" y="26"/>
                    </a:lnTo>
                    <a:lnTo>
                      <a:pt x="2" y="26"/>
                    </a:lnTo>
                    <a:lnTo>
                      <a:pt x="2" y="28"/>
                    </a:lnTo>
                    <a:lnTo>
                      <a:pt x="0" y="29"/>
                    </a:lnTo>
                    <a:lnTo>
                      <a:pt x="0" y="31"/>
                    </a:lnTo>
                    <a:lnTo>
                      <a:pt x="0" y="32"/>
                    </a:lnTo>
                    <a:lnTo>
                      <a:pt x="0" y="32"/>
                    </a:lnTo>
                    <a:lnTo>
                      <a:pt x="8" y="41"/>
                    </a:lnTo>
                    <a:lnTo>
                      <a:pt x="8" y="41"/>
                    </a:lnTo>
                    <a:lnTo>
                      <a:pt x="9" y="40"/>
                    </a:lnTo>
                    <a:lnTo>
                      <a:pt x="12" y="40"/>
                    </a:lnTo>
                    <a:lnTo>
                      <a:pt x="12" y="40"/>
                    </a:lnTo>
                    <a:lnTo>
                      <a:pt x="15" y="41"/>
                    </a:lnTo>
                    <a:lnTo>
                      <a:pt x="15" y="44"/>
                    </a:lnTo>
                    <a:lnTo>
                      <a:pt x="15" y="47"/>
                    </a:lnTo>
                    <a:lnTo>
                      <a:pt x="18" y="50"/>
                    </a:lnTo>
                    <a:lnTo>
                      <a:pt x="18" y="50"/>
                    </a:lnTo>
                    <a:lnTo>
                      <a:pt x="19" y="51"/>
                    </a:lnTo>
                    <a:lnTo>
                      <a:pt x="21" y="54"/>
                    </a:lnTo>
                    <a:lnTo>
                      <a:pt x="19" y="57"/>
                    </a:lnTo>
                    <a:lnTo>
                      <a:pt x="18" y="59"/>
                    </a:lnTo>
                    <a:lnTo>
                      <a:pt x="18" y="59"/>
                    </a:lnTo>
                    <a:lnTo>
                      <a:pt x="16" y="61"/>
                    </a:lnTo>
                    <a:lnTo>
                      <a:pt x="16" y="67"/>
                    </a:lnTo>
                    <a:lnTo>
                      <a:pt x="18" y="73"/>
                    </a:lnTo>
                    <a:lnTo>
                      <a:pt x="21" y="80"/>
                    </a:lnTo>
                    <a:lnTo>
                      <a:pt x="21" y="80"/>
                    </a:lnTo>
                    <a:lnTo>
                      <a:pt x="25" y="83"/>
                    </a:lnTo>
                    <a:lnTo>
                      <a:pt x="30" y="85"/>
                    </a:lnTo>
                    <a:lnTo>
                      <a:pt x="32" y="85"/>
                    </a:lnTo>
                    <a:lnTo>
                      <a:pt x="34" y="83"/>
                    </a:lnTo>
                    <a:lnTo>
                      <a:pt x="34" y="83"/>
                    </a:lnTo>
                    <a:lnTo>
                      <a:pt x="35" y="83"/>
                    </a:lnTo>
                    <a:lnTo>
                      <a:pt x="37" y="83"/>
                    </a:lnTo>
                    <a:lnTo>
                      <a:pt x="40" y="82"/>
                    </a:lnTo>
                    <a:lnTo>
                      <a:pt x="41" y="80"/>
                    </a:lnTo>
                    <a:lnTo>
                      <a:pt x="41" y="80"/>
                    </a:lnTo>
                    <a:lnTo>
                      <a:pt x="43" y="80"/>
                    </a:lnTo>
                    <a:lnTo>
                      <a:pt x="44" y="80"/>
                    </a:lnTo>
                    <a:lnTo>
                      <a:pt x="46" y="80"/>
                    </a:lnTo>
                    <a:lnTo>
                      <a:pt x="47" y="79"/>
                    </a:lnTo>
                    <a:lnTo>
                      <a:pt x="47" y="79"/>
                    </a:lnTo>
                    <a:lnTo>
                      <a:pt x="49" y="78"/>
                    </a:lnTo>
                    <a:lnTo>
                      <a:pt x="51" y="78"/>
                    </a:lnTo>
                    <a:lnTo>
                      <a:pt x="56" y="79"/>
                    </a:lnTo>
                    <a:lnTo>
                      <a:pt x="56" y="79"/>
                    </a:lnTo>
                    <a:lnTo>
                      <a:pt x="49" y="66"/>
                    </a:lnTo>
                    <a:lnTo>
                      <a:pt x="49" y="66"/>
                    </a:lnTo>
                    <a:lnTo>
                      <a:pt x="46" y="61"/>
                    </a:lnTo>
                    <a:lnTo>
                      <a:pt x="43" y="59"/>
                    </a:lnTo>
                    <a:lnTo>
                      <a:pt x="40" y="56"/>
                    </a:lnTo>
                    <a:lnTo>
                      <a:pt x="38" y="54"/>
                    </a:lnTo>
                    <a:lnTo>
                      <a:pt x="38" y="53"/>
                    </a:lnTo>
                    <a:lnTo>
                      <a:pt x="38" y="53"/>
                    </a:lnTo>
                    <a:lnTo>
                      <a:pt x="40" y="50"/>
                    </a:lnTo>
                    <a:lnTo>
                      <a:pt x="41" y="47"/>
                    </a:lnTo>
                    <a:lnTo>
                      <a:pt x="41" y="44"/>
                    </a:lnTo>
                    <a:lnTo>
                      <a:pt x="44" y="43"/>
                    </a:lnTo>
                    <a:lnTo>
                      <a:pt x="44" y="43"/>
                    </a:lnTo>
                    <a:lnTo>
                      <a:pt x="49" y="41"/>
                    </a:lnTo>
                    <a:lnTo>
                      <a:pt x="50" y="40"/>
                    </a:lnTo>
                    <a:lnTo>
                      <a:pt x="49" y="37"/>
                    </a:lnTo>
                    <a:lnTo>
                      <a:pt x="49" y="37"/>
                    </a:lnTo>
                    <a:lnTo>
                      <a:pt x="49" y="34"/>
                    </a:lnTo>
                    <a:lnTo>
                      <a:pt x="50" y="29"/>
                    </a:lnTo>
                    <a:lnTo>
                      <a:pt x="50" y="29"/>
                    </a:lnTo>
                    <a:lnTo>
                      <a:pt x="47" y="28"/>
                    </a:lnTo>
                    <a:lnTo>
                      <a:pt x="44" y="25"/>
                    </a:lnTo>
                    <a:lnTo>
                      <a:pt x="41" y="22"/>
                    </a:lnTo>
                    <a:lnTo>
                      <a:pt x="40" y="21"/>
                    </a:lnTo>
                    <a:lnTo>
                      <a:pt x="40" y="21"/>
                    </a:lnTo>
                    <a:lnTo>
                      <a:pt x="37" y="19"/>
                    </a:lnTo>
                    <a:lnTo>
                      <a:pt x="35" y="18"/>
                    </a:lnTo>
                    <a:lnTo>
                      <a:pt x="34" y="16"/>
                    </a:lnTo>
                    <a:lnTo>
                      <a:pt x="34" y="13"/>
                    </a:lnTo>
                    <a:lnTo>
                      <a:pt x="34" y="13"/>
                    </a:lnTo>
                    <a:lnTo>
                      <a:pt x="32" y="10"/>
                    </a:lnTo>
                    <a:lnTo>
                      <a:pt x="30" y="9"/>
                    </a:lnTo>
                    <a:lnTo>
                      <a:pt x="25" y="6"/>
                    </a:lnTo>
                    <a:lnTo>
                      <a:pt x="22" y="3"/>
                    </a:lnTo>
                    <a:lnTo>
                      <a:pt x="22" y="3"/>
                    </a:lnTo>
                    <a:lnTo>
                      <a:pt x="18" y="0"/>
                    </a:lnTo>
                    <a:lnTo>
                      <a:pt x="18" y="0"/>
                    </a:lnTo>
                    <a:lnTo>
                      <a:pt x="14" y="6"/>
                    </a:lnTo>
                    <a:lnTo>
                      <a:pt x="14" y="6"/>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1" name="Freeform 120">
                <a:extLst>
                  <a:ext uri="{FF2B5EF4-FFF2-40B4-BE49-F238E27FC236}">
                    <a16:creationId xmlns:a16="http://schemas.microsoft.com/office/drawing/2014/main" id="{B1407D44-0B6D-2E77-C354-E31985CD5D82}"/>
                  </a:ext>
                </a:extLst>
              </p:cNvPr>
              <p:cNvSpPr>
                <a:spLocks/>
              </p:cNvSpPr>
              <p:nvPr/>
            </p:nvSpPr>
            <p:spPr bwMode="auto">
              <a:xfrm>
                <a:off x="2490788" y="4899026"/>
                <a:ext cx="57150" cy="69850"/>
              </a:xfrm>
              <a:custGeom>
                <a:avLst/>
                <a:gdLst>
                  <a:gd name="T0" fmla="*/ 1 w 36"/>
                  <a:gd name="T1" fmla="*/ 21 h 44"/>
                  <a:gd name="T2" fmla="*/ 1 w 36"/>
                  <a:gd name="T3" fmla="*/ 21 h 44"/>
                  <a:gd name="T4" fmla="*/ 4 w 36"/>
                  <a:gd name="T5" fmla="*/ 29 h 44"/>
                  <a:gd name="T6" fmla="*/ 2 w 36"/>
                  <a:gd name="T7" fmla="*/ 35 h 44"/>
                  <a:gd name="T8" fmla="*/ 2 w 36"/>
                  <a:gd name="T9" fmla="*/ 35 h 44"/>
                  <a:gd name="T10" fmla="*/ 0 w 36"/>
                  <a:gd name="T11" fmla="*/ 41 h 44"/>
                  <a:gd name="T12" fmla="*/ 0 w 36"/>
                  <a:gd name="T13" fmla="*/ 41 h 44"/>
                  <a:gd name="T14" fmla="*/ 4 w 36"/>
                  <a:gd name="T15" fmla="*/ 44 h 44"/>
                  <a:gd name="T16" fmla="*/ 7 w 36"/>
                  <a:gd name="T17" fmla="*/ 44 h 44"/>
                  <a:gd name="T18" fmla="*/ 10 w 36"/>
                  <a:gd name="T19" fmla="*/ 43 h 44"/>
                  <a:gd name="T20" fmla="*/ 10 w 36"/>
                  <a:gd name="T21" fmla="*/ 43 h 44"/>
                  <a:gd name="T22" fmla="*/ 14 w 36"/>
                  <a:gd name="T23" fmla="*/ 43 h 44"/>
                  <a:gd name="T24" fmla="*/ 17 w 36"/>
                  <a:gd name="T25" fmla="*/ 43 h 44"/>
                  <a:gd name="T26" fmla="*/ 20 w 36"/>
                  <a:gd name="T27" fmla="*/ 41 h 44"/>
                  <a:gd name="T28" fmla="*/ 23 w 36"/>
                  <a:gd name="T29" fmla="*/ 38 h 44"/>
                  <a:gd name="T30" fmla="*/ 23 w 36"/>
                  <a:gd name="T31" fmla="*/ 38 h 44"/>
                  <a:gd name="T32" fmla="*/ 24 w 36"/>
                  <a:gd name="T33" fmla="*/ 34 h 44"/>
                  <a:gd name="T34" fmla="*/ 27 w 36"/>
                  <a:gd name="T35" fmla="*/ 28 h 44"/>
                  <a:gd name="T36" fmla="*/ 36 w 36"/>
                  <a:gd name="T37" fmla="*/ 19 h 44"/>
                  <a:gd name="T38" fmla="*/ 36 w 36"/>
                  <a:gd name="T39" fmla="*/ 19 h 44"/>
                  <a:gd name="T40" fmla="*/ 36 w 36"/>
                  <a:gd name="T41" fmla="*/ 19 h 44"/>
                  <a:gd name="T42" fmla="*/ 36 w 36"/>
                  <a:gd name="T43" fmla="*/ 19 h 44"/>
                  <a:gd name="T44" fmla="*/ 32 w 36"/>
                  <a:gd name="T45" fmla="*/ 16 h 44"/>
                  <a:gd name="T46" fmla="*/ 27 w 36"/>
                  <a:gd name="T47" fmla="*/ 11 h 44"/>
                  <a:gd name="T48" fmla="*/ 21 w 36"/>
                  <a:gd name="T49" fmla="*/ 6 h 44"/>
                  <a:gd name="T50" fmla="*/ 16 w 36"/>
                  <a:gd name="T51" fmla="*/ 3 h 44"/>
                  <a:gd name="T52" fmla="*/ 16 w 36"/>
                  <a:gd name="T53" fmla="*/ 3 h 44"/>
                  <a:gd name="T54" fmla="*/ 5 w 36"/>
                  <a:gd name="T55" fmla="*/ 0 h 44"/>
                  <a:gd name="T56" fmla="*/ 5 w 36"/>
                  <a:gd name="T57" fmla="*/ 0 h 44"/>
                  <a:gd name="T58" fmla="*/ 4 w 36"/>
                  <a:gd name="T59" fmla="*/ 6 h 44"/>
                  <a:gd name="T60" fmla="*/ 4 w 36"/>
                  <a:gd name="T61" fmla="*/ 6 h 44"/>
                  <a:gd name="T62" fmla="*/ 2 w 36"/>
                  <a:gd name="T63" fmla="*/ 9 h 44"/>
                  <a:gd name="T64" fmla="*/ 1 w 36"/>
                  <a:gd name="T65" fmla="*/ 12 h 44"/>
                  <a:gd name="T66" fmla="*/ 1 w 36"/>
                  <a:gd name="T67" fmla="*/ 16 h 44"/>
                  <a:gd name="T68" fmla="*/ 1 w 36"/>
                  <a:gd name="T69" fmla="*/ 21 h 44"/>
                  <a:gd name="T70" fmla="*/ 1 w 36"/>
                  <a:gd name="T71"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 h="44">
                    <a:moveTo>
                      <a:pt x="1" y="21"/>
                    </a:moveTo>
                    <a:lnTo>
                      <a:pt x="1" y="21"/>
                    </a:lnTo>
                    <a:lnTo>
                      <a:pt x="4" y="29"/>
                    </a:lnTo>
                    <a:lnTo>
                      <a:pt x="2" y="35"/>
                    </a:lnTo>
                    <a:lnTo>
                      <a:pt x="2" y="35"/>
                    </a:lnTo>
                    <a:lnTo>
                      <a:pt x="0" y="41"/>
                    </a:lnTo>
                    <a:lnTo>
                      <a:pt x="0" y="41"/>
                    </a:lnTo>
                    <a:lnTo>
                      <a:pt x="4" y="44"/>
                    </a:lnTo>
                    <a:lnTo>
                      <a:pt x="7" y="44"/>
                    </a:lnTo>
                    <a:lnTo>
                      <a:pt x="10" y="43"/>
                    </a:lnTo>
                    <a:lnTo>
                      <a:pt x="10" y="43"/>
                    </a:lnTo>
                    <a:lnTo>
                      <a:pt x="14" y="43"/>
                    </a:lnTo>
                    <a:lnTo>
                      <a:pt x="17" y="43"/>
                    </a:lnTo>
                    <a:lnTo>
                      <a:pt x="20" y="41"/>
                    </a:lnTo>
                    <a:lnTo>
                      <a:pt x="23" y="38"/>
                    </a:lnTo>
                    <a:lnTo>
                      <a:pt x="23" y="38"/>
                    </a:lnTo>
                    <a:lnTo>
                      <a:pt x="24" y="34"/>
                    </a:lnTo>
                    <a:lnTo>
                      <a:pt x="27" y="28"/>
                    </a:lnTo>
                    <a:lnTo>
                      <a:pt x="36" y="19"/>
                    </a:lnTo>
                    <a:lnTo>
                      <a:pt x="36" y="19"/>
                    </a:lnTo>
                    <a:lnTo>
                      <a:pt x="36" y="19"/>
                    </a:lnTo>
                    <a:lnTo>
                      <a:pt x="36" y="19"/>
                    </a:lnTo>
                    <a:lnTo>
                      <a:pt x="32" y="16"/>
                    </a:lnTo>
                    <a:lnTo>
                      <a:pt x="27" y="11"/>
                    </a:lnTo>
                    <a:lnTo>
                      <a:pt x="21" y="6"/>
                    </a:lnTo>
                    <a:lnTo>
                      <a:pt x="16" y="3"/>
                    </a:lnTo>
                    <a:lnTo>
                      <a:pt x="16" y="3"/>
                    </a:lnTo>
                    <a:lnTo>
                      <a:pt x="5" y="0"/>
                    </a:lnTo>
                    <a:lnTo>
                      <a:pt x="5" y="0"/>
                    </a:lnTo>
                    <a:lnTo>
                      <a:pt x="4" y="6"/>
                    </a:lnTo>
                    <a:lnTo>
                      <a:pt x="4" y="6"/>
                    </a:lnTo>
                    <a:lnTo>
                      <a:pt x="2" y="9"/>
                    </a:lnTo>
                    <a:lnTo>
                      <a:pt x="1" y="12"/>
                    </a:lnTo>
                    <a:lnTo>
                      <a:pt x="1" y="16"/>
                    </a:lnTo>
                    <a:lnTo>
                      <a:pt x="1" y="21"/>
                    </a:lnTo>
                    <a:lnTo>
                      <a:pt x="1" y="21"/>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2" name="Freeform 121">
                <a:extLst>
                  <a:ext uri="{FF2B5EF4-FFF2-40B4-BE49-F238E27FC236}">
                    <a16:creationId xmlns:a16="http://schemas.microsoft.com/office/drawing/2014/main" id="{B472087C-0C6A-8756-238B-0A0AFF60698D}"/>
                  </a:ext>
                </a:extLst>
              </p:cNvPr>
              <p:cNvSpPr>
                <a:spLocks/>
              </p:cNvSpPr>
              <p:nvPr/>
            </p:nvSpPr>
            <p:spPr bwMode="auto">
              <a:xfrm>
                <a:off x="1925638" y="4565651"/>
                <a:ext cx="190500" cy="60325"/>
              </a:xfrm>
              <a:custGeom>
                <a:avLst/>
                <a:gdLst>
                  <a:gd name="T0" fmla="*/ 98 w 120"/>
                  <a:gd name="T1" fmla="*/ 24 h 38"/>
                  <a:gd name="T2" fmla="*/ 98 w 120"/>
                  <a:gd name="T3" fmla="*/ 24 h 38"/>
                  <a:gd name="T4" fmla="*/ 95 w 120"/>
                  <a:gd name="T5" fmla="*/ 22 h 38"/>
                  <a:gd name="T6" fmla="*/ 89 w 120"/>
                  <a:gd name="T7" fmla="*/ 21 h 38"/>
                  <a:gd name="T8" fmla="*/ 76 w 120"/>
                  <a:gd name="T9" fmla="*/ 13 h 38"/>
                  <a:gd name="T10" fmla="*/ 60 w 120"/>
                  <a:gd name="T11" fmla="*/ 6 h 38"/>
                  <a:gd name="T12" fmla="*/ 51 w 120"/>
                  <a:gd name="T13" fmla="*/ 3 h 38"/>
                  <a:gd name="T14" fmla="*/ 42 w 120"/>
                  <a:gd name="T15" fmla="*/ 0 h 38"/>
                  <a:gd name="T16" fmla="*/ 42 w 120"/>
                  <a:gd name="T17" fmla="*/ 0 h 38"/>
                  <a:gd name="T18" fmla="*/ 34 w 120"/>
                  <a:gd name="T19" fmla="*/ 0 h 38"/>
                  <a:gd name="T20" fmla="*/ 25 w 120"/>
                  <a:gd name="T21" fmla="*/ 0 h 38"/>
                  <a:gd name="T22" fmla="*/ 18 w 120"/>
                  <a:gd name="T23" fmla="*/ 2 h 38"/>
                  <a:gd name="T24" fmla="*/ 12 w 120"/>
                  <a:gd name="T25" fmla="*/ 5 h 38"/>
                  <a:gd name="T26" fmla="*/ 3 w 120"/>
                  <a:gd name="T27" fmla="*/ 10 h 38"/>
                  <a:gd name="T28" fmla="*/ 0 w 120"/>
                  <a:gd name="T29" fmla="*/ 13 h 38"/>
                  <a:gd name="T30" fmla="*/ 0 w 120"/>
                  <a:gd name="T31" fmla="*/ 15 h 38"/>
                  <a:gd name="T32" fmla="*/ 0 w 120"/>
                  <a:gd name="T33" fmla="*/ 15 h 38"/>
                  <a:gd name="T34" fmla="*/ 2 w 120"/>
                  <a:gd name="T35" fmla="*/ 16 h 38"/>
                  <a:gd name="T36" fmla="*/ 5 w 120"/>
                  <a:gd name="T37" fmla="*/ 16 h 38"/>
                  <a:gd name="T38" fmla="*/ 9 w 120"/>
                  <a:gd name="T39" fmla="*/ 13 h 38"/>
                  <a:gd name="T40" fmla="*/ 21 w 120"/>
                  <a:gd name="T41" fmla="*/ 6 h 38"/>
                  <a:gd name="T42" fmla="*/ 21 w 120"/>
                  <a:gd name="T43" fmla="*/ 6 h 38"/>
                  <a:gd name="T44" fmla="*/ 25 w 120"/>
                  <a:gd name="T45" fmla="*/ 5 h 38"/>
                  <a:gd name="T46" fmla="*/ 28 w 120"/>
                  <a:gd name="T47" fmla="*/ 6 h 38"/>
                  <a:gd name="T48" fmla="*/ 31 w 120"/>
                  <a:gd name="T49" fmla="*/ 8 h 38"/>
                  <a:gd name="T50" fmla="*/ 32 w 120"/>
                  <a:gd name="T51" fmla="*/ 10 h 38"/>
                  <a:gd name="T52" fmla="*/ 32 w 120"/>
                  <a:gd name="T53" fmla="*/ 10 h 38"/>
                  <a:gd name="T54" fmla="*/ 34 w 120"/>
                  <a:gd name="T55" fmla="*/ 12 h 38"/>
                  <a:gd name="T56" fmla="*/ 38 w 120"/>
                  <a:gd name="T57" fmla="*/ 13 h 38"/>
                  <a:gd name="T58" fmla="*/ 51 w 120"/>
                  <a:gd name="T59" fmla="*/ 15 h 38"/>
                  <a:gd name="T60" fmla="*/ 51 w 120"/>
                  <a:gd name="T61" fmla="*/ 15 h 38"/>
                  <a:gd name="T62" fmla="*/ 56 w 120"/>
                  <a:gd name="T63" fmla="*/ 16 h 38"/>
                  <a:gd name="T64" fmla="*/ 58 w 120"/>
                  <a:gd name="T65" fmla="*/ 18 h 38"/>
                  <a:gd name="T66" fmla="*/ 64 w 120"/>
                  <a:gd name="T67" fmla="*/ 21 h 38"/>
                  <a:gd name="T68" fmla="*/ 70 w 120"/>
                  <a:gd name="T69" fmla="*/ 25 h 38"/>
                  <a:gd name="T70" fmla="*/ 76 w 120"/>
                  <a:gd name="T71" fmla="*/ 28 h 38"/>
                  <a:gd name="T72" fmla="*/ 76 w 120"/>
                  <a:gd name="T73" fmla="*/ 28 h 38"/>
                  <a:gd name="T74" fmla="*/ 80 w 120"/>
                  <a:gd name="T75" fmla="*/ 29 h 38"/>
                  <a:gd name="T76" fmla="*/ 82 w 120"/>
                  <a:gd name="T77" fmla="*/ 31 h 38"/>
                  <a:gd name="T78" fmla="*/ 82 w 120"/>
                  <a:gd name="T79" fmla="*/ 32 h 38"/>
                  <a:gd name="T80" fmla="*/ 82 w 120"/>
                  <a:gd name="T81" fmla="*/ 34 h 38"/>
                  <a:gd name="T82" fmla="*/ 80 w 120"/>
                  <a:gd name="T83" fmla="*/ 35 h 38"/>
                  <a:gd name="T84" fmla="*/ 80 w 120"/>
                  <a:gd name="T85" fmla="*/ 37 h 38"/>
                  <a:gd name="T86" fmla="*/ 82 w 120"/>
                  <a:gd name="T87" fmla="*/ 38 h 38"/>
                  <a:gd name="T88" fmla="*/ 82 w 120"/>
                  <a:gd name="T89" fmla="*/ 38 h 38"/>
                  <a:gd name="T90" fmla="*/ 90 w 120"/>
                  <a:gd name="T91" fmla="*/ 38 h 38"/>
                  <a:gd name="T92" fmla="*/ 102 w 120"/>
                  <a:gd name="T93" fmla="*/ 38 h 38"/>
                  <a:gd name="T94" fmla="*/ 114 w 120"/>
                  <a:gd name="T95" fmla="*/ 38 h 38"/>
                  <a:gd name="T96" fmla="*/ 120 w 120"/>
                  <a:gd name="T97" fmla="*/ 37 h 38"/>
                  <a:gd name="T98" fmla="*/ 120 w 120"/>
                  <a:gd name="T99" fmla="*/ 37 h 38"/>
                  <a:gd name="T100" fmla="*/ 120 w 120"/>
                  <a:gd name="T101" fmla="*/ 35 h 38"/>
                  <a:gd name="T102" fmla="*/ 118 w 120"/>
                  <a:gd name="T103" fmla="*/ 34 h 38"/>
                  <a:gd name="T104" fmla="*/ 112 w 120"/>
                  <a:gd name="T105" fmla="*/ 29 h 38"/>
                  <a:gd name="T106" fmla="*/ 105 w 120"/>
                  <a:gd name="T107" fmla="*/ 25 h 38"/>
                  <a:gd name="T108" fmla="*/ 98 w 120"/>
                  <a:gd name="T109" fmla="*/ 24 h 38"/>
                  <a:gd name="T110" fmla="*/ 98 w 120"/>
                  <a:gd name="T111"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 h="38">
                    <a:moveTo>
                      <a:pt x="98" y="24"/>
                    </a:moveTo>
                    <a:lnTo>
                      <a:pt x="98" y="24"/>
                    </a:lnTo>
                    <a:lnTo>
                      <a:pt x="95" y="22"/>
                    </a:lnTo>
                    <a:lnTo>
                      <a:pt x="89" y="21"/>
                    </a:lnTo>
                    <a:lnTo>
                      <a:pt x="76" y="13"/>
                    </a:lnTo>
                    <a:lnTo>
                      <a:pt x="60" y="6"/>
                    </a:lnTo>
                    <a:lnTo>
                      <a:pt x="51" y="3"/>
                    </a:lnTo>
                    <a:lnTo>
                      <a:pt x="42" y="0"/>
                    </a:lnTo>
                    <a:lnTo>
                      <a:pt x="42" y="0"/>
                    </a:lnTo>
                    <a:lnTo>
                      <a:pt x="34" y="0"/>
                    </a:lnTo>
                    <a:lnTo>
                      <a:pt x="25" y="0"/>
                    </a:lnTo>
                    <a:lnTo>
                      <a:pt x="18" y="2"/>
                    </a:lnTo>
                    <a:lnTo>
                      <a:pt x="12" y="5"/>
                    </a:lnTo>
                    <a:lnTo>
                      <a:pt x="3" y="10"/>
                    </a:lnTo>
                    <a:lnTo>
                      <a:pt x="0" y="13"/>
                    </a:lnTo>
                    <a:lnTo>
                      <a:pt x="0" y="15"/>
                    </a:lnTo>
                    <a:lnTo>
                      <a:pt x="0" y="15"/>
                    </a:lnTo>
                    <a:lnTo>
                      <a:pt x="2" y="16"/>
                    </a:lnTo>
                    <a:lnTo>
                      <a:pt x="5" y="16"/>
                    </a:lnTo>
                    <a:lnTo>
                      <a:pt x="9" y="13"/>
                    </a:lnTo>
                    <a:lnTo>
                      <a:pt x="21" y="6"/>
                    </a:lnTo>
                    <a:lnTo>
                      <a:pt x="21" y="6"/>
                    </a:lnTo>
                    <a:lnTo>
                      <a:pt x="25" y="5"/>
                    </a:lnTo>
                    <a:lnTo>
                      <a:pt x="28" y="6"/>
                    </a:lnTo>
                    <a:lnTo>
                      <a:pt x="31" y="8"/>
                    </a:lnTo>
                    <a:lnTo>
                      <a:pt x="32" y="10"/>
                    </a:lnTo>
                    <a:lnTo>
                      <a:pt x="32" y="10"/>
                    </a:lnTo>
                    <a:lnTo>
                      <a:pt x="34" y="12"/>
                    </a:lnTo>
                    <a:lnTo>
                      <a:pt x="38" y="13"/>
                    </a:lnTo>
                    <a:lnTo>
                      <a:pt x="51" y="15"/>
                    </a:lnTo>
                    <a:lnTo>
                      <a:pt x="51" y="15"/>
                    </a:lnTo>
                    <a:lnTo>
                      <a:pt x="56" y="16"/>
                    </a:lnTo>
                    <a:lnTo>
                      <a:pt x="58" y="18"/>
                    </a:lnTo>
                    <a:lnTo>
                      <a:pt x="64" y="21"/>
                    </a:lnTo>
                    <a:lnTo>
                      <a:pt x="70" y="25"/>
                    </a:lnTo>
                    <a:lnTo>
                      <a:pt x="76" y="28"/>
                    </a:lnTo>
                    <a:lnTo>
                      <a:pt x="76" y="28"/>
                    </a:lnTo>
                    <a:lnTo>
                      <a:pt x="80" y="29"/>
                    </a:lnTo>
                    <a:lnTo>
                      <a:pt x="82" y="31"/>
                    </a:lnTo>
                    <a:lnTo>
                      <a:pt x="82" y="32"/>
                    </a:lnTo>
                    <a:lnTo>
                      <a:pt x="82" y="34"/>
                    </a:lnTo>
                    <a:lnTo>
                      <a:pt x="80" y="35"/>
                    </a:lnTo>
                    <a:lnTo>
                      <a:pt x="80" y="37"/>
                    </a:lnTo>
                    <a:lnTo>
                      <a:pt x="82" y="38"/>
                    </a:lnTo>
                    <a:lnTo>
                      <a:pt x="82" y="38"/>
                    </a:lnTo>
                    <a:lnTo>
                      <a:pt x="90" y="38"/>
                    </a:lnTo>
                    <a:lnTo>
                      <a:pt x="102" y="38"/>
                    </a:lnTo>
                    <a:lnTo>
                      <a:pt x="114" y="38"/>
                    </a:lnTo>
                    <a:lnTo>
                      <a:pt x="120" y="37"/>
                    </a:lnTo>
                    <a:lnTo>
                      <a:pt x="120" y="37"/>
                    </a:lnTo>
                    <a:lnTo>
                      <a:pt x="120" y="35"/>
                    </a:lnTo>
                    <a:lnTo>
                      <a:pt x="118" y="34"/>
                    </a:lnTo>
                    <a:lnTo>
                      <a:pt x="112" y="29"/>
                    </a:lnTo>
                    <a:lnTo>
                      <a:pt x="105" y="25"/>
                    </a:lnTo>
                    <a:lnTo>
                      <a:pt x="98" y="24"/>
                    </a:lnTo>
                    <a:lnTo>
                      <a:pt x="98" y="24"/>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3" name="Freeform 122">
                <a:extLst>
                  <a:ext uri="{FF2B5EF4-FFF2-40B4-BE49-F238E27FC236}">
                    <a16:creationId xmlns:a16="http://schemas.microsoft.com/office/drawing/2014/main" id="{FE9B08E9-AD27-5D8E-EBE3-90B74CA9C28E}"/>
                  </a:ext>
                </a:extLst>
              </p:cNvPr>
              <p:cNvSpPr>
                <a:spLocks/>
              </p:cNvSpPr>
              <p:nvPr/>
            </p:nvSpPr>
            <p:spPr bwMode="auto">
              <a:xfrm>
                <a:off x="2039938" y="4656138"/>
                <a:ext cx="38100" cy="14288"/>
              </a:xfrm>
              <a:custGeom>
                <a:avLst/>
                <a:gdLst>
                  <a:gd name="T0" fmla="*/ 0 w 24"/>
                  <a:gd name="T1" fmla="*/ 3 h 9"/>
                  <a:gd name="T2" fmla="*/ 0 w 24"/>
                  <a:gd name="T3" fmla="*/ 3 h 9"/>
                  <a:gd name="T4" fmla="*/ 4 w 24"/>
                  <a:gd name="T5" fmla="*/ 6 h 9"/>
                  <a:gd name="T6" fmla="*/ 11 w 24"/>
                  <a:gd name="T7" fmla="*/ 7 h 9"/>
                  <a:gd name="T8" fmla="*/ 20 w 24"/>
                  <a:gd name="T9" fmla="*/ 9 h 9"/>
                  <a:gd name="T10" fmla="*/ 23 w 24"/>
                  <a:gd name="T11" fmla="*/ 7 h 9"/>
                  <a:gd name="T12" fmla="*/ 24 w 24"/>
                  <a:gd name="T13" fmla="*/ 6 h 9"/>
                  <a:gd name="T14" fmla="*/ 24 w 24"/>
                  <a:gd name="T15" fmla="*/ 6 h 9"/>
                  <a:gd name="T16" fmla="*/ 23 w 24"/>
                  <a:gd name="T17" fmla="*/ 5 h 9"/>
                  <a:gd name="T18" fmla="*/ 20 w 24"/>
                  <a:gd name="T19" fmla="*/ 3 h 9"/>
                  <a:gd name="T20" fmla="*/ 11 w 24"/>
                  <a:gd name="T21" fmla="*/ 2 h 9"/>
                  <a:gd name="T22" fmla="*/ 2 w 24"/>
                  <a:gd name="T23" fmla="*/ 0 h 9"/>
                  <a:gd name="T24" fmla="*/ 0 w 24"/>
                  <a:gd name="T25" fmla="*/ 2 h 9"/>
                  <a:gd name="T26" fmla="*/ 0 w 24"/>
                  <a:gd name="T27" fmla="*/ 3 h 9"/>
                  <a:gd name="T28" fmla="*/ 0 w 24"/>
                  <a:gd name="T2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9">
                    <a:moveTo>
                      <a:pt x="0" y="3"/>
                    </a:moveTo>
                    <a:lnTo>
                      <a:pt x="0" y="3"/>
                    </a:lnTo>
                    <a:lnTo>
                      <a:pt x="4" y="6"/>
                    </a:lnTo>
                    <a:lnTo>
                      <a:pt x="11" y="7"/>
                    </a:lnTo>
                    <a:lnTo>
                      <a:pt x="20" y="9"/>
                    </a:lnTo>
                    <a:lnTo>
                      <a:pt x="23" y="7"/>
                    </a:lnTo>
                    <a:lnTo>
                      <a:pt x="24" y="6"/>
                    </a:lnTo>
                    <a:lnTo>
                      <a:pt x="24" y="6"/>
                    </a:lnTo>
                    <a:lnTo>
                      <a:pt x="23" y="5"/>
                    </a:lnTo>
                    <a:lnTo>
                      <a:pt x="20" y="3"/>
                    </a:lnTo>
                    <a:lnTo>
                      <a:pt x="11" y="2"/>
                    </a:lnTo>
                    <a:lnTo>
                      <a:pt x="2" y="0"/>
                    </a:lnTo>
                    <a:lnTo>
                      <a:pt x="0" y="2"/>
                    </a:lnTo>
                    <a:lnTo>
                      <a:pt x="0" y="3"/>
                    </a:lnTo>
                    <a:lnTo>
                      <a:pt x="0" y="3"/>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4" name="Freeform 123">
                <a:extLst>
                  <a:ext uri="{FF2B5EF4-FFF2-40B4-BE49-F238E27FC236}">
                    <a16:creationId xmlns:a16="http://schemas.microsoft.com/office/drawing/2014/main" id="{02D4844E-A375-6F4D-939E-D4A645DA0DDB}"/>
                  </a:ext>
                </a:extLst>
              </p:cNvPr>
              <p:cNvSpPr>
                <a:spLocks/>
              </p:cNvSpPr>
              <p:nvPr/>
            </p:nvSpPr>
            <p:spPr bwMode="auto">
              <a:xfrm>
                <a:off x="2252663" y="4654551"/>
                <a:ext cx="28575" cy="12700"/>
              </a:xfrm>
              <a:custGeom>
                <a:avLst/>
                <a:gdLst>
                  <a:gd name="T0" fmla="*/ 0 w 18"/>
                  <a:gd name="T1" fmla="*/ 4 h 8"/>
                  <a:gd name="T2" fmla="*/ 0 w 18"/>
                  <a:gd name="T3" fmla="*/ 4 h 8"/>
                  <a:gd name="T4" fmla="*/ 1 w 18"/>
                  <a:gd name="T5" fmla="*/ 7 h 8"/>
                  <a:gd name="T6" fmla="*/ 4 w 18"/>
                  <a:gd name="T7" fmla="*/ 8 h 8"/>
                  <a:gd name="T8" fmla="*/ 10 w 18"/>
                  <a:gd name="T9" fmla="*/ 8 h 8"/>
                  <a:gd name="T10" fmla="*/ 16 w 18"/>
                  <a:gd name="T11" fmla="*/ 7 h 8"/>
                  <a:gd name="T12" fmla="*/ 18 w 18"/>
                  <a:gd name="T13" fmla="*/ 4 h 8"/>
                  <a:gd name="T14" fmla="*/ 18 w 18"/>
                  <a:gd name="T15" fmla="*/ 4 h 8"/>
                  <a:gd name="T16" fmla="*/ 18 w 18"/>
                  <a:gd name="T17" fmla="*/ 3 h 8"/>
                  <a:gd name="T18" fmla="*/ 16 w 18"/>
                  <a:gd name="T19" fmla="*/ 1 h 8"/>
                  <a:gd name="T20" fmla="*/ 8 w 18"/>
                  <a:gd name="T21" fmla="*/ 0 h 8"/>
                  <a:gd name="T22" fmla="*/ 1 w 18"/>
                  <a:gd name="T23" fmla="*/ 1 h 8"/>
                  <a:gd name="T24" fmla="*/ 0 w 18"/>
                  <a:gd name="T25" fmla="*/ 3 h 8"/>
                  <a:gd name="T26" fmla="*/ 0 w 18"/>
                  <a:gd name="T27" fmla="*/ 4 h 8"/>
                  <a:gd name="T28" fmla="*/ 0 w 18"/>
                  <a:gd name="T2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8">
                    <a:moveTo>
                      <a:pt x="0" y="4"/>
                    </a:moveTo>
                    <a:lnTo>
                      <a:pt x="0" y="4"/>
                    </a:lnTo>
                    <a:lnTo>
                      <a:pt x="1" y="7"/>
                    </a:lnTo>
                    <a:lnTo>
                      <a:pt x="4" y="8"/>
                    </a:lnTo>
                    <a:lnTo>
                      <a:pt x="10" y="8"/>
                    </a:lnTo>
                    <a:lnTo>
                      <a:pt x="16" y="7"/>
                    </a:lnTo>
                    <a:lnTo>
                      <a:pt x="18" y="4"/>
                    </a:lnTo>
                    <a:lnTo>
                      <a:pt x="18" y="4"/>
                    </a:lnTo>
                    <a:lnTo>
                      <a:pt x="18" y="3"/>
                    </a:lnTo>
                    <a:lnTo>
                      <a:pt x="16" y="1"/>
                    </a:lnTo>
                    <a:lnTo>
                      <a:pt x="8" y="0"/>
                    </a:lnTo>
                    <a:lnTo>
                      <a:pt x="1" y="1"/>
                    </a:lnTo>
                    <a:lnTo>
                      <a:pt x="0" y="3"/>
                    </a:lnTo>
                    <a:lnTo>
                      <a:pt x="0" y="4"/>
                    </a:lnTo>
                    <a:lnTo>
                      <a:pt x="0" y="4"/>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5" name="Freeform 124">
                <a:extLst>
                  <a:ext uri="{FF2B5EF4-FFF2-40B4-BE49-F238E27FC236}">
                    <a16:creationId xmlns:a16="http://schemas.microsoft.com/office/drawing/2014/main" id="{7C354E94-1899-F713-FDA4-EE940F798DE2}"/>
                  </a:ext>
                </a:extLst>
              </p:cNvPr>
              <p:cNvSpPr>
                <a:spLocks noEditPoints="1"/>
              </p:cNvSpPr>
              <p:nvPr/>
            </p:nvSpPr>
            <p:spPr bwMode="auto">
              <a:xfrm>
                <a:off x="2366963" y="6064251"/>
                <a:ext cx="58738" cy="23813"/>
              </a:xfrm>
              <a:custGeom>
                <a:avLst/>
                <a:gdLst>
                  <a:gd name="T0" fmla="*/ 37 w 37"/>
                  <a:gd name="T1" fmla="*/ 6 h 15"/>
                  <a:gd name="T2" fmla="*/ 37 w 37"/>
                  <a:gd name="T3" fmla="*/ 6 h 15"/>
                  <a:gd name="T4" fmla="*/ 34 w 37"/>
                  <a:gd name="T5" fmla="*/ 4 h 15"/>
                  <a:gd name="T6" fmla="*/ 31 w 37"/>
                  <a:gd name="T7" fmla="*/ 4 h 15"/>
                  <a:gd name="T8" fmla="*/ 24 w 37"/>
                  <a:gd name="T9" fmla="*/ 7 h 15"/>
                  <a:gd name="T10" fmla="*/ 18 w 37"/>
                  <a:gd name="T11" fmla="*/ 12 h 15"/>
                  <a:gd name="T12" fmla="*/ 16 w 37"/>
                  <a:gd name="T13" fmla="*/ 13 h 15"/>
                  <a:gd name="T14" fmla="*/ 18 w 37"/>
                  <a:gd name="T15" fmla="*/ 15 h 15"/>
                  <a:gd name="T16" fmla="*/ 18 w 37"/>
                  <a:gd name="T17" fmla="*/ 15 h 15"/>
                  <a:gd name="T18" fmla="*/ 22 w 37"/>
                  <a:gd name="T19" fmla="*/ 15 h 15"/>
                  <a:gd name="T20" fmla="*/ 29 w 37"/>
                  <a:gd name="T21" fmla="*/ 13 h 15"/>
                  <a:gd name="T22" fmla="*/ 35 w 37"/>
                  <a:gd name="T23" fmla="*/ 9 h 15"/>
                  <a:gd name="T24" fmla="*/ 37 w 37"/>
                  <a:gd name="T25" fmla="*/ 7 h 15"/>
                  <a:gd name="T26" fmla="*/ 37 w 37"/>
                  <a:gd name="T27" fmla="*/ 6 h 15"/>
                  <a:gd name="T28" fmla="*/ 37 w 37"/>
                  <a:gd name="T29" fmla="*/ 6 h 15"/>
                  <a:gd name="T30" fmla="*/ 15 w 37"/>
                  <a:gd name="T31" fmla="*/ 0 h 15"/>
                  <a:gd name="T32" fmla="*/ 15 w 37"/>
                  <a:gd name="T33" fmla="*/ 0 h 15"/>
                  <a:gd name="T34" fmla="*/ 9 w 37"/>
                  <a:gd name="T35" fmla="*/ 2 h 15"/>
                  <a:gd name="T36" fmla="*/ 5 w 37"/>
                  <a:gd name="T37" fmla="*/ 6 h 15"/>
                  <a:gd name="T38" fmla="*/ 0 w 37"/>
                  <a:gd name="T39" fmla="*/ 10 h 15"/>
                  <a:gd name="T40" fmla="*/ 0 w 37"/>
                  <a:gd name="T41" fmla="*/ 13 h 15"/>
                  <a:gd name="T42" fmla="*/ 2 w 37"/>
                  <a:gd name="T43" fmla="*/ 15 h 15"/>
                  <a:gd name="T44" fmla="*/ 2 w 37"/>
                  <a:gd name="T45" fmla="*/ 15 h 15"/>
                  <a:gd name="T46" fmla="*/ 5 w 37"/>
                  <a:gd name="T47" fmla="*/ 15 h 15"/>
                  <a:gd name="T48" fmla="*/ 8 w 37"/>
                  <a:gd name="T49" fmla="*/ 13 h 15"/>
                  <a:gd name="T50" fmla="*/ 13 w 37"/>
                  <a:gd name="T51" fmla="*/ 9 h 15"/>
                  <a:gd name="T52" fmla="*/ 16 w 37"/>
                  <a:gd name="T53" fmla="*/ 3 h 15"/>
                  <a:gd name="T54" fmla="*/ 16 w 37"/>
                  <a:gd name="T55" fmla="*/ 2 h 15"/>
                  <a:gd name="T56" fmla="*/ 15 w 37"/>
                  <a:gd name="T57" fmla="*/ 0 h 15"/>
                  <a:gd name="T58" fmla="*/ 15 w 37"/>
                  <a:gd name="T5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15">
                    <a:moveTo>
                      <a:pt x="37" y="6"/>
                    </a:moveTo>
                    <a:lnTo>
                      <a:pt x="37" y="6"/>
                    </a:lnTo>
                    <a:lnTo>
                      <a:pt x="34" y="4"/>
                    </a:lnTo>
                    <a:lnTo>
                      <a:pt x="31" y="4"/>
                    </a:lnTo>
                    <a:lnTo>
                      <a:pt x="24" y="7"/>
                    </a:lnTo>
                    <a:lnTo>
                      <a:pt x="18" y="12"/>
                    </a:lnTo>
                    <a:lnTo>
                      <a:pt x="16" y="13"/>
                    </a:lnTo>
                    <a:lnTo>
                      <a:pt x="18" y="15"/>
                    </a:lnTo>
                    <a:lnTo>
                      <a:pt x="18" y="15"/>
                    </a:lnTo>
                    <a:lnTo>
                      <a:pt x="22" y="15"/>
                    </a:lnTo>
                    <a:lnTo>
                      <a:pt x="29" y="13"/>
                    </a:lnTo>
                    <a:lnTo>
                      <a:pt x="35" y="9"/>
                    </a:lnTo>
                    <a:lnTo>
                      <a:pt x="37" y="7"/>
                    </a:lnTo>
                    <a:lnTo>
                      <a:pt x="37" y="6"/>
                    </a:lnTo>
                    <a:lnTo>
                      <a:pt x="37" y="6"/>
                    </a:lnTo>
                    <a:close/>
                    <a:moveTo>
                      <a:pt x="15" y="0"/>
                    </a:moveTo>
                    <a:lnTo>
                      <a:pt x="15" y="0"/>
                    </a:lnTo>
                    <a:lnTo>
                      <a:pt x="9" y="2"/>
                    </a:lnTo>
                    <a:lnTo>
                      <a:pt x="5" y="6"/>
                    </a:lnTo>
                    <a:lnTo>
                      <a:pt x="0" y="10"/>
                    </a:lnTo>
                    <a:lnTo>
                      <a:pt x="0" y="13"/>
                    </a:lnTo>
                    <a:lnTo>
                      <a:pt x="2" y="15"/>
                    </a:lnTo>
                    <a:lnTo>
                      <a:pt x="2" y="15"/>
                    </a:lnTo>
                    <a:lnTo>
                      <a:pt x="5" y="15"/>
                    </a:lnTo>
                    <a:lnTo>
                      <a:pt x="8" y="13"/>
                    </a:lnTo>
                    <a:lnTo>
                      <a:pt x="13" y="9"/>
                    </a:lnTo>
                    <a:lnTo>
                      <a:pt x="16" y="3"/>
                    </a:lnTo>
                    <a:lnTo>
                      <a:pt x="16" y="2"/>
                    </a:lnTo>
                    <a:lnTo>
                      <a:pt x="15" y="0"/>
                    </a:lnTo>
                    <a:lnTo>
                      <a:pt x="15" y="0"/>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6" name="Freeform 125">
                <a:extLst>
                  <a:ext uri="{FF2B5EF4-FFF2-40B4-BE49-F238E27FC236}">
                    <a16:creationId xmlns:a16="http://schemas.microsoft.com/office/drawing/2014/main" id="{1360CC74-18E6-F1AF-B8FB-B8827C9735DA}"/>
                  </a:ext>
                </a:extLst>
              </p:cNvPr>
              <p:cNvSpPr>
                <a:spLocks noEditPoints="1"/>
              </p:cNvSpPr>
              <p:nvPr/>
            </p:nvSpPr>
            <p:spPr bwMode="auto">
              <a:xfrm>
                <a:off x="1793875" y="4979988"/>
                <a:ext cx="303213" cy="120650"/>
              </a:xfrm>
              <a:custGeom>
                <a:avLst/>
                <a:gdLst>
                  <a:gd name="T0" fmla="*/ 187 w 191"/>
                  <a:gd name="T1" fmla="*/ 19 h 76"/>
                  <a:gd name="T2" fmla="*/ 179 w 191"/>
                  <a:gd name="T3" fmla="*/ 14 h 76"/>
                  <a:gd name="T4" fmla="*/ 178 w 191"/>
                  <a:gd name="T5" fmla="*/ 14 h 76"/>
                  <a:gd name="T6" fmla="*/ 169 w 191"/>
                  <a:gd name="T7" fmla="*/ 14 h 76"/>
                  <a:gd name="T8" fmla="*/ 166 w 191"/>
                  <a:gd name="T9" fmla="*/ 11 h 76"/>
                  <a:gd name="T10" fmla="*/ 162 w 191"/>
                  <a:gd name="T11" fmla="*/ 8 h 76"/>
                  <a:gd name="T12" fmla="*/ 156 w 191"/>
                  <a:gd name="T13" fmla="*/ 5 h 76"/>
                  <a:gd name="T14" fmla="*/ 147 w 191"/>
                  <a:gd name="T15" fmla="*/ 0 h 76"/>
                  <a:gd name="T16" fmla="*/ 147 w 191"/>
                  <a:gd name="T17" fmla="*/ 2 h 76"/>
                  <a:gd name="T18" fmla="*/ 146 w 191"/>
                  <a:gd name="T19" fmla="*/ 5 h 76"/>
                  <a:gd name="T20" fmla="*/ 140 w 191"/>
                  <a:gd name="T21" fmla="*/ 6 h 76"/>
                  <a:gd name="T22" fmla="*/ 136 w 191"/>
                  <a:gd name="T23" fmla="*/ 9 h 76"/>
                  <a:gd name="T24" fmla="*/ 136 w 191"/>
                  <a:gd name="T25" fmla="*/ 14 h 76"/>
                  <a:gd name="T26" fmla="*/ 134 w 191"/>
                  <a:gd name="T27" fmla="*/ 18 h 76"/>
                  <a:gd name="T28" fmla="*/ 131 w 191"/>
                  <a:gd name="T29" fmla="*/ 21 h 76"/>
                  <a:gd name="T30" fmla="*/ 130 w 191"/>
                  <a:gd name="T31" fmla="*/ 25 h 76"/>
                  <a:gd name="T32" fmla="*/ 127 w 191"/>
                  <a:gd name="T33" fmla="*/ 28 h 76"/>
                  <a:gd name="T34" fmla="*/ 125 w 191"/>
                  <a:gd name="T35" fmla="*/ 30 h 76"/>
                  <a:gd name="T36" fmla="*/ 124 w 191"/>
                  <a:gd name="T37" fmla="*/ 32 h 76"/>
                  <a:gd name="T38" fmla="*/ 125 w 191"/>
                  <a:gd name="T39" fmla="*/ 35 h 76"/>
                  <a:gd name="T40" fmla="*/ 125 w 191"/>
                  <a:gd name="T41" fmla="*/ 40 h 76"/>
                  <a:gd name="T42" fmla="*/ 124 w 191"/>
                  <a:gd name="T43" fmla="*/ 43 h 76"/>
                  <a:gd name="T44" fmla="*/ 125 w 191"/>
                  <a:gd name="T45" fmla="*/ 46 h 76"/>
                  <a:gd name="T46" fmla="*/ 131 w 191"/>
                  <a:gd name="T47" fmla="*/ 50 h 76"/>
                  <a:gd name="T48" fmla="*/ 134 w 191"/>
                  <a:gd name="T49" fmla="*/ 50 h 76"/>
                  <a:gd name="T50" fmla="*/ 137 w 191"/>
                  <a:gd name="T51" fmla="*/ 50 h 76"/>
                  <a:gd name="T52" fmla="*/ 137 w 191"/>
                  <a:gd name="T53" fmla="*/ 53 h 76"/>
                  <a:gd name="T54" fmla="*/ 134 w 191"/>
                  <a:gd name="T55" fmla="*/ 57 h 76"/>
                  <a:gd name="T56" fmla="*/ 131 w 191"/>
                  <a:gd name="T57" fmla="*/ 57 h 76"/>
                  <a:gd name="T58" fmla="*/ 131 w 191"/>
                  <a:gd name="T59" fmla="*/ 59 h 76"/>
                  <a:gd name="T60" fmla="*/ 133 w 191"/>
                  <a:gd name="T61" fmla="*/ 65 h 76"/>
                  <a:gd name="T62" fmla="*/ 131 w 191"/>
                  <a:gd name="T63" fmla="*/ 67 h 76"/>
                  <a:gd name="T64" fmla="*/ 133 w 191"/>
                  <a:gd name="T65" fmla="*/ 70 h 76"/>
                  <a:gd name="T66" fmla="*/ 136 w 191"/>
                  <a:gd name="T67" fmla="*/ 72 h 76"/>
                  <a:gd name="T68" fmla="*/ 140 w 191"/>
                  <a:gd name="T69" fmla="*/ 70 h 76"/>
                  <a:gd name="T70" fmla="*/ 141 w 191"/>
                  <a:gd name="T71" fmla="*/ 72 h 76"/>
                  <a:gd name="T72" fmla="*/ 146 w 191"/>
                  <a:gd name="T73" fmla="*/ 76 h 76"/>
                  <a:gd name="T74" fmla="*/ 150 w 191"/>
                  <a:gd name="T75" fmla="*/ 72 h 76"/>
                  <a:gd name="T76" fmla="*/ 155 w 191"/>
                  <a:gd name="T77" fmla="*/ 60 h 76"/>
                  <a:gd name="T78" fmla="*/ 160 w 191"/>
                  <a:gd name="T79" fmla="*/ 53 h 76"/>
                  <a:gd name="T80" fmla="*/ 172 w 191"/>
                  <a:gd name="T81" fmla="*/ 50 h 76"/>
                  <a:gd name="T82" fmla="*/ 184 w 191"/>
                  <a:gd name="T83" fmla="*/ 41 h 76"/>
                  <a:gd name="T84" fmla="*/ 187 w 191"/>
                  <a:gd name="T85" fmla="*/ 35 h 76"/>
                  <a:gd name="T86" fmla="*/ 188 w 191"/>
                  <a:gd name="T87" fmla="*/ 31 h 76"/>
                  <a:gd name="T88" fmla="*/ 189 w 191"/>
                  <a:gd name="T89" fmla="*/ 28 h 76"/>
                  <a:gd name="T90" fmla="*/ 191 w 191"/>
                  <a:gd name="T91" fmla="*/ 25 h 76"/>
                  <a:gd name="T92" fmla="*/ 187 w 191"/>
                  <a:gd name="T93" fmla="*/ 19 h 76"/>
                  <a:gd name="T94" fmla="*/ 2 w 191"/>
                  <a:gd name="T95" fmla="*/ 16 h 76"/>
                  <a:gd name="T96" fmla="*/ 0 w 191"/>
                  <a:gd name="T97" fmla="*/ 22 h 76"/>
                  <a:gd name="T98" fmla="*/ 6 w 191"/>
                  <a:gd name="T99" fmla="*/ 30 h 76"/>
                  <a:gd name="T100" fmla="*/ 9 w 191"/>
                  <a:gd name="T101" fmla="*/ 28 h 76"/>
                  <a:gd name="T102" fmla="*/ 10 w 191"/>
                  <a:gd name="T103" fmla="*/ 24 h 76"/>
                  <a:gd name="T104" fmla="*/ 7 w 191"/>
                  <a:gd name="T105" fmla="*/ 16 h 76"/>
                  <a:gd name="T106" fmla="*/ 5 w 191"/>
                  <a:gd name="T107" fmla="*/ 15 h 76"/>
                  <a:gd name="T108" fmla="*/ 2 w 191"/>
                  <a:gd name="T109" fmla="*/ 1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1" h="76">
                    <a:moveTo>
                      <a:pt x="187" y="19"/>
                    </a:moveTo>
                    <a:lnTo>
                      <a:pt x="187" y="19"/>
                    </a:lnTo>
                    <a:lnTo>
                      <a:pt x="182" y="15"/>
                    </a:lnTo>
                    <a:lnTo>
                      <a:pt x="179" y="14"/>
                    </a:lnTo>
                    <a:lnTo>
                      <a:pt x="178" y="14"/>
                    </a:lnTo>
                    <a:lnTo>
                      <a:pt x="178" y="14"/>
                    </a:lnTo>
                    <a:lnTo>
                      <a:pt x="175" y="15"/>
                    </a:lnTo>
                    <a:lnTo>
                      <a:pt x="169" y="14"/>
                    </a:lnTo>
                    <a:lnTo>
                      <a:pt x="169" y="14"/>
                    </a:lnTo>
                    <a:lnTo>
                      <a:pt x="166" y="11"/>
                    </a:lnTo>
                    <a:lnTo>
                      <a:pt x="165" y="9"/>
                    </a:lnTo>
                    <a:lnTo>
                      <a:pt x="162" y="8"/>
                    </a:lnTo>
                    <a:lnTo>
                      <a:pt x="162" y="8"/>
                    </a:lnTo>
                    <a:lnTo>
                      <a:pt x="156" y="5"/>
                    </a:lnTo>
                    <a:lnTo>
                      <a:pt x="147" y="0"/>
                    </a:lnTo>
                    <a:lnTo>
                      <a:pt x="147" y="0"/>
                    </a:lnTo>
                    <a:lnTo>
                      <a:pt x="147" y="2"/>
                    </a:lnTo>
                    <a:lnTo>
                      <a:pt x="147" y="2"/>
                    </a:lnTo>
                    <a:lnTo>
                      <a:pt x="147" y="3"/>
                    </a:lnTo>
                    <a:lnTo>
                      <a:pt x="146" y="5"/>
                    </a:lnTo>
                    <a:lnTo>
                      <a:pt x="140" y="6"/>
                    </a:lnTo>
                    <a:lnTo>
                      <a:pt x="140" y="6"/>
                    </a:lnTo>
                    <a:lnTo>
                      <a:pt x="137" y="6"/>
                    </a:lnTo>
                    <a:lnTo>
                      <a:pt x="136" y="9"/>
                    </a:lnTo>
                    <a:lnTo>
                      <a:pt x="136" y="14"/>
                    </a:lnTo>
                    <a:lnTo>
                      <a:pt x="136" y="14"/>
                    </a:lnTo>
                    <a:lnTo>
                      <a:pt x="136" y="16"/>
                    </a:lnTo>
                    <a:lnTo>
                      <a:pt x="134" y="18"/>
                    </a:lnTo>
                    <a:lnTo>
                      <a:pt x="133" y="19"/>
                    </a:lnTo>
                    <a:lnTo>
                      <a:pt x="131" y="21"/>
                    </a:lnTo>
                    <a:lnTo>
                      <a:pt x="131" y="21"/>
                    </a:lnTo>
                    <a:lnTo>
                      <a:pt x="130" y="25"/>
                    </a:lnTo>
                    <a:lnTo>
                      <a:pt x="130" y="27"/>
                    </a:lnTo>
                    <a:lnTo>
                      <a:pt x="127" y="28"/>
                    </a:lnTo>
                    <a:lnTo>
                      <a:pt x="127" y="28"/>
                    </a:lnTo>
                    <a:lnTo>
                      <a:pt x="125" y="30"/>
                    </a:lnTo>
                    <a:lnTo>
                      <a:pt x="124" y="31"/>
                    </a:lnTo>
                    <a:lnTo>
                      <a:pt x="124" y="32"/>
                    </a:lnTo>
                    <a:lnTo>
                      <a:pt x="125" y="35"/>
                    </a:lnTo>
                    <a:lnTo>
                      <a:pt x="125" y="35"/>
                    </a:lnTo>
                    <a:lnTo>
                      <a:pt x="125" y="38"/>
                    </a:lnTo>
                    <a:lnTo>
                      <a:pt x="125" y="40"/>
                    </a:lnTo>
                    <a:lnTo>
                      <a:pt x="124" y="43"/>
                    </a:lnTo>
                    <a:lnTo>
                      <a:pt x="124" y="43"/>
                    </a:lnTo>
                    <a:lnTo>
                      <a:pt x="124" y="44"/>
                    </a:lnTo>
                    <a:lnTo>
                      <a:pt x="125" y="46"/>
                    </a:lnTo>
                    <a:lnTo>
                      <a:pt x="131" y="50"/>
                    </a:lnTo>
                    <a:lnTo>
                      <a:pt x="131" y="50"/>
                    </a:lnTo>
                    <a:lnTo>
                      <a:pt x="133" y="50"/>
                    </a:lnTo>
                    <a:lnTo>
                      <a:pt x="134" y="50"/>
                    </a:lnTo>
                    <a:lnTo>
                      <a:pt x="136" y="50"/>
                    </a:lnTo>
                    <a:lnTo>
                      <a:pt x="137" y="50"/>
                    </a:lnTo>
                    <a:lnTo>
                      <a:pt x="137" y="50"/>
                    </a:lnTo>
                    <a:lnTo>
                      <a:pt x="137" y="53"/>
                    </a:lnTo>
                    <a:lnTo>
                      <a:pt x="136" y="56"/>
                    </a:lnTo>
                    <a:lnTo>
                      <a:pt x="134" y="57"/>
                    </a:lnTo>
                    <a:lnTo>
                      <a:pt x="131" y="57"/>
                    </a:lnTo>
                    <a:lnTo>
                      <a:pt x="131" y="57"/>
                    </a:lnTo>
                    <a:lnTo>
                      <a:pt x="131" y="59"/>
                    </a:lnTo>
                    <a:lnTo>
                      <a:pt x="131" y="59"/>
                    </a:lnTo>
                    <a:lnTo>
                      <a:pt x="133" y="62"/>
                    </a:lnTo>
                    <a:lnTo>
                      <a:pt x="133" y="65"/>
                    </a:lnTo>
                    <a:lnTo>
                      <a:pt x="133" y="65"/>
                    </a:lnTo>
                    <a:lnTo>
                      <a:pt x="131" y="67"/>
                    </a:lnTo>
                    <a:lnTo>
                      <a:pt x="131" y="67"/>
                    </a:lnTo>
                    <a:lnTo>
                      <a:pt x="133" y="70"/>
                    </a:lnTo>
                    <a:lnTo>
                      <a:pt x="133" y="70"/>
                    </a:lnTo>
                    <a:lnTo>
                      <a:pt x="136" y="72"/>
                    </a:lnTo>
                    <a:lnTo>
                      <a:pt x="137" y="70"/>
                    </a:lnTo>
                    <a:lnTo>
                      <a:pt x="140" y="70"/>
                    </a:lnTo>
                    <a:lnTo>
                      <a:pt x="141" y="72"/>
                    </a:lnTo>
                    <a:lnTo>
                      <a:pt x="141" y="72"/>
                    </a:lnTo>
                    <a:lnTo>
                      <a:pt x="144" y="75"/>
                    </a:lnTo>
                    <a:lnTo>
                      <a:pt x="146" y="76"/>
                    </a:lnTo>
                    <a:lnTo>
                      <a:pt x="147" y="76"/>
                    </a:lnTo>
                    <a:lnTo>
                      <a:pt x="150" y="72"/>
                    </a:lnTo>
                    <a:lnTo>
                      <a:pt x="150" y="72"/>
                    </a:lnTo>
                    <a:lnTo>
                      <a:pt x="155" y="60"/>
                    </a:lnTo>
                    <a:lnTo>
                      <a:pt x="157" y="56"/>
                    </a:lnTo>
                    <a:lnTo>
                      <a:pt x="160" y="53"/>
                    </a:lnTo>
                    <a:lnTo>
                      <a:pt x="160" y="53"/>
                    </a:lnTo>
                    <a:lnTo>
                      <a:pt x="172" y="50"/>
                    </a:lnTo>
                    <a:lnTo>
                      <a:pt x="178" y="46"/>
                    </a:lnTo>
                    <a:lnTo>
                      <a:pt x="184" y="41"/>
                    </a:lnTo>
                    <a:lnTo>
                      <a:pt x="184" y="41"/>
                    </a:lnTo>
                    <a:lnTo>
                      <a:pt x="187" y="35"/>
                    </a:lnTo>
                    <a:lnTo>
                      <a:pt x="188" y="32"/>
                    </a:lnTo>
                    <a:lnTo>
                      <a:pt x="188" y="31"/>
                    </a:lnTo>
                    <a:lnTo>
                      <a:pt x="189" y="28"/>
                    </a:lnTo>
                    <a:lnTo>
                      <a:pt x="189" y="28"/>
                    </a:lnTo>
                    <a:lnTo>
                      <a:pt x="191" y="27"/>
                    </a:lnTo>
                    <a:lnTo>
                      <a:pt x="191" y="25"/>
                    </a:lnTo>
                    <a:lnTo>
                      <a:pt x="187" y="19"/>
                    </a:lnTo>
                    <a:lnTo>
                      <a:pt x="187" y="19"/>
                    </a:lnTo>
                    <a:close/>
                    <a:moveTo>
                      <a:pt x="2" y="16"/>
                    </a:moveTo>
                    <a:lnTo>
                      <a:pt x="2" y="16"/>
                    </a:lnTo>
                    <a:lnTo>
                      <a:pt x="0" y="19"/>
                    </a:lnTo>
                    <a:lnTo>
                      <a:pt x="0" y="22"/>
                    </a:lnTo>
                    <a:lnTo>
                      <a:pt x="3" y="27"/>
                    </a:lnTo>
                    <a:lnTo>
                      <a:pt x="6" y="30"/>
                    </a:lnTo>
                    <a:lnTo>
                      <a:pt x="9" y="30"/>
                    </a:lnTo>
                    <a:lnTo>
                      <a:pt x="9" y="28"/>
                    </a:lnTo>
                    <a:lnTo>
                      <a:pt x="9" y="28"/>
                    </a:lnTo>
                    <a:lnTo>
                      <a:pt x="10" y="24"/>
                    </a:lnTo>
                    <a:lnTo>
                      <a:pt x="9" y="18"/>
                    </a:lnTo>
                    <a:lnTo>
                      <a:pt x="7" y="16"/>
                    </a:lnTo>
                    <a:lnTo>
                      <a:pt x="6" y="15"/>
                    </a:lnTo>
                    <a:lnTo>
                      <a:pt x="5" y="15"/>
                    </a:lnTo>
                    <a:lnTo>
                      <a:pt x="2" y="16"/>
                    </a:lnTo>
                    <a:lnTo>
                      <a:pt x="2" y="16"/>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7" name="Freeform 126">
                <a:extLst>
                  <a:ext uri="{FF2B5EF4-FFF2-40B4-BE49-F238E27FC236}">
                    <a16:creationId xmlns:a16="http://schemas.microsoft.com/office/drawing/2014/main" id="{4348DC51-06D4-FB2E-8493-3B160E005A64}"/>
                  </a:ext>
                </a:extLst>
              </p:cNvPr>
              <p:cNvSpPr>
                <a:spLocks noEditPoints="1"/>
              </p:cNvSpPr>
              <p:nvPr/>
            </p:nvSpPr>
            <p:spPr bwMode="auto">
              <a:xfrm>
                <a:off x="2147888" y="2870201"/>
                <a:ext cx="1138238" cy="850900"/>
              </a:xfrm>
              <a:custGeom>
                <a:avLst/>
                <a:gdLst>
                  <a:gd name="T0" fmla="*/ 629 w 717"/>
                  <a:gd name="T1" fmla="*/ 62 h 536"/>
                  <a:gd name="T2" fmla="*/ 577 w 717"/>
                  <a:gd name="T3" fmla="*/ 85 h 536"/>
                  <a:gd name="T4" fmla="*/ 588 w 717"/>
                  <a:gd name="T5" fmla="*/ 44 h 536"/>
                  <a:gd name="T6" fmla="*/ 559 w 717"/>
                  <a:gd name="T7" fmla="*/ 52 h 536"/>
                  <a:gd name="T8" fmla="*/ 478 w 717"/>
                  <a:gd name="T9" fmla="*/ 52 h 536"/>
                  <a:gd name="T10" fmla="*/ 604 w 717"/>
                  <a:gd name="T11" fmla="*/ 28 h 536"/>
                  <a:gd name="T12" fmla="*/ 552 w 717"/>
                  <a:gd name="T13" fmla="*/ 8 h 536"/>
                  <a:gd name="T14" fmla="*/ 419 w 717"/>
                  <a:gd name="T15" fmla="*/ 5 h 536"/>
                  <a:gd name="T16" fmla="*/ 399 w 717"/>
                  <a:gd name="T17" fmla="*/ 15 h 536"/>
                  <a:gd name="T18" fmla="*/ 342 w 717"/>
                  <a:gd name="T19" fmla="*/ 14 h 536"/>
                  <a:gd name="T20" fmla="*/ 301 w 717"/>
                  <a:gd name="T21" fmla="*/ 31 h 536"/>
                  <a:gd name="T22" fmla="*/ 301 w 717"/>
                  <a:gd name="T23" fmla="*/ 43 h 536"/>
                  <a:gd name="T24" fmla="*/ 272 w 717"/>
                  <a:gd name="T25" fmla="*/ 49 h 536"/>
                  <a:gd name="T26" fmla="*/ 232 w 717"/>
                  <a:gd name="T27" fmla="*/ 38 h 536"/>
                  <a:gd name="T28" fmla="*/ 220 w 717"/>
                  <a:gd name="T29" fmla="*/ 37 h 536"/>
                  <a:gd name="T30" fmla="*/ 169 w 717"/>
                  <a:gd name="T31" fmla="*/ 49 h 536"/>
                  <a:gd name="T32" fmla="*/ 138 w 717"/>
                  <a:gd name="T33" fmla="*/ 63 h 536"/>
                  <a:gd name="T34" fmla="*/ 63 w 717"/>
                  <a:gd name="T35" fmla="*/ 98 h 536"/>
                  <a:gd name="T36" fmla="*/ 73 w 717"/>
                  <a:gd name="T37" fmla="*/ 126 h 536"/>
                  <a:gd name="T38" fmla="*/ 1 w 717"/>
                  <a:gd name="T39" fmla="*/ 154 h 536"/>
                  <a:gd name="T40" fmla="*/ 71 w 717"/>
                  <a:gd name="T41" fmla="*/ 164 h 536"/>
                  <a:gd name="T42" fmla="*/ 17 w 717"/>
                  <a:gd name="T43" fmla="*/ 177 h 536"/>
                  <a:gd name="T44" fmla="*/ 51 w 717"/>
                  <a:gd name="T45" fmla="*/ 202 h 536"/>
                  <a:gd name="T46" fmla="*/ 84 w 717"/>
                  <a:gd name="T47" fmla="*/ 203 h 536"/>
                  <a:gd name="T48" fmla="*/ 163 w 717"/>
                  <a:gd name="T49" fmla="*/ 212 h 536"/>
                  <a:gd name="T50" fmla="*/ 197 w 717"/>
                  <a:gd name="T51" fmla="*/ 257 h 536"/>
                  <a:gd name="T52" fmla="*/ 204 w 717"/>
                  <a:gd name="T53" fmla="*/ 291 h 536"/>
                  <a:gd name="T54" fmla="*/ 224 w 717"/>
                  <a:gd name="T55" fmla="*/ 302 h 536"/>
                  <a:gd name="T56" fmla="*/ 258 w 717"/>
                  <a:gd name="T57" fmla="*/ 329 h 536"/>
                  <a:gd name="T58" fmla="*/ 246 w 717"/>
                  <a:gd name="T59" fmla="*/ 342 h 536"/>
                  <a:gd name="T60" fmla="*/ 255 w 717"/>
                  <a:gd name="T61" fmla="*/ 371 h 536"/>
                  <a:gd name="T62" fmla="*/ 224 w 717"/>
                  <a:gd name="T63" fmla="*/ 400 h 536"/>
                  <a:gd name="T64" fmla="*/ 242 w 717"/>
                  <a:gd name="T65" fmla="*/ 434 h 536"/>
                  <a:gd name="T66" fmla="*/ 256 w 717"/>
                  <a:gd name="T67" fmla="*/ 469 h 536"/>
                  <a:gd name="T68" fmla="*/ 284 w 717"/>
                  <a:gd name="T69" fmla="*/ 510 h 536"/>
                  <a:gd name="T70" fmla="*/ 323 w 717"/>
                  <a:gd name="T71" fmla="*/ 527 h 536"/>
                  <a:gd name="T72" fmla="*/ 358 w 717"/>
                  <a:gd name="T73" fmla="*/ 508 h 536"/>
                  <a:gd name="T74" fmla="*/ 370 w 717"/>
                  <a:gd name="T75" fmla="*/ 477 h 536"/>
                  <a:gd name="T76" fmla="*/ 382 w 717"/>
                  <a:gd name="T77" fmla="*/ 453 h 536"/>
                  <a:gd name="T78" fmla="*/ 387 w 717"/>
                  <a:gd name="T79" fmla="*/ 437 h 536"/>
                  <a:gd name="T80" fmla="*/ 415 w 717"/>
                  <a:gd name="T81" fmla="*/ 418 h 536"/>
                  <a:gd name="T82" fmla="*/ 460 w 717"/>
                  <a:gd name="T83" fmla="*/ 406 h 536"/>
                  <a:gd name="T84" fmla="*/ 494 w 717"/>
                  <a:gd name="T85" fmla="*/ 381 h 536"/>
                  <a:gd name="T86" fmla="*/ 568 w 717"/>
                  <a:gd name="T87" fmla="*/ 356 h 536"/>
                  <a:gd name="T88" fmla="*/ 555 w 717"/>
                  <a:gd name="T89" fmla="*/ 335 h 536"/>
                  <a:gd name="T90" fmla="*/ 562 w 717"/>
                  <a:gd name="T91" fmla="*/ 314 h 536"/>
                  <a:gd name="T92" fmla="*/ 603 w 717"/>
                  <a:gd name="T93" fmla="*/ 316 h 536"/>
                  <a:gd name="T94" fmla="*/ 599 w 717"/>
                  <a:gd name="T95" fmla="*/ 291 h 536"/>
                  <a:gd name="T96" fmla="*/ 562 w 717"/>
                  <a:gd name="T97" fmla="*/ 275 h 536"/>
                  <a:gd name="T98" fmla="*/ 591 w 717"/>
                  <a:gd name="T99" fmla="*/ 269 h 536"/>
                  <a:gd name="T100" fmla="*/ 603 w 717"/>
                  <a:gd name="T101" fmla="*/ 248 h 536"/>
                  <a:gd name="T102" fmla="*/ 612 w 717"/>
                  <a:gd name="T103" fmla="*/ 231 h 536"/>
                  <a:gd name="T104" fmla="*/ 628 w 717"/>
                  <a:gd name="T105" fmla="*/ 202 h 536"/>
                  <a:gd name="T106" fmla="*/ 607 w 717"/>
                  <a:gd name="T107" fmla="*/ 187 h 536"/>
                  <a:gd name="T108" fmla="*/ 636 w 717"/>
                  <a:gd name="T109" fmla="*/ 173 h 536"/>
                  <a:gd name="T110" fmla="*/ 631 w 717"/>
                  <a:gd name="T111" fmla="*/ 161 h 536"/>
                  <a:gd name="T112" fmla="*/ 607 w 717"/>
                  <a:gd name="T113" fmla="*/ 143 h 536"/>
                  <a:gd name="T114" fmla="*/ 648 w 717"/>
                  <a:gd name="T115" fmla="*/ 110 h 536"/>
                  <a:gd name="T116" fmla="*/ 620 w 717"/>
                  <a:gd name="T117" fmla="*/ 105 h 536"/>
                  <a:gd name="T118" fmla="*/ 644 w 717"/>
                  <a:gd name="T119" fmla="*/ 88 h 536"/>
                  <a:gd name="T120" fmla="*/ 690 w 717"/>
                  <a:gd name="T121" fmla="*/ 72 h 536"/>
                  <a:gd name="T122" fmla="*/ 246 w 717"/>
                  <a:gd name="T123" fmla="*/ 351 h 536"/>
                  <a:gd name="T124" fmla="*/ 211 w 717"/>
                  <a:gd name="T125" fmla="*/ 34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536">
                    <a:moveTo>
                      <a:pt x="677" y="49"/>
                    </a:moveTo>
                    <a:lnTo>
                      <a:pt x="677" y="49"/>
                    </a:lnTo>
                    <a:lnTo>
                      <a:pt x="669" y="50"/>
                    </a:lnTo>
                    <a:lnTo>
                      <a:pt x="661" y="52"/>
                    </a:lnTo>
                    <a:lnTo>
                      <a:pt x="655" y="54"/>
                    </a:lnTo>
                    <a:lnTo>
                      <a:pt x="654" y="57"/>
                    </a:lnTo>
                    <a:lnTo>
                      <a:pt x="653" y="60"/>
                    </a:lnTo>
                    <a:lnTo>
                      <a:pt x="653" y="60"/>
                    </a:lnTo>
                    <a:lnTo>
                      <a:pt x="653" y="63"/>
                    </a:lnTo>
                    <a:lnTo>
                      <a:pt x="650" y="63"/>
                    </a:lnTo>
                    <a:lnTo>
                      <a:pt x="644" y="63"/>
                    </a:lnTo>
                    <a:lnTo>
                      <a:pt x="636" y="62"/>
                    </a:lnTo>
                    <a:lnTo>
                      <a:pt x="632" y="60"/>
                    </a:lnTo>
                    <a:lnTo>
                      <a:pt x="629" y="62"/>
                    </a:lnTo>
                    <a:lnTo>
                      <a:pt x="629" y="62"/>
                    </a:lnTo>
                    <a:lnTo>
                      <a:pt x="628" y="62"/>
                    </a:lnTo>
                    <a:lnTo>
                      <a:pt x="626" y="62"/>
                    </a:lnTo>
                    <a:lnTo>
                      <a:pt x="623" y="59"/>
                    </a:lnTo>
                    <a:lnTo>
                      <a:pt x="622" y="57"/>
                    </a:lnTo>
                    <a:lnTo>
                      <a:pt x="620" y="57"/>
                    </a:lnTo>
                    <a:lnTo>
                      <a:pt x="619" y="57"/>
                    </a:lnTo>
                    <a:lnTo>
                      <a:pt x="619" y="57"/>
                    </a:lnTo>
                    <a:lnTo>
                      <a:pt x="607" y="65"/>
                    </a:lnTo>
                    <a:lnTo>
                      <a:pt x="602" y="69"/>
                    </a:lnTo>
                    <a:lnTo>
                      <a:pt x="596" y="73"/>
                    </a:lnTo>
                    <a:lnTo>
                      <a:pt x="596" y="73"/>
                    </a:lnTo>
                    <a:lnTo>
                      <a:pt x="590" y="76"/>
                    </a:lnTo>
                    <a:lnTo>
                      <a:pt x="586" y="81"/>
                    </a:lnTo>
                    <a:lnTo>
                      <a:pt x="580" y="84"/>
                    </a:lnTo>
                    <a:lnTo>
                      <a:pt x="577" y="85"/>
                    </a:lnTo>
                    <a:lnTo>
                      <a:pt x="577" y="85"/>
                    </a:lnTo>
                    <a:lnTo>
                      <a:pt x="575" y="85"/>
                    </a:lnTo>
                    <a:lnTo>
                      <a:pt x="575" y="84"/>
                    </a:lnTo>
                    <a:lnTo>
                      <a:pt x="581" y="76"/>
                    </a:lnTo>
                    <a:lnTo>
                      <a:pt x="596" y="62"/>
                    </a:lnTo>
                    <a:lnTo>
                      <a:pt x="596" y="62"/>
                    </a:lnTo>
                    <a:lnTo>
                      <a:pt x="599" y="59"/>
                    </a:lnTo>
                    <a:lnTo>
                      <a:pt x="600" y="56"/>
                    </a:lnTo>
                    <a:lnTo>
                      <a:pt x="600" y="52"/>
                    </a:lnTo>
                    <a:lnTo>
                      <a:pt x="599" y="50"/>
                    </a:lnTo>
                    <a:lnTo>
                      <a:pt x="597" y="47"/>
                    </a:lnTo>
                    <a:lnTo>
                      <a:pt x="596" y="46"/>
                    </a:lnTo>
                    <a:lnTo>
                      <a:pt x="593" y="44"/>
                    </a:lnTo>
                    <a:lnTo>
                      <a:pt x="588" y="44"/>
                    </a:lnTo>
                    <a:lnTo>
                      <a:pt x="588" y="44"/>
                    </a:lnTo>
                    <a:lnTo>
                      <a:pt x="583" y="46"/>
                    </a:lnTo>
                    <a:lnTo>
                      <a:pt x="580" y="49"/>
                    </a:lnTo>
                    <a:lnTo>
                      <a:pt x="577" y="52"/>
                    </a:lnTo>
                    <a:lnTo>
                      <a:pt x="574" y="54"/>
                    </a:lnTo>
                    <a:lnTo>
                      <a:pt x="574" y="54"/>
                    </a:lnTo>
                    <a:lnTo>
                      <a:pt x="553" y="62"/>
                    </a:lnTo>
                    <a:lnTo>
                      <a:pt x="542" y="66"/>
                    </a:lnTo>
                    <a:lnTo>
                      <a:pt x="537" y="66"/>
                    </a:lnTo>
                    <a:lnTo>
                      <a:pt x="536" y="66"/>
                    </a:lnTo>
                    <a:lnTo>
                      <a:pt x="536" y="66"/>
                    </a:lnTo>
                    <a:lnTo>
                      <a:pt x="536" y="63"/>
                    </a:lnTo>
                    <a:lnTo>
                      <a:pt x="539" y="62"/>
                    </a:lnTo>
                    <a:lnTo>
                      <a:pt x="548" y="57"/>
                    </a:lnTo>
                    <a:lnTo>
                      <a:pt x="556" y="53"/>
                    </a:lnTo>
                    <a:lnTo>
                      <a:pt x="559" y="52"/>
                    </a:lnTo>
                    <a:lnTo>
                      <a:pt x="561" y="50"/>
                    </a:lnTo>
                    <a:lnTo>
                      <a:pt x="561" y="50"/>
                    </a:lnTo>
                    <a:lnTo>
                      <a:pt x="559" y="50"/>
                    </a:lnTo>
                    <a:lnTo>
                      <a:pt x="555" y="49"/>
                    </a:lnTo>
                    <a:lnTo>
                      <a:pt x="542" y="47"/>
                    </a:lnTo>
                    <a:lnTo>
                      <a:pt x="526" y="49"/>
                    </a:lnTo>
                    <a:lnTo>
                      <a:pt x="513" y="49"/>
                    </a:lnTo>
                    <a:lnTo>
                      <a:pt x="513" y="49"/>
                    </a:lnTo>
                    <a:lnTo>
                      <a:pt x="488" y="54"/>
                    </a:lnTo>
                    <a:lnTo>
                      <a:pt x="476" y="56"/>
                    </a:lnTo>
                    <a:lnTo>
                      <a:pt x="473" y="56"/>
                    </a:lnTo>
                    <a:lnTo>
                      <a:pt x="472" y="56"/>
                    </a:lnTo>
                    <a:lnTo>
                      <a:pt x="472" y="56"/>
                    </a:lnTo>
                    <a:lnTo>
                      <a:pt x="473" y="53"/>
                    </a:lnTo>
                    <a:lnTo>
                      <a:pt x="478" y="52"/>
                    </a:lnTo>
                    <a:lnTo>
                      <a:pt x="489" y="49"/>
                    </a:lnTo>
                    <a:lnTo>
                      <a:pt x="517" y="43"/>
                    </a:lnTo>
                    <a:lnTo>
                      <a:pt x="517" y="43"/>
                    </a:lnTo>
                    <a:lnTo>
                      <a:pt x="530" y="43"/>
                    </a:lnTo>
                    <a:lnTo>
                      <a:pt x="546" y="43"/>
                    </a:lnTo>
                    <a:lnTo>
                      <a:pt x="561" y="43"/>
                    </a:lnTo>
                    <a:lnTo>
                      <a:pt x="572" y="40"/>
                    </a:lnTo>
                    <a:lnTo>
                      <a:pt x="572" y="40"/>
                    </a:lnTo>
                    <a:lnTo>
                      <a:pt x="583" y="37"/>
                    </a:lnTo>
                    <a:lnTo>
                      <a:pt x="591" y="35"/>
                    </a:lnTo>
                    <a:lnTo>
                      <a:pt x="600" y="33"/>
                    </a:lnTo>
                    <a:lnTo>
                      <a:pt x="604" y="31"/>
                    </a:lnTo>
                    <a:lnTo>
                      <a:pt x="604" y="31"/>
                    </a:lnTo>
                    <a:lnTo>
                      <a:pt x="606" y="30"/>
                    </a:lnTo>
                    <a:lnTo>
                      <a:pt x="604" y="28"/>
                    </a:lnTo>
                    <a:lnTo>
                      <a:pt x="599" y="25"/>
                    </a:lnTo>
                    <a:lnTo>
                      <a:pt x="590" y="22"/>
                    </a:lnTo>
                    <a:lnTo>
                      <a:pt x="583" y="22"/>
                    </a:lnTo>
                    <a:lnTo>
                      <a:pt x="583" y="22"/>
                    </a:lnTo>
                    <a:lnTo>
                      <a:pt x="572" y="21"/>
                    </a:lnTo>
                    <a:lnTo>
                      <a:pt x="568" y="19"/>
                    </a:lnTo>
                    <a:lnTo>
                      <a:pt x="567" y="17"/>
                    </a:lnTo>
                    <a:lnTo>
                      <a:pt x="567" y="17"/>
                    </a:lnTo>
                    <a:lnTo>
                      <a:pt x="567" y="15"/>
                    </a:lnTo>
                    <a:lnTo>
                      <a:pt x="565" y="15"/>
                    </a:lnTo>
                    <a:lnTo>
                      <a:pt x="561" y="12"/>
                    </a:lnTo>
                    <a:lnTo>
                      <a:pt x="556" y="11"/>
                    </a:lnTo>
                    <a:lnTo>
                      <a:pt x="553" y="9"/>
                    </a:lnTo>
                    <a:lnTo>
                      <a:pt x="553" y="9"/>
                    </a:lnTo>
                    <a:lnTo>
                      <a:pt x="552" y="8"/>
                    </a:lnTo>
                    <a:lnTo>
                      <a:pt x="548" y="8"/>
                    </a:lnTo>
                    <a:lnTo>
                      <a:pt x="537" y="6"/>
                    </a:lnTo>
                    <a:lnTo>
                      <a:pt x="527" y="6"/>
                    </a:lnTo>
                    <a:lnTo>
                      <a:pt x="520" y="5"/>
                    </a:lnTo>
                    <a:lnTo>
                      <a:pt x="520" y="5"/>
                    </a:lnTo>
                    <a:lnTo>
                      <a:pt x="514" y="2"/>
                    </a:lnTo>
                    <a:lnTo>
                      <a:pt x="505" y="0"/>
                    </a:lnTo>
                    <a:lnTo>
                      <a:pt x="495" y="0"/>
                    </a:lnTo>
                    <a:lnTo>
                      <a:pt x="485" y="0"/>
                    </a:lnTo>
                    <a:lnTo>
                      <a:pt x="485" y="0"/>
                    </a:lnTo>
                    <a:lnTo>
                      <a:pt x="457" y="2"/>
                    </a:lnTo>
                    <a:lnTo>
                      <a:pt x="435" y="2"/>
                    </a:lnTo>
                    <a:lnTo>
                      <a:pt x="435" y="2"/>
                    </a:lnTo>
                    <a:lnTo>
                      <a:pt x="427" y="3"/>
                    </a:lnTo>
                    <a:lnTo>
                      <a:pt x="419" y="5"/>
                    </a:lnTo>
                    <a:lnTo>
                      <a:pt x="419" y="5"/>
                    </a:lnTo>
                    <a:lnTo>
                      <a:pt x="414" y="5"/>
                    </a:lnTo>
                    <a:lnTo>
                      <a:pt x="409" y="6"/>
                    </a:lnTo>
                    <a:lnTo>
                      <a:pt x="406" y="8"/>
                    </a:lnTo>
                    <a:lnTo>
                      <a:pt x="406" y="9"/>
                    </a:lnTo>
                    <a:lnTo>
                      <a:pt x="408" y="11"/>
                    </a:lnTo>
                    <a:lnTo>
                      <a:pt x="408" y="11"/>
                    </a:lnTo>
                    <a:lnTo>
                      <a:pt x="409" y="12"/>
                    </a:lnTo>
                    <a:lnTo>
                      <a:pt x="409" y="15"/>
                    </a:lnTo>
                    <a:lnTo>
                      <a:pt x="408" y="17"/>
                    </a:lnTo>
                    <a:lnTo>
                      <a:pt x="405" y="17"/>
                    </a:lnTo>
                    <a:lnTo>
                      <a:pt x="401" y="17"/>
                    </a:lnTo>
                    <a:lnTo>
                      <a:pt x="399" y="17"/>
                    </a:lnTo>
                    <a:lnTo>
                      <a:pt x="399" y="15"/>
                    </a:lnTo>
                    <a:lnTo>
                      <a:pt x="399" y="15"/>
                    </a:lnTo>
                    <a:lnTo>
                      <a:pt x="399" y="12"/>
                    </a:lnTo>
                    <a:lnTo>
                      <a:pt x="398" y="11"/>
                    </a:lnTo>
                    <a:lnTo>
                      <a:pt x="392" y="9"/>
                    </a:lnTo>
                    <a:lnTo>
                      <a:pt x="386" y="9"/>
                    </a:lnTo>
                    <a:lnTo>
                      <a:pt x="382" y="11"/>
                    </a:lnTo>
                    <a:lnTo>
                      <a:pt x="382" y="11"/>
                    </a:lnTo>
                    <a:lnTo>
                      <a:pt x="379" y="12"/>
                    </a:lnTo>
                    <a:lnTo>
                      <a:pt x="374" y="12"/>
                    </a:lnTo>
                    <a:lnTo>
                      <a:pt x="364" y="11"/>
                    </a:lnTo>
                    <a:lnTo>
                      <a:pt x="355" y="9"/>
                    </a:lnTo>
                    <a:lnTo>
                      <a:pt x="351" y="9"/>
                    </a:lnTo>
                    <a:lnTo>
                      <a:pt x="350" y="11"/>
                    </a:lnTo>
                    <a:lnTo>
                      <a:pt x="350" y="11"/>
                    </a:lnTo>
                    <a:lnTo>
                      <a:pt x="347" y="12"/>
                    </a:lnTo>
                    <a:lnTo>
                      <a:pt x="342" y="14"/>
                    </a:lnTo>
                    <a:lnTo>
                      <a:pt x="332" y="14"/>
                    </a:lnTo>
                    <a:lnTo>
                      <a:pt x="310" y="15"/>
                    </a:lnTo>
                    <a:lnTo>
                      <a:pt x="310" y="15"/>
                    </a:lnTo>
                    <a:lnTo>
                      <a:pt x="309" y="17"/>
                    </a:lnTo>
                    <a:lnTo>
                      <a:pt x="309" y="17"/>
                    </a:lnTo>
                    <a:lnTo>
                      <a:pt x="313" y="19"/>
                    </a:lnTo>
                    <a:lnTo>
                      <a:pt x="319" y="24"/>
                    </a:lnTo>
                    <a:lnTo>
                      <a:pt x="322" y="25"/>
                    </a:lnTo>
                    <a:lnTo>
                      <a:pt x="322" y="27"/>
                    </a:lnTo>
                    <a:lnTo>
                      <a:pt x="322" y="27"/>
                    </a:lnTo>
                    <a:lnTo>
                      <a:pt x="320" y="27"/>
                    </a:lnTo>
                    <a:lnTo>
                      <a:pt x="318" y="28"/>
                    </a:lnTo>
                    <a:lnTo>
                      <a:pt x="310" y="28"/>
                    </a:lnTo>
                    <a:lnTo>
                      <a:pt x="303" y="30"/>
                    </a:lnTo>
                    <a:lnTo>
                      <a:pt x="301" y="31"/>
                    </a:lnTo>
                    <a:lnTo>
                      <a:pt x="301" y="33"/>
                    </a:lnTo>
                    <a:lnTo>
                      <a:pt x="301" y="33"/>
                    </a:lnTo>
                    <a:lnTo>
                      <a:pt x="307" y="37"/>
                    </a:lnTo>
                    <a:lnTo>
                      <a:pt x="316" y="41"/>
                    </a:lnTo>
                    <a:lnTo>
                      <a:pt x="325" y="46"/>
                    </a:lnTo>
                    <a:lnTo>
                      <a:pt x="332" y="52"/>
                    </a:lnTo>
                    <a:lnTo>
                      <a:pt x="332" y="52"/>
                    </a:lnTo>
                    <a:lnTo>
                      <a:pt x="334" y="53"/>
                    </a:lnTo>
                    <a:lnTo>
                      <a:pt x="334" y="54"/>
                    </a:lnTo>
                    <a:lnTo>
                      <a:pt x="331" y="54"/>
                    </a:lnTo>
                    <a:lnTo>
                      <a:pt x="323" y="53"/>
                    </a:lnTo>
                    <a:lnTo>
                      <a:pt x="316" y="49"/>
                    </a:lnTo>
                    <a:lnTo>
                      <a:pt x="316" y="49"/>
                    </a:lnTo>
                    <a:lnTo>
                      <a:pt x="309" y="46"/>
                    </a:lnTo>
                    <a:lnTo>
                      <a:pt x="301" y="43"/>
                    </a:lnTo>
                    <a:lnTo>
                      <a:pt x="296" y="41"/>
                    </a:lnTo>
                    <a:lnTo>
                      <a:pt x="290" y="38"/>
                    </a:lnTo>
                    <a:lnTo>
                      <a:pt x="290" y="38"/>
                    </a:lnTo>
                    <a:lnTo>
                      <a:pt x="284" y="34"/>
                    </a:lnTo>
                    <a:lnTo>
                      <a:pt x="274" y="31"/>
                    </a:lnTo>
                    <a:lnTo>
                      <a:pt x="265" y="31"/>
                    </a:lnTo>
                    <a:lnTo>
                      <a:pt x="261" y="31"/>
                    </a:lnTo>
                    <a:lnTo>
                      <a:pt x="259" y="31"/>
                    </a:lnTo>
                    <a:lnTo>
                      <a:pt x="259" y="31"/>
                    </a:lnTo>
                    <a:lnTo>
                      <a:pt x="258" y="34"/>
                    </a:lnTo>
                    <a:lnTo>
                      <a:pt x="258" y="35"/>
                    </a:lnTo>
                    <a:lnTo>
                      <a:pt x="264" y="40"/>
                    </a:lnTo>
                    <a:lnTo>
                      <a:pt x="269" y="44"/>
                    </a:lnTo>
                    <a:lnTo>
                      <a:pt x="272" y="46"/>
                    </a:lnTo>
                    <a:lnTo>
                      <a:pt x="272" y="49"/>
                    </a:lnTo>
                    <a:lnTo>
                      <a:pt x="272" y="49"/>
                    </a:lnTo>
                    <a:lnTo>
                      <a:pt x="272" y="49"/>
                    </a:lnTo>
                    <a:lnTo>
                      <a:pt x="271" y="50"/>
                    </a:lnTo>
                    <a:lnTo>
                      <a:pt x="265" y="50"/>
                    </a:lnTo>
                    <a:lnTo>
                      <a:pt x="261" y="49"/>
                    </a:lnTo>
                    <a:lnTo>
                      <a:pt x="256" y="49"/>
                    </a:lnTo>
                    <a:lnTo>
                      <a:pt x="256" y="49"/>
                    </a:lnTo>
                    <a:lnTo>
                      <a:pt x="255" y="49"/>
                    </a:lnTo>
                    <a:lnTo>
                      <a:pt x="253" y="47"/>
                    </a:lnTo>
                    <a:lnTo>
                      <a:pt x="248" y="43"/>
                    </a:lnTo>
                    <a:lnTo>
                      <a:pt x="240" y="38"/>
                    </a:lnTo>
                    <a:lnTo>
                      <a:pt x="234" y="37"/>
                    </a:lnTo>
                    <a:lnTo>
                      <a:pt x="234" y="37"/>
                    </a:lnTo>
                    <a:lnTo>
                      <a:pt x="233" y="37"/>
                    </a:lnTo>
                    <a:lnTo>
                      <a:pt x="232" y="38"/>
                    </a:lnTo>
                    <a:lnTo>
                      <a:pt x="232" y="41"/>
                    </a:lnTo>
                    <a:lnTo>
                      <a:pt x="233" y="46"/>
                    </a:lnTo>
                    <a:lnTo>
                      <a:pt x="234" y="52"/>
                    </a:lnTo>
                    <a:lnTo>
                      <a:pt x="234" y="52"/>
                    </a:lnTo>
                    <a:lnTo>
                      <a:pt x="233" y="54"/>
                    </a:lnTo>
                    <a:lnTo>
                      <a:pt x="232" y="57"/>
                    </a:lnTo>
                    <a:lnTo>
                      <a:pt x="227" y="62"/>
                    </a:lnTo>
                    <a:lnTo>
                      <a:pt x="224" y="62"/>
                    </a:lnTo>
                    <a:lnTo>
                      <a:pt x="224" y="62"/>
                    </a:lnTo>
                    <a:lnTo>
                      <a:pt x="224" y="60"/>
                    </a:lnTo>
                    <a:lnTo>
                      <a:pt x="224" y="60"/>
                    </a:lnTo>
                    <a:lnTo>
                      <a:pt x="226" y="54"/>
                    </a:lnTo>
                    <a:lnTo>
                      <a:pt x="226" y="47"/>
                    </a:lnTo>
                    <a:lnTo>
                      <a:pt x="223" y="40"/>
                    </a:lnTo>
                    <a:lnTo>
                      <a:pt x="220" y="37"/>
                    </a:lnTo>
                    <a:lnTo>
                      <a:pt x="218" y="35"/>
                    </a:lnTo>
                    <a:lnTo>
                      <a:pt x="218" y="35"/>
                    </a:lnTo>
                    <a:lnTo>
                      <a:pt x="216" y="35"/>
                    </a:lnTo>
                    <a:lnTo>
                      <a:pt x="211" y="35"/>
                    </a:lnTo>
                    <a:lnTo>
                      <a:pt x="201" y="38"/>
                    </a:lnTo>
                    <a:lnTo>
                      <a:pt x="191" y="40"/>
                    </a:lnTo>
                    <a:lnTo>
                      <a:pt x="182" y="41"/>
                    </a:lnTo>
                    <a:lnTo>
                      <a:pt x="182" y="41"/>
                    </a:lnTo>
                    <a:lnTo>
                      <a:pt x="175" y="41"/>
                    </a:lnTo>
                    <a:lnTo>
                      <a:pt x="169" y="43"/>
                    </a:lnTo>
                    <a:lnTo>
                      <a:pt x="166" y="44"/>
                    </a:lnTo>
                    <a:lnTo>
                      <a:pt x="166" y="46"/>
                    </a:lnTo>
                    <a:lnTo>
                      <a:pt x="166" y="47"/>
                    </a:lnTo>
                    <a:lnTo>
                      <a:pt x="169" y="49"/>
                    </a:lnTo>
                    <a:lnTo>
                      <a:pt x="169" y="49"/>
                    </a:lnTo>
                    <a:lnTo>
                      <a:pt x="172" y="52"/>
                    </a:lnTo>
                    <a:lnTo>
                      <a:pt x="172" y="53"/>
                    </a:lnTo>
                    <a:lnTo>
                      <a:pt x="170" y="54"/>
                    </a:lnTo>
                    <a:lnTo>
                      <a:pt x="166" y="54"/>
                    </a:lnTo>
                    <a:lnTo>
                      <a:pt x="160" y="52"/>
                    </a:lnTo>
                    <a:lnTo>
                      <a:pt x="160" y="52"/>
                    </a:lnTo>
                    <a:lnTo>
                      <a:pt x="157" y="50"/>
                    </a:lnTo>
                    <a:lnTo>
                      <a:pt x="153" y="49"/>
                    </a:lnTo>
                    <a:lnTo>
                      <a:pt x="143" y="50"/>
                    </a:lnTo>
                    <a:lnTo>
                      <a:pt x="135" y="52"/>
                    </a:lnTo>
                    <a:lnTo>
                      <a:pt x="134" y="53"/>
                    </a:lnTo>
                    <a:lnTo>
                      <a:pt x="134" y="54"/>
                    </a:lnTo>
                    <a:lnTo>
                      <a:pt x="134" y="54"/>
                    </a:lnTo>
                    <a:lnTo>
                      <a:pt x="137" y="59"/>
                    </a:lnTo>
                    <a:lnTo>
                      <a:pt x="138" y="63"/>
                    </a:lnTo>
                    <a:lnTo>
                      <a:pt x="140" y="69"/>
                    </a:lnTo>
                    <a:lnTo>
                      <a:pt x="138" y="72"/>
                    </a:lnTo>
                    <a:lnTo>
                      <a:pt x="138" y="72"/>
                    </a:lnTo>
                    <a:lnTo>
                      <a:pt x="137" y="73"/>
                    </a:lnTo>
                    <a:lnTo>
                      <a:pt x="134" y="73"/>
                    </a:lnTo>
                    <a:lnTo>
                      <a:pt x="128" y="72"/>
                    </a:lnTo>
                    <a:lnTo>
                      <a:pt x="122" y="70"/>
                    </a:lnTo>
                    <a:lnTo>
                      <a:pt x="115" y="69"/>
                    </a:lnTo>
                    <a:lnTo>
                      <a:pt x="115" y="69"/>
                    </a:lnTo>
                    <a:lnTo>
                      <a:pt x="102" y="73"/>
                    </a:lnTo>
                    <a:lnTo>
                      <a:pt x="84" y="82"/>
                    </a:lnTo>
                    <a:lnTo>
                      <a:pt x="68" y="91"/>
                    </a:lnTo>
                    <a:lnTo>
                      <a:pt x="63" y="95"/>
                    </a:lnTo>
                    <a:lnTo>
                      <a:pt x="63" y="97"/>
                    </a:lnTo>
                    <a:lnTo>
                      <a:pt x="63" y="98"/>
                    </a:lnTo>
                    <a:lnTo>
                      <a:pt x="63" y="98"/>
                    </a:lnTo>
                    <a:lnTo>
                      <a:pt x="64" y="100"/>
                    </a:lnTo>
                    <a:lnTo>
                      <a:pt x="67" y="101"/>
                    </a:lnTo>
                    <a:lnTo>
                      <a:pt x="76" y="101"/>
                    </a:lnTo>
                    <a:lnTo>
                      <a:pt x="84" y="101"/>
                    </a:lnTo>
                    <a:lnTo>
                      <a:pt x="90" y="103"/>
                    </a:lnTo>
                    <a:lnTo>
                      <a:pt x="90" y="103"/>
                    </a:lnTo>
                    <a:lnTo>
                      <a:pt x="93" y="104"/>
                    </a:lnTo>
                    <a:lnTo>
                      <a:pt x="93" y="107"/>
                    </a:lnTo>
                    <a:lnTo>
                      <a:pt x="92" y="113"/>
                    </a:lnTo>
                    <a:lnTo>
                      <a:pt x="87" y="119"/>
                    </a:lnTo>
                    <a:lnTo>
                      <a:pt x="82" y="124"/>
                    </a:lnTo>
                    <a:lnTo>
                      <a:pt x="82" y="124"/>
                    </a:lnTo>
                    <a:lnTo>
                      <a:pt x="77" y="126"/>
                    </a:lnTo>
                    <a:lnTo>
                      <a:pt x="73" y="126"/>
                    </a:lnTo>
                    <a:lnTo>
                      <a:pt x="60" y="127"/>
                    </a:lnTo>
                    <a:lnTo>
                      <a:pt x="50" y="127"/>
                    </a:lnTo>
                    <a:lnTo>
                      <a:pt x="47" y="129"/>
                    </a:lnTo>
                    <a:lnTo>
                      <a:pt x="45" y="130"/>
                    </a:lnTo>
                    <a:lnTo>
                      <a:pt x="45" y="130"/>
                    </a:lnTo>
                    <a:lnTo>
                      <a:pt x="42" y="133"/>
                    </a:lnTo>
                    <a:lnTo>
                      <a:pt x="38" y="135"/>
                    </a:lnTo>
                    <a:lnTo>
                      <a:pt x="22" y="138"/>
                    </a:lnTo>
                    <a:lnTo>
                      <a:pt x="7" y="142"/>
                    </a:lnTo>
                    <a:lnTo>
                      <a:pt x="1" y="145"/>
                    </a:lnTo>
                    <a:lnTo>
                      <a:pt x="0" y="146"/>
                    </a:lnTo>
                    <a:lnTo>
                      <a:pt x="0" y="148"/>
                    </a:lnTo>
                    <a:lnTo>
                      <a:pt x="0" y="148"/>
                    </a:lnTo>
                    <a:lnTo>
                      <a:pt x="0" y="151"/>
                    </a:lnTo>
                    <a:lnTo>
                      <a:pt x="1" y="154"/>
                    </a:lnTo>
                    <a:lnTo>
                      <a:pt x="4" y="155"/>
                    </a:lnTo>
                    <a:lnTo>
                      <a:pt x="7" y="157"/>
                    </a:lnTo>
                    <a:lnTo>
                      <a:pt x="7" y="157"/>
                    </a:lnTo>
                    <a:lnTo>
                      <a:pt x="17" y="158"/>
                    </a:lnTo>
                    <a:lnTo>
                      <a:pt x="22" y="159"/>
                    </a:lnTo>
                    <a:lnTo>
                      <a:pt x="26" y="162"/>
                    </a:lnTo>
                    <a:lnTo>
                      <a:pt x="26" y="162"/>
                    </a:lnTo>
                    <a:lnTo>
                      <a:pt x="29" y="164"/>
                    </a:lnTo>
                    <a:lnTo>
                      <a:pt x="32" y="165"/>
                    </a:lnTo>
                    <a:lnTo>
                      <a:pt x="41" y="167"/>
                    </a:lnTo>
                    <a:lnTo>
                      <a:pt x="50" y="167"/>
                    </a:lnTo>
                    <a:lnTo>
                      <a:pt x="58" y="164"/>
                    </a:lnTo>
                    <a:lnTo>
                      <a:pt x="58" y="164"/>
                    </a:lnTo>
                    <a:lnTo>
                      <a:pt x="66" y="162"/>
                    </a:lnTo>
                    <a:lnTo>
                      <a:pt x="71" y="164"/>
                    </a:lnTo>
                    <a:lnTo>
                      <a:pt x="76" y="167"/>
                    </a:lnTo>
                    <a:lnTo>
                      <a:pt x="76" y="171"/>
                    </a:lnTo>
                    <a:lnTo>
                      <a:pt x="76" y="171"/>
                    </a:lnTo>
                    <a:lnTo>
                      <a:pt x="76" y="173"/>
                    </a:lnTo>
                    <a:lnTo>
                      <a:pt x="73" y="174"/>
                    </a:lnTo>
                    <a:lnTo>
                      <a:pt x="63" y="173"/>
                    </a:lnTo>
                    <a:lnTo>
                      <a:pt x="52" y="173"/>
                    </a:lnTo>
                    <a:lnTo>
                      <a:pt x="48" y="173"/>
                    </a:lnTo>
                    <a:lnTo>
                      <a:pt x="45" y="174"/>
                    </a:lnTo>
                    <a:lnTo>
                      <a:pt x="45" y="174"/>
                    </a:lnTo>
                    <a:lnTo>
                      <a:pt x="42" y="176"/>
                    </a:lnTo>
                    <a:lnTo>
                      <a:pt x="38" y="176"/>
                    </a:lnTo>
                    <a:lnTo>
                      <a:pt x="28" y="176"/>
                    </a:lnTo>
                    <a:lnTo>
                      <a:pt x="19" y="177"/>
                    </a:lnTo>
                    <a:lnTo>
                      <a:pt x="17" y="177"/>
                    </a:lnTo>
                    <a:lnTo>
                      <a:pt x="16" y="178"/>
                    </a:lnTo>
                    <a:lnTo>
                      <a:pt x="16" y="178"/>
                    </a:lnTo>
                    <a:lnTo>
                      <a:pt x="17" y="181"/>
                    </a:lnTo>
                    <a:lnTo>
                      <a:pt x="19" y="181"/>
                    </a:lnTo>
                    <a:lnTo>
                      <a:pt x="23" y="183"/>
                    </a:lnTo>
                    <a:lnTo>
                      <a:pt x="38" y="184"/>
                    </a:lnTo>
                    <a:lnTo>
                      <a:pt x="38" y="184"/>
                    </a:lnTo>
                    <a:lnTo>
                      <a:pt x="41" y="186"/>
                    </a:lnTo>
                    <a:lnTo>
                      <a:pt x="41" y="189"/>
                    </a:lnTo>
                    <a:lnTo>
                      <a:pt x="39" y="192"/>
                    </a:lnTo>
                    <a:lnTo>
                      <a:pt x="38" y="194"/>
                    </a:lnTo>
                    <a:lnTo>
                      <a:pt x="38" y="194"/>
                    </a:lnTo>
                    <a:lnTo>
                      <a:pt x="38" y="196"/>
                    </a:lnTo>
                    <a:lnTo>
                      <a:pt x="41" y="197"/>
                    </a:lnTo>
                    <a:lnTo>
                      <a:pt x="51" y="202"/>
                    </a:lnTo>
                    <a:lnTo>
                      <a:pt x="51" y="202"/>
                    </a:lnTo>
                    <a:lnTo>
                      <a:pt x="58" y="205"/>
                    </a:lnTo>
                    <a:lnTo>
                      <a:pt x="66" y="206"/>
                    </a:lnTo>
                    <a:lnTo>
                      <a:pt x="71" y="206"/>
                    </a:lnTo>
                    <a:lnTo>
                      <a:pt x="71" y="205"/>
                    </a:lnTo>
                    <a:lnTo>
                      <a:pt x="70" y="203"/>
                    </a:lnTo>
                    <a:lnTo>
                      <a:pt x="70" y="203"/>
                    </a:lnTo>
                    <a:lnTo>
                      <a:pt x="70" y="202"/>
                    </a:lnTo>
                    <a:lnTo>
                      <a:pt x="70" y="200"/>
                    </a:lnTo>
                    <a:lnTo>
                      <a:pt x="74" y="200"/>
                    </a:lnTo>
                    <a:lnTo>
                      <a:pt x="79" y="200"/>
                    </a:lnTo>
                    <a:lnTo>
                      <a:pt x="83" y="202"/>
                    </a:lnTo>
                    <a:lnTo>
                      <a:pt x="83" y="202"/>
                    </a:lnTo>
                    <a:lnTo>
                      <a:pt x="83" y="203"/>
                    </a:lnTo>
                    <a:lnTo>
                      <a:pt x="84" y="203"/>
                    </a:lnTo>
                    <a:lnTo>
                      <a:pt x="89" y="202"/>
                    </a:lnTo>
                    <a:lnTo>
                      <a:pt x="93" y="200"/>
                    </a:lnTo>
                    <a:lnTo>
                      <a:pt x="98" y="199"/>
                    </a:lnTo>
                    <a:lnTo>
                      <a:pt x="98" y="199"/>
                    </a:lnTo>
                    <a:lnTo>
                      <a:pt x="102" y="199"/>
                    </a:lnTo>
                    <a:lnTo>
                      <a:pt x="105" y="197"/>
                    </a:lnTo>
                    <a:lnTo>
                      <a:pt x="109" y="196"/>
                    </a:lnTo>
                    <a:lnTo>
                      <a:pt x="112" y="197"/>
                    </a:lnTo>
                    <a:lnTo>
                      <a:pt x="112" y="197"/>
                    </a:lnTo>
                    <a:lnTo>
                      <a:pt x="119" y="199"/>
                    </a:lnTo>
                    <a:lnTo>
                      <a:pt x="130" y="202"/>
                    </a:lnTo>
                    <a:lnTo>
                      <a:pt x="141" y="203"/>
                    </a:lnTo>
                    <a:lnTo>
                      <a:pt x="150" y="206"/>
                    </a:lnTo>
                    <a:lnTo>
                      <a:pt x="150" y="206"/>
                    </a:lnTo>
                    <a:lnTo>
                      <a:pt x="163" y="212"/>
                    </a:lnTo>
                    <a:lnTo>
                      <a:pt x="167" y="215"/>
                    </a:lnTo>
                    <a:lnTo>
                      <a:pt x="169" y="216"/>
                    </a:lnTo>
                    <a:lnTo>
                      <a:pt x="169" y="219"/>
                    </a:lnTo>
                    <a:lnTo>
                      <a:pt x="169" y="219"/>
                    </a:lnTo>
                    <a:lnTo>
                      <a:pt x="169" y="224"/>
                    </a:lnTo>
                    <a:lnTo>
                      <a:pt x="173" y="228"/>
                    </a:lnTo>
                    <a:lnTo>
                      <a:pt x="178" y="231"/>
                    </a:lnTo>
                    <a:lnTo>
                      <a:pt x="185" y="235"/>
                    </a:lnTo>
                    <a:lnTo>
                      <a:pt x="185" y="235"/>
                    </a:lnTo>
                    <a:lnTo>
                      <a:pt x="191" y="238"/>
                    </a:lnTo>
                    <a:lnTo>
                      <a:pt x="194" y="244"/>
                    </a:lnTo>
                    <a:lnTo>
                      <a:pt x="195" y="248"/>
                    </a:lnTo>
                    <a:lnTo>
                      <a:pt x="195" y="254"/>
                    </a:lnTo>
                    <a:lnTo>
                      <a:pt x="195" y="254"/>
                    </a:lnTo>
                    <a:lnTo>
                      <a:pt x="197" y="257"/>
                    </a:lnTo>
                    <a:lnTo>
                      <a:pt x="201" y="262"/>
                    </a:lnTo>
                    <a:lnTo>
                      <a:pt x="204" y="264"/>
                    </a:lnTo>
                    <a:lnTo>
                      <a:pt x="204" y="266"/>
                    </a:lnTo>
                    <a:lnTo>
                      <a:pt x="204" y="266"/>
                    </a:lnTo>
                    <a:lnTo>
                      <a:pt x="204" y="266"/>
                    </a:lnTo>
                    <a:lnTo>
                      <a:pt x="204" y="269"/>
                    </a:lnTo>
                    <a:lnTo>
                      <a:pt x="204" y="272"/>
                    </a:lnTo>
                    <a:lnTo>
                      <a:pt x="205" y="275"/>
                    </a:lnTo>
                    <a:lnTo>
                      <a:pt x="210" y="279"/>
                    </a:lnTo>
                    <a:lnTo>
                      <a:pt x="210" y="279"/>
                    </a:lnTo>
                    <a:lnTo>
                      <a:pt x="211" y="281"/>
                    </a:lnTo>
                    <a:lnTo>
                      <a:pt x="211" y="282"/>
                    </a:lnTo>
                    <a:lnTo>
                      <a:pt x="208" y="286"/>
                    </a:lnTo>
                    <a:lnTo>
                      <a:pt x="204" y="289"/>
                    </a:lnTo>
                    <a:lnTo>
                      <a:pt x="204" y="291"/>
                    </a:lnTo>
                    <a:lnTo>
                      <a:pt x="204" y="294"/>
                    </a:lnTo>
                    <a:lnTo>
                      <a:pt x="204" y="294"/>
                    </a:lnTo>
                    <a:lnTo>
                      <a:pt x="205" y="295"/>
                    </a:lnTo>
                    <a:lnTo>
                      <a:pt x="205" y="298"/>
                    </a:lnTo>
                    <a:lnTo>
                      <a:pt x="204" y="302"/>
                    </a:lnTo>
                    <a:lnTo>
                      <a:pt x="204" y="305"/>
                    </a:lnTo>
                    <a:lnTo>
                      <a:pt x="204" y="307"/>
                    </a:lnTo>
                    <a:lnTo>
                      <a:pt x="207" y="308"/>
                    </a:lnTo>
                    <a:lnTo>
                      <a:pt x="210" y="310"/>
                    </a:lnTo>
                    <a:lnTo>
                      <a:pt x="210" y="310"/>
                    </a:lnTo>
                    <a:lnTo>
                      <a:pt x="213" y="310"/>
                    </a:lnTo>
                    <a:lnTo>
                      <a:pt x="216" y="308"/>
                    </a:lnTo>
                    <a:lnTo>
                      <a:pt x="220" y="305"/>
                    </a:lnTo>
                    <a:lnTo>
                      <a:pt x="223" y="302"/>
                    </a:lnTo>
                    <a:lnTo>
                      <a:pt x="224" y="302"/>
                    </a:lnTo>
                    <a:lnTo>
                      <a:pt x="227" y="301"/>
                    </a:lnTo>
                    <a:lnTo>
                      <a:pt x="227" y="301"/>
                    </a:lnTo>
                    <a:lnTo>
                      <a:pt x="230" y="302"/>
                    </a:lnTo>
                    <a:lnTo>
                      <a:pt x="230" y="302"/>
                    </a:lnTo>
                    <a:lnTo>
                      <a:pt x="230" y="305"/>
                    </a:lnTo>
                    <a:lnTo>
                      <a:pt x="230" y="310"/>
                    </a:lnTo>
                    <a:lnTo>
                      <a:pt x="230" y="311"/>
                    </a:lnTo>
                    <a:lnTo>
                      <a:pt x="232" y="313"/>
                    </a:lnTo>
                    <a:lnTo>
                      <a:pt x="232" y="313"/>
                    </a:lnTo>
                    <a:lnTo>
                      <a:pt x="236" y="316"/>
                    </a:lnTo>
                    <a:lnTo>
                      <a:pt x="240" y="317"/>
                    </a:lnTo>
                    <a:lnTo>
                      <a:pt x="248" y="320"/>
                    </a:lnTo>
                    <a:lnTo>
                      <a:pt x="253" y="324"/>
                    </a:lnTo>
                    <a:lnTo>
                      <a:pt x="253" y="324"/>
                    </a:lnTo>
                    <a:lnTo>
                      <a:pt x="258" y="329"/>
                    </a:lnTo>
                    <a:lnTo>
                      <a:pt x="258" y="330"/>
                    </a:lnTo>
                    <a:lnTo>
                      <a:pt x="258" y="332"/>
                    </a:lnTo>
                    <a:lnTo>
                      <a:pt x="255" y="332"/>
                    </a:lnTo>
                    <a:lnTo>
                      <a:pt x="249" y="329"/>
                    </a:lnTo>
                    <a:lnTo>
                      <a:pt x="249" y="329"/>
                    </a:lnTo>
                    <a:lnTo>
                      <a:pt x="245" y="327"/>
                    </a:lnTo>
                    <a:lnTo>
                      <a:pt x="240" y="326"/>
                    </a:lnTo>
                    <a:lnTo>
                      <a:pt x="230" y="324"/>
                    </a:lnTo>
                    <a:lnTo>
                      <a:pt x="221" y="326"/>
                    </a:lnTo>
                    <a:lnTo>
                      <a:pt x="218" y="327"/>
                    </a:lnTo>
                    <a:lnTo>
                      <a:pt x="218" y="327"/>
                    </a:lnTo>
                    <a:lnTo>
                      <a:pt x="221" y="330"/>
                    </a:lnTo>
                    <a:lnTo>
                      <a:pt x="232" y="336"/>
                    </a:lnTo>
                    <a:lnTo>
                      <a:pt x="242" y="340"/>
                    </a:lnTo>
                    <a:lnTo>
                      <a:pt x="246" y="342"/>
                    </a:lnTo>
                    <a:lnTo>
                      <a:pt x="249" y="342"/>
                    </a:lnTo>
                    <a:lnTo>
                      <a:pt x="249" y="342"/>
                    </a:lnTo>
                    <a:lnTo>
                      <a:pt x="252" y="340"/>
                    </a:lnTo>
                    <a:lnTo>
                      <a:pt x="253" y="342"/>
                    </a:lnTo>
                    <a:lnTo>
                      <a:pt x="258" y="345"/>
                    </a:lnTo>
                    <a:lnTo>
                      <a:pt x="261" y="349"/>
                    </a:lnTo>
                    <a:lnTo>
                      <a:pt x="261" y="352"/>
                    </a:lnTo>
                    <a:lnTo>
                      <a:pt x="259" y="353"/>
                    </a:lnTo>
                    <a:lnTo>
                      <a:pt x="259" y="353"/>
                    </a:lnTo>
                    <a:lnTo>
                      <a:pt x="258" y="356"/>
                    </a:lnTo>
                    <a:lnTo>
                      <a:pt x="258" y="361"/>
                    </a:lnTo>
                    <a:lnTo>
                      <a:pt x="258" y="370"/>
                    </a:lnTo>
                    <a:lnTo>
                      <a:pt x="258" y="370"/>
                    </a:lnTo>
                    <a:lnTo>
                      <a:pt x="256" y="371"/>
                    </a:lnTo>
                    <a:lnTo>
                      <a:pt x="255" y="371"/>
                    </a:lnTo>
                    <a:lnTo>
                      <a:pt x="252" y="371"/>
                    </a:lnTo>
                    <a:lnTo>
                      <a:pt x="248" y="371"/>
                    </a:lnTo>
                    <a:lnTo>
                      <a:pt x="242" y="370"/>
                    </a:lnTo>
                    <a:lnTo>
                      <a:pt x="242" y="370"/>
                    </a:lnTo>
                    <a:lnTo>
                      <a:pt x="239" y="371"/>
                    </a:lnTo>
                    <a:lnTo>
                      <a:pt x="236" y="372"/>
                    </a:lnTo>
                    <a:lnTo>
                      <a:pt x="233" y="375"/>
                    </a:lnTo>
                    <a:lnTo>
                      <a:pt x="233" y="378"/>
                    </a:lnTo>
                    <a:lnTo>
                      <a:pt x="233" y="378"/>
                    </a:lnTo>
                    <a:lnTo>
                      <a:pt x="232" y="383"/>
                    </a:lnTo>
                    <a:lnTo>
                      <a:pt x="229" y="387"/>
                    </a:lnTo>
                    <a:lnTo>
                      <a:pt x="226" y="391"/>
                    </a:lnTo>
                    <a:lnTo>
                      <a:pt x="223" y="396"/>
                    </a:lnTo>
                    <a:lnTo>
                      <a:pt x="223" y="396"/>
                    </a:lnTo>
                    <a:lnTo>
                      <a:pt x="224" y="400"/>
                    </a:lnTo>
                    <a:lnTo>
                      <a:pt x="227" y="403"/>
                    </a:lnTo>
                    <a:lnTo>
                      <a:pt x="234" y="406"/>
                    </a:lnTo>
                    <a:lnTo>
                      <a:pt x="234" y="406"/>
                    </a:lnTo>
                    <a:lnTo>
                      <a:pt x="236" y="407"/>
                    </a:lnTo>
                    <a:lnTo>
                      <a:pt x="236" y="407"/>
                    </a:lnTo>
                    <a:lnTo>
                      <a:pt x="232" y="410"/>
                    </a:lnTo>
                    <a:lnTo>
                      <a:pt x="229" y="413"/>
                    </a:lnTo>
                    <a:lnTo>
                      <a:pt x="227" y="415"/>
                    </a:lnTo>
                    <a:lnTo>
                      <a:pt x="226" y="416"/>
                    </a:lnTo>
                    <a:lnTo>
                      <a:pt x="226" y="416"/>
                    </a:lnTo>
                    <a:lnTo>
                      <a:pt x="226" y="419"/>
                    </a:lnTo>
                    <a:lnTo>
                      <a:pt x="227" y="421"/>
                    </a:lnTo>
                    <a:lnTo>
                      <a:pt x="232" y="426"/>
                    </a:lnTo>
                    <a:lnTo>
                      <a:pt x="242" y="434"/>
                    </a:lnTo>
                    <a:lnTo>
                      <a:pt x="242" y="434"/>
                    </a:lnTo>
                    <a:lnTo>
                      <a:pt x="243" y="435"/>
                    </a:lnTo>
                    <a:lnTo>
                      <a:pt x="245" y="437"/>
                    </a:lnTo>
                    <a:lnTo>
                      <a:pt x="245" y="442"/>
                    </a:lnTo>
                    <a:lnTo>
                      <a:pt x="243" y="448"/>
                    </a:lnTo>
                    <a:lnTo>
                      <a:pt x="245" y="454"/>
                    </a:lnTo>
                    <a:lnTo>
                      <a:pt x="245" y="454"/>
                    </a:lnTo>
                    <a:lnTo>
                      <a:pt x="245" y="456"/>
                    </a:lnTo>
                    <a:lnTo>
                      <a:pt x="246" y="456"/>
                    </a:lnTo>
                    <a:lnTo>
                      <a:pt x="249" y="456"/>
                    </a:lnTo>
                    <a:lnTo>
                      <a:pt x="251" y="457"/>
                    </a:lnTo>
                    <a:lnTo>
                      <a:pt x="251" y="460"/>
                    </a:lnTo>
                    <a:lnTo>
                      <a:pt x="251" y="460"/>
                    </a:lnTo>
                    <a:lnTo>
                      <a:pt x="252" y="464"/>
                    </a:lnTo>
                    <a:lnTo>
                      <a:pt x="253" y="467"/>
                    </a:lnTo>
                    <a:lnTo>
                      <a:pt x="256" y="469"/>
                    </a:lnTo>
                    <a:lnTo>
                      <a:pt x="256" y="472"/>
                    </a:lnTo>
                    <a:lnTo>
                      <a:pt x="256" y="472"/>
                    </a:lnTo>
                    <a:lnTo>
                      <a:pt x="259" y="475"/>
                    </a:lnTo>
                    <a:lnTo>
                      <a:pt x="262" y="476"/>
                    </a:lnTo>
                    <a:lnTo>
                      <a:pt x="265" y="477"/>
                    </a:lnTo>
                    <a:lnTo>
                      <a:pt x="267" y="479"/>
                    </a:lnTo>
                    <a:lnTo>
                      <a:pt x="267" y="482"/>
                    </a:lnTo>
                    <a:lnTo>
                      <a:pt x="267" y="482"/>
                    </a:lnTo>
                    <a:lnTo>
                      <a:pt x="265" y="486"/>
                    </a:lnTo>
                    <a:lnTo>
                      <a:pt x="267" y="489"/>
                    </a:lnTo>
                    <a:lnTo>
                      <a:pt x="271" y="496"/>
                    </a:lnTo>
                    <a:lnTo>
                      <a:pt x="271" y="496"/>
                    </a:lnTo>
                    <a:lnTo>
                      <a:pt x="278" y="502"/>
                    </a:lnTo>
                    <a:lnTo>
                      <a:pt x="283" y="507"/>
                    </a:lnTo>
                    <a:lnTo>
                      <a:pt x="284" y="510"/>
                    </a:lnTo>
                    <a:lnTo>
                      <a:pt x="284" y="510"/>
                    </a:lnTo>
                    <a:lnTo>
                      <a:pt x="287" y="512"/>
                    </a:lnTo>
                    <a:lnTo>
                      <a:pt x="290" y="517"/>
                    </a:lnTo>
                    <a:lnTo>
                      <a:pt x="293" y="518"/>
                    </a:lnTo>
                    <a:lnTo>
                      <a:pt x="297" y="518"/>
                    </a:lnTo>
                    <a:lnTo>
                      <a:pt x="297" y="518"/>
                    </a:lnTo>
                    <a:lnTo>
                      <a:pt x="301" y="518"/>
                    </a:lnTo>
                    <a:lnTo>
                      <a:pt x="304" y="520"/>
                    </a:lnTo>
                    <a:lnTo>
                      <a:pt x="306" y="521"/>
                    </a:lnTo>
                    <a:lnTo>
                      <a:pt x="309" y="521"/>
                    </a:lnTo>
                    <a:lnTo>
                      <a:pt x="309" y="521"/>
                    </a:lnTo>
                    <a:lnTo>
                      <a:pt x="313" y="521"/>
                    </a:lnTo>
                    <a:lnTo>
                      <a:pt x="318" y="523"/>
                    </a:lnTo>
                    <a:lnTo>
                      <a:pt x="320" y="526"/>
                    </a:lnTo>
                    <a:lnTo>
                      <a:pt x="323" y="527"/>
                    </a:lnTo>
                    <a:lnTo>
                      <a:pt x="323" y="527"/>
                    </a:lnTo>
                    <a:lnTo>
                      <a:pt x="326" y="530"/>
                    </a:lnTo>
                    <a:lnTo>
                      <a:pt x="332" y="533"/>
                    </a:lnTo>
                    <a:lnTo>
                      <a:pt x="344" y="536"/>
                    </a:lnTo>
                    <a:lnTo>
                      <a:pt x="344" y="536"/>
                    </a:lnTo>
                    <a:lnTo>
                      <a:pt x="347" y="534"/>
                    </a:lnTo>
                    <a:lnTo>
                      <a:pt x="348" y="533"/>
                    </a:lnTo>
                    <a:lnTo>
                      <a:pt x="350" y="529"/>
                    </a:lnTo>
                    <a:lnTo>
                      <a:pt x="352" y="527"/>
                    </a:lnTo>
                    <a:lnTo>
                      <a:pt x="352" y="527"/>
                    </a:lnTo>
                    <a:lnTo>
                      <a:pt x="354" y="523"/>
                    </a:lnTo>
                    <a:lnTo>
                      <a:pt x="355" y="517"/>
                    </a:lnTo>
                    <a:lnTo>
                      <a:pt x="357" y="511"/>
                    </a:lnTo>
                    <a:lnTo>
                      <a:pt x="357" y="510"/>
                    </a:lnTo>
                    <a:lnTo>
                      <a:pt x="358" y="508"/>
                    </a:lnTo>
                    <a:lnTo>
                      <a:pt x="358" y="508"/>
                    </a:lnTo>
                    <a:lnTo>
                      <a:pt x="360" y="507"/>
                    </a:lnTo>
                    <a:lnTo>
                      <a:pt x="360" y="505"/>
                    </a:lnTo>
                    <a:lnTo>
                      <a:pt x="360" y="499"/>
                    </a:lnTo>
                    <a:lnTo>
                      <a:pt x="360" y="494"/>
                    </a:lnTo>
                    <a:lnTo>
                      <a:pt x="357" y="491"/>
                    </a:lnTo>
                    <a:lnTo>
                      <a:pt x="357" y="491"/>
                    </a:lnTo>
                    <a:lnTo>
                      <a:pt x="355" y="488"/>
                    </a:lnTo>
                    <a:lnTo>
                      <a:pt x="355" y="486"/>
                    </a:lnTo>
                    <a:lnTo>
                      <a:pt x="358" y="485"/>
                    </a:lnTo>
                    <a:lnTo>
                      <a:pt x="363" y="483"/>
                    </a:lnTo>
                    <a:lnTo>
                      <a:pt x="363" y="483"/>
                    </a:lnTo>
                    <a:lnTo>
                      <a:pt x="367" y="483"/>
                    </a:lnTo>
                    <a:lnTo>
                      <a:pt x="368" y="480"/>
                    </a:lnTo>
                    <a:lnTo>
                      <a:pt x="370" y="477"/>
                    </a:lnTo>
                    <a:lnTo>
                      <a:pt x="371" y="476"/>
                    </a:lnTo>
                    <a:lnTo>
                      <a:pt x="371" y="476"/>
                    </a:lnTo>
                    <a:lnTo>
                      <a:pt x="374" y="475"/>
                    </a:lnTo>
                    <a:lnTo>
                      <a:pt x="374" y="472"/>
                    </a:lnTo>
                    <a:lnTo>
                      <a:pt x="376" y="469"/>
                    </a:lnTo>
                    <a:lnTo>
                      <a:pt x="377" y="467"/>
                    </a:lnTo>
                    <a:lnTo>
                      <a:pt x="377" y="467"/>
                    </a:lnTo>
                    <a:lnTo>
                      <a:pt x="379" y="466"/>
                    </a:lnTo>
                    <a:lnTo>
                      <a:pt x="379" y="464"/>
                    </a:lnTo>
                    <a:lnTo>
                      <a:pt x="377" y="459"/>
                    </a:lnTo>
                    <a:lnTo>
                      <a:pt x="377" y="459"/>
                    </a:lnTo>
                    <a:lnTo>
                      <a:pt x="376" y="457"/>
                    </a:lnTo>
                    <a:lnTo>
                      <a:pt x="377" y="456"/>
                    </a:lnTo>
                    <a:lnTo>
                      <a:pt x="382" y="453"/>
                    </a:lnTo>
                    <a:lnTo>
                      <a:pt x="382" y="453"/>
                    </a:lnTo>
                    <a:lnTo>
                      <a:pt x="383" y="451"/>
                    </a:lnTo>
                    <a:lnTo>
                      <a:pt x="385" y="450"/>
                    </a:lnTo>
                    <a:lnTo>
                      <a:pt x="383" y="447"/>
                    </a:lnTo>
                    <a:lnTo>
                      <a:pt x="379" y="444"/>
                    </a:lnTo>
                    <a:lnTo>
                      <a:pt x="379" y="444"/>
                    </a:lnTo>
                    <a:lnTo>
                      <a:pt x="376" y="442"/>
                    </a:lnTo>
                    <a:lnTo>
                      <a:pt x="376" y="440"/>
                    </a:lnTo>
                    <a:lnTo>
                      <a:pt x="377" y="438"/>
                    </a:lnTo>
                    <a:lnTo>
                      <a:pt x="382" y="440"/>
                    </a:lnTo>
                    <a:lnTo>
                      <a:pt x="382" y="440"/>
                    </a:lnTo>
                    <a:lnTo>
                      <a:pt x="385" y="441"/>
                    </a:lnTo>
                    <a:lnTo>
                      <a:pt x="387" y="441"/>
                    </a:lnTo>
                    <a:lnTo>
                      <a:pt x="389" y="440"/>
                    </a:lnTo>
                    <a:lnTo>
                      <a:pt x="387" y="437"/>
                    </a:lnTo>
                    <a:lnTo>
                      <a:pt x="387" y="437"/>
                    </a:lnTo>
                    <a:lnTo>
                      <a:pt x="387" y="434"/>
                    </a:lnTo>
                    <a:lnTo>
                      <a:pt x="389" y="432"/>
                    </a:lnTo>
                    <a:lnTo>
                      <a:pt x="393" y="431"/>
                    </a:lnTo>
                    <a:lnTo>
                      <a:pt x="399" y="429"/>
                    </a:lnTo>
                    <a:lnTo>
                      <a:pt x="399" y="429"/>
                    </a:lnTo>
                    <a:lnTo>
                      <a:pt x="403" y="429"/>
                    </a:lnTo>
                    <a:lnTo>
                      <a:pt x="406" y="426"/>
                    </a:lnTo>
                    <a:lnTo>
                      <a:pt x="408" y="423"/>
                    </a:lnTo>
                    <a:lnTo>
                      <a:pt x="408" y="419"/>
                    </a:lnTo>
                    <a:lnTo>
                      <a:pt x="408" y="419"/>
                    </a:lnTo>
                    <a:lnTo>
                      <a:pt x="408" y="418"/>
                    </a:lnTo>
                    <a:lnTo>
                      <a:pt x="409" y="416"/>
                    </a:lnTo>
                    <a:lnTo>
                      <a:pt x="412" y="416"/>
                    </a:lnTo>
                    <a:lnTo>
                      <a:pt x="414" y="416"/>
                    </a:lnTo>
                    <a:lnTo>
                      <a:pt x="415" y="418"/>
                    </a:lnTo>
                    <a:lnTo>
                      <a:pt x="414" y="419"/>
                    </a:lnTo>
                    <a:lnTo>
                      <a:pt x="414" y="419"/>
                    </a:lnTo>
                    <a:lnTo>
                      <a:pt x="414" y="423"/>
                    </a:lnTo>
                    <a:lnTo>
                      <a:pt x="414" y="426"/>
                    </a:lnTo>
                    <a:lnTo>
                      <a:pt x="415" y="426"/>
                    </a:lnTo>
                    <a:lnTo>
                      <a:pt x="417" y="426"/>
                    </a:lnTo>
                    <a:lnTo>
                      <a:pt x="417" y="426"/>
                    </a:lnTo>
                    <a:lnTo>
                      <a:pt x="419" y="423"/>
                    </a:lnTo>
                    <a:lnTo>
                      <a:pt x="424" y="423"/>
                    </a:lnTo>
                    <a:lnTo>
                      <a:pt x="431" y="423"/>
                    </a:lnTo>
                    <a:lnTo>
                      <a:pt x="438" y="421"/>
                    </a:lnTo>
                    <a:lnTo>
                      <a:pt x="438" y="421"/>
                    </a:lnTo>
                    <a:lnTo>
                      <a:pt x="447" y="418"/>
                    </a:lnTo>
                    <a:lnTo>
                      <a:pt x="454" y="412"/>
                    </a:lnTo>
                    <a:lnTo>
                      <a:pt x="460" y="406"/>
                    </a:lnTo>
                    <a:lnTo>
                      <a:pt x="465" y="399"/>
                    </a:lnTo>
                    <a:lnTo>
                      <a:pt x="465" y="399"/>
                    </a:lnTo>
                    <a:lnTo>
                      <a:pt x="466" y="396"/>
                    </a:lnTo>
                    <a:lnTo>
                      <a:pt x="468" y="393"/>
                    </a:lnTo>
                    <a:lnTo>
                      <a:pt x="473" y="390"/>
                    </a:lnTo>
                    <a:lnTo>
                      <a:pt x="478" y="387"/>
                    </a:lnTo>
                    <a:lnTo>
                      <a:pt x="479" y="386"/>
                    </a:lnTo>
                    <a:lnTo>
                      <a:pt x="479" y="384"/>
                    </a:lnTo>
                    <a:lnTo>
                      <a:pt x="479" y="384"/>
                    </a:lnTo>
                    <a:lnTo>
                      <a:pt x="479" y="380"/>
                    </a:lnTo>
                    <a:lnTo>
                      <a:pt x="481" y="378"/>
                    </a:lnTo>
                    <a:lnTo>
                      <a:pt x="485" y="378"/>
                    </a:lnTo>
                    <a:lnTo>
                      <a:pt x="489" y="380"/>
                    </a:lnTo>
                    <a:lnTo>
                      <a:pt x="489" y="380"/>
                    </a:lnTo>
                    <a:lnTo>
                      <a:pt x="494" y="381"/>
                    </a:lnTo>
                    <a:lnTo>
                      <a:pt x="495" y="380"/>
                    </a:lnTo>
                    <a:lnTo>
                      <a:pt x="497" y="378"/>
                    </a:lnTo>
                    <a:lnTo>
                      <a:pt x="501" y="377"/>
                    </a:lnTo>
                    <a:lnTo>
                      <a:pt x="501" y="377"/>
                    </a:lnTo>
                    <a:lnTo>
                      <a:pt x="507" y="377"/>
                    </a:lnTo>
                    <a:lnTo>
                      <a:pt x="510" y="375"/>
                    </a:lnTo>
                    <a:lnTo>
                      <a:pt x="514" y="374"/>
                    </a:lnTo>
                    <a:lnTo>
                      <a:pt x="519" y="372"/>
                    </a:lnTo>
                    <a:lnTo>
                      <a:pt x="519" y="372"/>
                    </a:lnTo>
                    <a:lnTo>
                      <a:pt x="529" y="372"/>
                    </a:lnTo>
                    <a:lnTo>
                      <a:pt x="540" y="370"/>
                    </a:lnTo>
                    <a:lnTo>
                      <a:pt x="552" y="367"/>
                    </a:lnTo>
                    <a:lnTo>
                      <a:pt x="561" y="362"/>
                    </a:lnTo>
                    <a:lnTo>
                      <a:pt x="561" y="362"/>
                    </a:lnTo>
                    <a:lnTo>
                      <a:pt x="568" y="356"/>
                    </a:lnTo>
                    <a:lnTo>
                      <a:pt x="578" y="352"/>
                    </a:lnTo>
                    <a:lnTo>
                      <a:pt x="594" y="345"/>
                    </a:lnTo>
                    <a:lnTo>
                      <a:pt x="594" y="345"/>
                    </a:lnTo>
                    <a:lnTo>
                      <a:pt x="599" y="340"/>
                    </a:lnTo>
                    <a:lnTo>
                      <a:pt x="600" y="339"/>
                    </a:lnTo>
                    <a:lnTo>
                      <a:pt x="600" y="337"/>
                    </a:lnTo>
                    <a:lnTo>
                      <a:pt x="599" y="339"/>
                    </a:lnTo>
                    <a:lnTo>
                      <a:pt x="599" y="339"/>
                    </a:lnTo>
                    <a:lnTo>
                      <a:pt x="594" y="340"/>
                    </a:lnTo>
                    <a:lnTo>
                      <a:pt x="588" y="340"/>
                    </a:lnTo>
                    <a:lnTo>
                      <a:pt x="578" y="339"/>
                    </a:lnTo>
                    <a:lnTo>
                      <a:pt x="578" y="339"/>
                    </a:lnTo>
                    <a:lnTo>
                      <a:pt x="565" y="336"/>
                    </a:lnTo>
                    <a:lnTo>
                      <a:pt x="558" y="335"/>
                    </a:lnTo>
                    <a:lnTo>
                      <a:pt x="555" y="335"/>
                    </a:lnTo>
                    <a:lnTo>
                      <a:pt x="552" y="336"/>
                    </a:lnTo>
                    <a:lnTo>
                      <a:pt x="552" y="336"/>
                    </a:lnTo>
                    <a:lnTo>
                      <a:pt x="549" y="337"/>
                    </a:lnTo>
                    <a:lnTo>
                      <a:pt x="548" y="337"/>
                    </a:lnTo>
                    <a:lnTo>
                      <a:pt x="548" y="335"/>
                    </a:lnTo>
                    <a:lnTo>
                      <a:pt x="551" y="330"/>
                    </a:lnTo>
                    <a:lnTo>
                      <a:pt x="555" y="329"/>
                    </a:lnTo>
                    <a:lnTo>
                      <a:pt x="555" y="329"/>
                    </a:lnTo>
                    <a:lnTo>
                      <a:pt x="558" y="327"/>
                    </a:lnTo>
                    <a:lnTo>
                      <a:pt x="559" y="326"/>
                    </a:lnTo>
                    <a:lnTo>
                      <a:pt x="558" y="317"/>
                    </a:lnTo>
                    <a:lnTo>
                      <a:pt x="558" y="317"/>
                    </a:lnTo>
                    <a:lnTo>
                      <a:pt x="558" y="316"/>
                    </a:lnTo>
                    <a:lnTo>
                      <a:pt x="558" y="314"/>
                    </a:lnTo>
                    <a:lnTo>
                      <a:pt x="562" y="314"/>
                    </a:lnTo>
                    <a:lnTo>
                      <a:pt x="568" y="318"/>
                    </a:lnTo>
                    <a:lnTo>
                      <a:pt x="574" y="323"/>
                    </a:lnTo>
                    <a:lnTo>
                      <a:pt x="574" y="323"/>
                    </a:lnTo>
                    <a:lnTo>
                      <a:pt x="578" y="329"/>
                    </a:lnTo>
                    <a:lnTo>
                      <a:pt x="586" y="332"/>
                    </a:lnTo>
                    <a:lnTo>
                      <a:pt x="593" y="333"/>
                    </a:lnTo>
                    <a:lnTo>
                      <a:pt x="600" y="332"/>
                    </a:lnTo>
                    <a:lnTo>
                      <a:pt x="600" y="332"/>
                    </a:lnTo>
                    <a:lnTo>
                      <a:pt x="602" y="330"/>
                    </a:lnTo>
                    <a:lnTo>
                      <a:pt x="603" y="329"/>
                    </a:lnTo>
                    <a:lnTo>
                      <a:pt x="603" y="324"/>
                    </a:lnTo>
                    <a:lnTo>
                      <a:pt x="603" y="320"/>
                    </a:lnTo>
                    <a:lnTo>
                      <a:pt x="603" y="318"/>
                    </a:lnTo>
                    <a:lnTo>
                      <a:pt x="603" y="316"/>
                    </a:lnTo>
                    <a:lnTo>
                      <a:pt x="603" y="316"/>
                    </a:lnTo>
                    <a:lnTo>
                      <a:pt x="603" y="314"/>
                    </a:lnTo>
                    <a:lnTo>
                      <a:pt x="600" y="311"/>
                    </a:lnTo>
                    <a:lnTo>
                      <a:pt x="590" y="302"/>
                    </a:lnTo>
                    <a:lnTo>
                      <a:pt x="580" y="295"/>
                    </a:lnTo>
                    <a:lnTo>
                      <a:pt x="575" y="292"/>
                    </a:lnTo>
                    <a:lnTo>
                      <a:pt x="572" y="289"/>
                    </a:lnTo>
                    <a:lnTo>
                      <a:pt x="572" y="289"/>
                    </a:lnTo>
                    <a:lnTo>
                      <a:pt x="572" y="288"/>
                    </a:lnTo>
                    <a:lnTo>
                      <a:pt x="574" y="286"/>
                    </a:lnTo>
                    <a:lnTo>
                      <a:pt x="578" y="286"/>
                    </a:lnTo>
                    <a:lnTo>
                      <a:pt x="590" y="291"/>
                    </a:lnTo>
                    <a:lnTo>
                      <a:pt x="590" y="291"/>
                    </a:lnTo>
                    <a:lnTo>
                      <a:pt x="593" y="292"/>
                    </a:lnTo>
                    <a:lnTo>
                      <a:pt x="596" y="292"/>
                    </a:lnTo>
                    <a:lnTo>
                      <a:pt x="599" y="291"/>
                    </a:lnTo>
                    <a:lnTo>
                      <a:pt x="600" y="288"/>
                    </a:lnTo>
                    <a:lnTo>
                      <a:pt x="602" y="283"/>
                    </a:lnTo>
                    <a:lnTo>
                      <a:pt x="602" y="279"/>
                    </a:lnTo>
                    <a:lnTo>
                      <a:pt x="602" y="279"/>
                    </a:lnTo>
                    <a:lnTo>
                      <a:pt x="600" y="278"/>
                    </a:lnTo>
                    <a:lnTo>
                      <a:pt x="599" y="276"/>
                    </a:lnTo>
                    <a:lnTo>
                      <a:pt x="591" y="275"/>
                    </a:lnTo>
                    <a:lnTo>
                      <a:pt x="581" y="276"/>
                    </a:lnTo>
                    <a:lnTo>
                      <a:pt x="574" y="279"/>
                    </a:lnTo>
                    <a:lnTo>
                      <a:pt x="574" y="279"/>
                    </a:lnTo>
                    <a:lnTo>
                      <a:pt x="571" y="279"/>
                    </a:lnTo>
                    <a:lnTo>
                      <a:pt x="568" y="279"/>
                    </a:lnTo>
                    <a:lnTo>
                      <a:pt x="565" y="279"/>
                    </a:lnTo>
                    <a:lnTo>
                      <a:pt x="564" y="278"/>
                    </a:lnTo>
                    <a:lnTo>
                      <a:pt x="562" y="275"/>
                    </a:lnTo>
                    <a:lnTo>
                      <a:pt x="562" y="273"/>
                    </a:lnTo>
                    <a:lnTo>
                      <a:pt x="565" y="272"/>
                    </a:lnTo>
                    <a:lnTo>
                      <a:pt x="568" y="270"/>
                    </a:lnTo>
                    <a:lnTo>
                      <a:pt x="568" y="270"/>
                    </a:lnTo>
                    <a:lnTo>
                      <a:pt x="574" y="269"/>
                    </a:lnTo>
                    <a:lnTo>
                      <a:pt x="574" y="269"/>
                    </a:lnTo>
                    <a:lnTo>
                      <a:pt x="574" y="267"/>
                    </a:lnTo>
                    <a:lnTo>
                      <a:pt x="572" y="264"/>
                    </a:lnTo>
                    <a:lnTo>
                      <a:pt x="572" y="263"/>
                    </a:lnTo>
                    <a:lnTo>
                      <a:pt x="572" y="262"/>
                    </a:lnTo>
                    <a:lnTo>
                      <a:pt x="572" y="262"/>
                    </a:lnTo>
                    <a:lnTo>
                      <a:pt x="574" y="260"/>
                    </a:lnTo>
                    <a:lnTo>
                      <a:pt x="577" y="262"/>
                    </a:lnTo>
                    <a:lnTo>
                      <a:pt x="584" y="264"/>
                    </a:lnTo>
                    <a:lnTo>
                      <a:pt x="591" y="269"/>
                    </a:lnTo>
                    <a:lnTo>
                      <a:pt x="596" y="269"/>
                    </a:lnTo>
                    <a:lnTo>
                      <a:pt x="599" y="269"/>
                    </a:lnTo>
                    <a:lnTo>
                      <a:pt x="599" y="269"/>
                    </a:lnTo>
                    <a:lnTo>
                      <a:pt x="604" y="267"/>
                    </a:lnTo>
                    <a:lnTo>
                      <a:pt x="609" y="267"/>
                    </a:lnTo>
                    <a:lnTo>
                      <a:pt x="613" y="267"/>
                    </a:lnTo>
                    <a:lnTo>
                      <a:pt x="619" y="264"/>
                    </a:lnTo>
                    <a:lnTo>
                      <a:pt x="619" y="264"/>
                    </a:lnTo>
                    <a:lnTo>
                      <a:pt x="620" y="262"/>
                    </a:lnTo>
                    <a:lnTo>
                      <a:pt x="619" y="260"/>
                    </a:lnTo>
                    <a:lnTo>
                      <a:pt x="615" y="257"/>
                    </a:lnTo>
                    <a:lnTo>
                      <a:pt x="607" y="253"/>
                    </a:lnTo>
                    <a:lnTo>
                      <a:pt x="603" y="250"/>
                    </a:lnTo>
                    <a:lnTo>
                      <a:pt x="603" y="250"/>
                    </a:lnTo>
                    <a:lnTo>
                      <a:pt x="603" y="248"/>
                    </a:lnTo>
                    <a:lnTo>
                      <a:pt x="604" y="247"/>
                    </a:lnTo>
                    <a:lnTo>
                      <a:pt x="612" y="247"/>
                    </a:lnTo>
                    <a:lnTo>
                      <a:pt x="629" y="247"/>
                    </a:lnTo>
                    <a:lnTo>
                      <a:pt x="629" y="247"/>
                    </a:lnTo>
                    <a:lnTo>
                      <a:pt x="631" y="247"/>
                    </a:lnTo>
                    <a:lnTo>
                      <a:pt x="634" y="246"/>
                    </a:lnTo>
                    <a:lnTo>
                      <a:pt x="635" y="243"/>
                    </a:lnTo>
                    <a:lnTo>
                      <a:pt x="635" y="240"/>
                    </a:lnTo>
                    <a:lnTo>
                      <a:pt x="634" y="238"/>
                    </a:lnTo>
                    <a:lnTo>
                      <a:pt x="632" y="240"/>
                    </a:lnTo>
                    <a:lnTo>
                      <a:pt x="632" y="240"/>
                    </a:lnTo>
                    <a:lnTo>
                      <a:pt x="629" y="240"/>
                    </a:lnTo>
                    <a:lnTo>
                      <a:pt x="626" y="238"/>
                    </a:lnTo>
                    <a:lnTo>
                      <a:pt x="618" y="235"/>
                    </a:lnTo>
                    <a:lnTo>
                      <a:pt x="612" y="231"/>
                    </a:lnTo>
                    <a:lnTo>
                      <a:pt x="610" y="228"/>
                    </a:lnTo>
                    <a:lnTo>
                      <a:pt x="610" y="227"/>
                    </a:lnTo>
                    <a:lnTo>
                      <a:pt x="610" y="227"/>
                    </a:lnTo>
                    <a:lnTo>
                      <a:pt x="613" y="224"/>
                    </a:lnTo>
                    <a:lnTo>
                      <a:pt x="615" y="224"/>
                    </a:lnTo>
                    <a:lnTo>
                      <a:pt x="619" y="224"/>
                    </a:lnTo>
                    <a:lnTo>
                      <a:pt x="625" y="224"/>
                    </a:lnTo>
                    <a:lnTo>
                      <a:pt x="631" y="222"/>
                    </a:lnTo>
                    <a:lnTo>
                      <a:pt x="631" y="222"/>
                    </a:lnTo>
                    <a:lnTo>
                      <a:pt x="634" y="221"/>
                    </a:lnTo>
                    <a:lnTo>
                      <a:pt x="635" y="218"/>
                    </a:lnTo>
                    <a:lnTo>
                      <a:pt x="635" y="213"/>
                    </a:lnTo>
                    <a:lnTo>
                      <a:pt x="634" y="211"/>
                    </a:lnTo>
                    <a:lnTo>
                      <a:pt x="631" y="203"/>
                    </a:lnTo>
                    <a:lnTo>
                      <a:pt x="628" y="202"/>
                    </a:lnTo>
                    <a:lnTo>
                      <a:pt x="626" y="200"/>
                    </a:lnTo>
                    <a:lnTo>
                      <a:pt x="626" y="200"/>
                    </a:lnTo>
                    <a:lnTo>
                      <a:pt x="613" y="199"/>
                    </a:lnTo>
                    <a:lnTo>
                      <a:pt x="607" y="197"/>
                    </a:lnTo>
                    <a:lnTo>
                      <a:pt x="604" y="196"/>
                    </a:lnTo>
                    <a:lnTo>
                      <a:pt x="604" y="196"/>
                    </a:lnTo>
                    <a:lnTo>
                      <a:pt x="603" y="193"/>
                    </a:lnTo>
                    <a:lnTo>
                      <a:pt x="600" y="192"/>
                    </a:lnTo>
                    <a:lnTo>
                      <a:pt x="596" y="189"/>
                    </a:lnTo>
                    <a:lnTo>
                      <a:pt x="596" y="187"/>
                    </a:lnTo>
                    <a:lnTo>
                      <a:pt x="596" y="187"/>
                    </a:lnTo>
                    <a:lnTo>
                      <a:pt x="596" y="187"/>
                    </a:lnTo>
                    <a:lnTo>
                      <a:pt x="599" y="186"/>
                    </a:lnTo>
                    <a:lnTo>
                      <a:pt x="603" y="187"/>
                    </a:lnTo>
                    <a:lnTo>
                      <a:pt x="607" y="187"/>
                    </a:lnTo>
                    <a:lnTo>
                      <a:pt x="612" y="184"/>
                    </a:lnTo>
                    <a:lnTo>
                      <a:pt x="612" y="184"/>
                    </a:lnTo>
                    <a:lnTo>
                      <a:pt x="616" y="183"/>
                    </a:lnTo>
                    <a:lnTo>
                      <a:pt x="619" y="183"/>
                    </a:lnTo>
                    <a:lnTo>
                      <a:pt x="628" y="183"/>
                    </a:lnTo>
                    <a:lnTo>
                      <a:pt x="636" y="184"/>
                    </a:lnTo>
                    <a:lnTo>
                      <a:pt x="644" y="184"/>
                    </a:lnTo>
                    <a:lnTo>
                      <a:pt x="644" y="184"/>
                    </a:lnTo>
                    <a:lnTo>
                      <a:pt x="647" y="184"/>
                    </a:lnTo>
                    <a:lnTo>
                      <a:pt x="647" y="181"/>
                    </a:lnTo>
                    <a:lnTo>
                      <a:pt x="645" y="177"/>
                    </a:lnTo>
                    <a:lnTo>
                      <a:pt x="641" y="173"/>
                    </a:lnTo>
                    <a:lnTo>
                      <a:pt x="638" y="173"/>
                    </a:lnTo>
                    <a:lnTo>
                      <a:pt x="636" y="173"/>
                    </a:lnTo>
                    <a:lnTo>
                      <a:pt x="636" y="173"/>
                    </a:lnTo>
                    <a:lnTo>
                      <a:pt x="632" y="174"/>
                    </a:lnTo>
                    <a:lnTo>
                      <a:pt x="626" y="174"/>
                    </a:lnTo>
                    <a:lnTo>
                      <a:pt x="620" y="173"/>
                    </a:lnTo>
                    <a:lnTo>
                      <a:pt x="619" y="170"/>
                    </a:lnTo>
                    <a:lnTo>
                      <a:pt x="618" y="168"/>
                    </a:lnTo>
                    <a:lnTo>
                      <a:pt x="618" y="168"/>
                    </a:lnTo>
                    <a:lnTo>
                      <a:pt x="618" y="165"/>
                    </a:lnTo>
                    <a:lnTo>
                      <a:pt x="619" y="165"/>
                    </a:lnTo>
                    <a:lnTo>
                      <a:pt x="625" y="165"/>
                    </a:lnTo>
                    <a:lnTo>
                      <a:pt x="629" y="165"/>
                    </a:lnTo>
                    <a:lnTo>
                      <a:pt x="632" y="165"/>
                    </a:lnTo>
                    <a:lnTo>
                      <a:pt x="634" y="164"/>
                    </a:lnTo>
                    <a:lnTo>
                      <a:pt x="634" y="164"/>
                    </a:lnTo>
                    <a:lnTo>
                      <a:pt x="634" y="162"/>
                    </a:lnTo>
                    <a:lnTo>
                      <a:pt x="631" y="161"/>
                    </a:lnTo>
                    <a:lnTo>
                      <a:pt x="623" y="158"/>
                    </a:lnTo>
                    <a:lnTo>
                      <a:pt x="615" y="157"/>
                    </a:lnTo>
                    <a:lnTo>
                      <a:pt x="612" y="158"/>
                    </a:lnTo>
                    <a:lnTo>
                      <a:pt x="610" y="159"/>
                    </a:lnTo>
                    <a:lnTo>
                      <a:pt x="610" y="159"/>
                    </a:lnTo>
                    <a:lnTo>
                      <a:pt x="609" y="161"/>
                    </a:lnTo>
                    <a:lnTo>
                      <a:pt x="606" y="162"/>
                    </a:lnTo>
                    <a:lnTo>
                      <a:pt x="602" y="164"/>
                    </a:lnTo>
                    <a:lnTo>
                      <a:pt x="599" y="162"/>
                    </a:lnTo>
                    <a:lnTo>
                      <a:pt x="599" y="161"/>
                    </a:lnTo>
                    <a:lnTo>
                      <a:pt x="600" y="159"/>
                    </a:lnTo>
                    <a:lnTo>
                      <a:pt x="600" y="159"/>
                    </a:lnTo>
                    <a:lnTo>
                      <a:pt x="604" y="155"/>
                    </a:lnTo>
                    <a:lnTo>
                      <a:pt x="607" y="149"/>
                    </a:lnTo>
                    <a:lnTo>
                      <a:pt x="607" y="143"/>
                    </a:lnTo>
                    <a:lnTo>
                      <a:pt x="607" y="138"/>
                    </a:lnTo>
                    <a:lnTo>
                      <a:pt x="607" y="138"/>
                    </a:lnTo>
                    <a:lnTo>
                      <a:pt x="609" y="136"/>
                    </a:lnTo>
                    <a:lnTo>
                      <a:pt x="612" y="135"/>
                    </a:lnTo>
                    <a:lnTo>
                      <a:pt x="619" y="132"/>
                    </a:lnTo>
                    <a:lnTo>
                      <a:pt x="626" y="127"/>
                    </a:lnTo>
                    <a:lnTo>
                      <a:pt x="628" y="126"/>
                    </a:lnTo>
                    <a:lnTo>
                      <a:pt x="629" y="122"/>
                    </a:lnTo>
                    <a:lnTo>
                      <a:pt x="629" y="122"/>
                    </a:lnTo>
                    <a:lnTo>
                      <a:pt x="628" y="119"/>
                    </a:lnTo>
                    <a:lnTo>
                      <a:pt x="629" y="116"/>
                    </a:lnTo>
                    <a:lnTo>
                      <a:pt x="631" y="114"/>
                    </a:lnTo>
                    <a:lnTo>
                      <a:pt x="634" y="113"/>
                    </a:lnTo>
                    <a:lnTo>
                      <a:pt x="641" y="111"/>
                    </a:lnTo>
                    <a:lnTo>
                      <a:pt x="648" y="110"/>
                    </a:lnTo>
                    <a:lnTo>
                      <a:pt x="648" y="110"/>
                    </a:lnTo>
                    <a:lnTo>
                      <a:pt x="650" y="110"/>
                    </a:lnTo>
                    <a:lnTo>
                      <a:pt x="651" y="108"/>
                    </a:lnTo>
                    <a:lnTo>
                      <a:pt x="650" y="105"/>
                    </a:lnTo>
                    <a:lnTo>
                      <a:pt x="645" y="103"/>
                    </a:lnTo>
                    <a:lnTo>
                      <a:pt x="642" y="101"/>
                    </a:lnTo>
                    <a:lnTo>
                      <a:pt x="639" y="101"/>
                    </a:lnTo>
                    <a:lnTo>
                      <a:pt x="639" y="101"/>
                    </a:lnTo>
                    <a:lnTo>
                      <a:pt x="634" y="103"/>
                    </a:lnTo>
                    <a:lnTo>
                      <a:pt x="629" y="105"/>
                    </a:lnTo>
                    <a:lnTo>
                      <a:pt x="625" y="108"/>
                    </a:lnTo>
                    <a:lnTo>
                      <a:pt x="622" y="108"/>
                    </a:lnTo>
                    <a:lnTo>
                      <a:pt x="620" y="107"/>
                    </a:lnTo>
                    <a:lnTo>
                      <a:pt x="620" y="107"/>
                    </a:lnTo>
                    <a:lnTo>
                      <a:pt x="620" y="105"/>
                    </a:lnTo>
                    <a:lnTo>
                      <a:pt x="620" y="104"/>
                    </a:lnTo>
                    <a:lnTo>
                      <a:pt x="625" y="101"/>
                    </a:lnTo>
                    <a:lnTo>
                      <a:pt x="631" y="98"/>
                    </a:lnTo>
                    <a:lnTo>
                      <a:pt x="636" y="98"/>
                    </a:lnTo>
                    <a:lnTo>
                      <a:pt x="636" y="98"/>
                    </a:lnTo>
                    <a:lnTo>
                      <a:pt x="651" y="97"/>
                    </a:lnTo>
                    <a:lnTo>
                      <a:pt x="660" y="95"/>
                    </a:lnTo>
                    <a:lnTo>
                      <a:pt x="666" y="94"/>
                    </a:lnTo>
                    <a:lnTo>
                      <a:pt x="666" y="94"/>
                    </a:lnTo>
                    <a:lnTo>
                      <a:pt x="667" y="92"/>
                    </a:lnTo>
                    <a:lnTo>
                      <a:pt x="667" y="91"/>
                    </a:lnTo>
                    <a:lnTo>
                      <a:pt x="661" y="89"/>
                    </a:lnTo>
                    <a:lnTo>
                      <a:pt x="654" y="88"/>
                    </a:lnTo>
                    <a:lnTo>
                      <a:pt x="644" y="88"/>
                    </a:lnTo>
                    <a:lnTo>
                      <a:pt x="644" y="88"/>
                    </a:lnTo>
                    <a:lnTo>
                      <a:pt x="638" y="88"/>
                    </a:lnTo>
                    <a:lnTo>
                      <a:pt x="636" y="88"/>
                    </a:lnTo>
                    <a:lnTo>
                      <a:pt x="636" y="87"/>
                    </a:lnTo>
                    <a:lnTo>
                      <a:pt x="641" y="85"/>
                    </a:lnTo>
                    <a:lnTo>
                      <a:pt x="650" y="85"/>
                    </a:lnTo>
                    <a:lnTo>
                      <a:pt x="650" y="85"/>
                    </a:lnTo>
                    <a:lnTo>
                      <a:pt x="660" y="84"/>
                    </a:lnTo>
                    <a:lnTo>
                      <a:pt x="664" y="82"/>
                    </a:lnTo>
                    <a:lnTo>
                      <a:pt x="669" y="81"/>
                    </a:lnTo>
                    <a:lnTo>
                      <a:pt x="676" y="79"/>
                    </a:lnTo>
                    <a:lnTo>
                      <a:pt x="676" y="79"/>
                    </a:lnTo>
                    <a:lnTo>
                      <a:pt x="682" y="78"/>
                    </a:lnTo>
                    <a:lnTo>
                      <a:pt x="685" y="75"/>
                    </a:lnTo>
                    <a:lnTo>
                      <a:pt x="687" y="73"/>
                    </a:lnTo>
                    <a:lnTo>
                      <a:pt x="690" y="72"/>
                    </a:lnTo>
                    <a:lnTo>
                      <a:pt x="690" y="72"/>
                    </a:lnTo>
                    <a:lnTo>
                      <a:pt x="698" y="70"/>
                    </a:lnTo>
                    <a:lnTo>
                      <a:pt x="706" y="68"/>
                    </a:lnTo>
                    <a:lnTo>
                      <a:pt x="714" y="65"/>
                    </a:lnTo>
                    <a:lnTo>
                      <a:pt x="717" y="62"/>
                    </a:lnTo>
                    <a:lnTo>
                      <a:pt x="717" y="60"/>
                    </a:lnTo>
                    <a:lnTo>
                      <a:pt x="717" y="60"/>
                    </a:lnTo>
                    <a:lnTo>
                      <a:pt x="717" y="59"/>
                    </a:lnTo>
                    <a:lnTo>
                      <a:pt x="712" y="57"/>
                    </a:lnTo>
                    <a:lnTo>
                      <a:pt x="702" y="53"/>
                    </a:lnTo>
                    <a:lnTo>
                      <a:pt x="689" y="50"/>
                    </a:lnTo>
                    <a:lnTo>
                      <a:pt x="677" y="49"/>
                    </a:lnTo>
                    <a:lnTo>
                      <a:pt x="677" y="49"/>
                    </a:lnTo>
                    <a:close/>
                    <a:moveTo>
                      <a:pt x="246" y="351"/>
                    </a:moveTo>
                    <a:lnTo>
                      <a:pt x="246" y="351"/>
                    </a:lnTo>
                    <a:lnTo>
                      <a:pt x="245" y="349"/>
                    </a:lnTo>
                    <a:lnTo>
                      <a:pt x="242" y="348"/>
                    </a:lnTo>
                    <a:lnTo>
                      <a:pt x="239" y="346"/>
                    </a:lnTo>
                    <a:lnTo>
                      <a:pt x="236" y="342"/>
                    </a:lnTo>
                    <a:lnTo>
                      <a:pt x="236" y="342"/>
                    </a:lnTo>
                    <a:lnTo>
                      <a:pt x="234" y="340"/>
                    </a:lnTo>
                    <a:lnTo>
                      <a:pt x="232" y="339"/>
                    </a:lnTo>
                    <a:lnTo>
                      <a:pt x="224" y="336"/>
                    </a:lnTo>
                    <a:lnTo>
                      <a:pt x="217" y="336"/>
                    </a:lnTo>
                    <a:lnTo>
                      <a:pt x="214" y="337"/>
                    </a:lnTo>
                    <a:lnTo>
                      <a:pt x="213" y="339"/>
                    </a:lnTo>
                    <a:lnTo>
                      <a:pt x="213" y="339"/>
                    </a:lnTo>
                    <a:lnTo>
                      <a:pt x="210" y="342"/>
                    </a:lnTo>
                    <a:lnTo>
                      <a:pt x="210" y="345"/>
                    </a:lnTo>
                    <a:lnTo>
                      <a:pt x="211" y="349"/>
                    </a:lnTo>
                    <a:lnTo>
                      <a:pt x="211" y="349"/>
                    </a:lnTo>
                    <a:lnTo>
                      <a:pt x="214" y="351"/>
                    </a:lnTo>
                    <a:lnTo>
                      <a:pt x="217" y="352"/>
                    </a:lnTo>
                    <a:lnTo>
                      <a:pt x="221" y="353"/>
                    </a:lnTo>
                    <a:lnTo>
                      <a:pt x="224" y="356"/>
                    </a:lnTo>
                    <a:lnTo>
                      <a:pt x="224" y="356"/>
                    </a:lnTo>
                    <a:lnTo>
                      <a:pt x="227" y="358"/>
                    </a:lnTo>
                    <a:lnTo>
                      <a:pt x="230" y="358"/>
                    </a:lnTo>
                    <a:lnTo>
                      <a:pt x="237" y="358"/>
                    </a:lnTo>
                    <a:lnTo>
                      <a:pt x="243" y="355"/>
                    </a:lnTo>
                    <a:lnTo>
                      <a:pt x="245" y="353"/>
                    </a:lnTo>
                    <a:lnTo>
                      <a:pt x="246" y="351"/>
                    </a:lnTo>
                    <a:lnTo>
                      <a:pt x="246" y="351"/>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8" name="Freeform 127">
                <a:extLst>
                  <a:ext uri="{FF2B5EF4-FFF2-40B4-BE49-F238E27FC236}">
                    <a16:creationId xmlns:a16="http://schemas.microsoft.com/office/drawing/2014/main" id="{FC3041D9-EFC4-8EAB-2925-DCE6A8EB0836}"/>
                  </a:ext>
                </a:extLst>
              </p:cNvPr>
              <p:cNvSpPr>
                <a:spLocks/>
              </p:cNvSpPr>
              <p:nvPr/>
            </p:nvSpPr>
            <p:spPr bwMode="auto">
              <a:xfrm>
                <a:off x="2800350" y="6138863"/>
                <a:ext cx="36513" cy="22225"/>
              </a:xfrm>
              <a:custGeom>
                <a:avLst/>
                <a:gdLst>
                  <a:gd name="T0" fmla="*/ 0 w 23"/>
                  <a:gd name="T1" fmla="*/ 0 h 14"/>
                  <a:gd name="T2" fmla="*/ 0 w 23"/>
                  <a:gd name="T3" fmla="*/ 0 h 14"/>
                  <a:gd name="T4" fmla="*/ 1 w 23"/>
                  <a:gd name="T5" fmla="*/ 3 h 14"/>
                  <a:gd name="T6" fmla="*/ 3 w 23"/>
                  <a:gd name="T7" fmla="*/ 4 h 14"/>
                  <a:gd name="T8" fmla="*/ 6 w 23"/>
                  <a:gd name="T9" fmla="*/ 4 h 14"/>
                  <a:gd name="T10" fmla="*/ 10 w 23"/>
                  <a:gd name="T11" fmla="*/ 7 h 14"/>
                  <a:gd name="T12" fmla="*/ 10 w 23"/>
                  <a:gd name="T13" fmla="*/ 7 h 14"/>
                  <a:gd name="T14" fmla="*/ 16 w 23"/>
                  <a:gd name="T15" fmla="*/ 13 h 14"/>
                  <a:gd name="T16" fmla="*/ 19 w 23"/>
                  <a:gd name="T17" fmla="*/ 14 h 14"/>
                  <a:gd name="T18" fmla="*/ 22 w 23"/>
                  <a:gd name="T19" fmla="*/ 13 h 14"/>
                  <a:gd name="T20" fmla="*/ 23 w 23"/>
                  <a:gd name="T21" fmla="*/ 11 h 14"/>
                  <a:gd name="T22" fmla="*/ 23 w 23"/>
                  <a:gd name="T23" fmla="*/ 11 h 14"/>
                  <a:gd name="T24" fmla="*/ 23 w 23"/>
                  <a:gd name="T25" fmla="*/ 8 h 14"/>
                  <a:gd name="T26" fmla="*/ 20 w 23"/>
                  <a:gd name="T27" fmla="*/ 6 h 14"/>
                  <a:gd name="T28" fmla="*/ 13 w 23"/>
                  <a:gd name="T29" fmla="*/ 3 h 14"/>
                  <a:gd name="T30" fmla="*/ 3 w 23"/>
                  <a:gd name="T31" fmla="*/ 0 h 14"/>
                  <a:gd name="T32" fmla="*/ 0 w 23"/>
                  <a:gd name="T33" fmla="*/ 0 h 14"/>
                  <a:gd name="T34" fmla="*/ 0 w 23"/>
                  <a:gd name="T35" fmla="*/ 0 h 14"/>
                  <a:gd name="T36" fmla="*/ 0 w 23"/>
                  <a:gd name="T3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14">
                    <a:moveTo>
                      <a:pt x="0" y="0"/>
                    </a:moveTo>
                    <a:lnTo>
                      <a:pt x="0" y="0"/>
                    </a:lnTo>
                    <a:lnTo>
                      <a:pt x="1" y="3"/>
                    </a:lnTo>
                    <a:lnTo>
                      <a:pt x="3" y="4"/>
                    </a:lnTo>
                    <a:lnTo>
                      <a:pt x="6" y="4"/>
                    </a:lnTo>
                    <a:lnTo>
                      <a:pt x="10" y="7"/>
                    </a:lnTo>
                    <a:lnTo>
                      <a:pt x="10" y="7"/>
                    </a:lnTo>
                    <a:lnTo>
                      <a:pt x="16" y="13"/>
                    </a:lnTo>
                    <a:lnTo>
                      <a:pt x="19" y="14"/>
                    </a:lnTo>
                    <a:lnTo>
                      <a:pt x="22" y="13"/>
                    </a:lnTo>
                    <a:lnTo>
                      <a:pt x="23" y="11"/>
                    </a:lnTo>
                    <a:lnTo>
                      <a:pt x="23" y="11"/>
                    </a:lnTo>
                    <a:lnTo>
                      <a:pt x="23" y="8"/>
                    </a:lnTo>
                    <a:lnTo>
                      <a:pt x="20" y="6"/>
                    </a:lnTo>
                    <a:lnTo>
                      <a:pt x="13" y="3"/>
                    </a:lnTo>
                    <a:lnTo>
                      <a:pt x="3" y="0"/>
                    </a:lnTo>
                    <a:lnTo>
                      <a:pt x="0" y="0"/>
                    </a:lnTo>
                    <a:lnTo>
                      <a:pt x="0" y="0"/>
                    </a:lnTo>
                    <a:lnTo>
                      <a:pt x="0" y="0"/>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 name="Freeform 128">
                <a:extLst>
                  <a:ext uri="{FF2B5EF4-FFF2-40B4-BE49-F238E27FC236}">
                    <a16:creationId xmlns:a16="http://schemas.microsoft.com/office/drawing/2014/main" id="{13830197-7512-1AF3-2C4C-C42452F5846A}"/>
                  </a:ext>
                </a:extLst>
              </p:cNvPr>
              <p:cNvSpPr>
                <a:spLocks noEditPoints="1"/>
              </p:cNvSpPr>
              <p:nvPr/>
            </p:nvSpPr>
            <p:spPr bwMode="auto">
              <a:xfrm>
                <a:off x="869950" y="2889251"/>
                <a:ext cx="1652588" cy="1273175"/>
              </a:xfrm>
              <a:custGeom>
                <a:avLst/>
                <a:gdLst>
                  <a:gd name="T0" fmla="*/ 214 w 1041"/>
                  <a:gd name="T1" fmla="*/ 308 h 802"/>
                  <a:gd name="T2" fmla="*/ 192 w 1041"/>
                  <a:gd name="T3" fmla="*/ 263 h 802"/>
                  <a:gd name="T4" fmla="*/ 394 w 1041"/>
                  <a:gd name="T5" fmla="*/ 257 h 802"/>
                  <a:gd name="T6" fmla="*/ 288 w 1041"/>
                  <a:gd name="T7" fmla="*/ 264 h 802"/>
                  <a:gd name="T8" fmla="*/ 323 w 1041"/>
                  <a:gd name="T9" fmla="*/ 352 h 802"/>
                  <a:gd name="T10" fmla="*/ 219 w 1041"/>
                  <a:gd name="T11" fmla="*/ 197 h 802"/>
                  <a:gd name="T12" fmla="*/ 279 w 1041"/>
                  <a:gd name="T13" fmla="*/ 162 h 802"/>
                  <a:gd name="T14" fmla="*/ 348 w 1041"/>
                  <a:gd name="T15" fmla="*/ 215 h 802"/>
                  <a:gd name="T16" fmla="*/ 377 w 1041"/>
                  <a:gd name="T17" fmla="*/ 204 h 802"/>
                  <a:gd name="T18" fmla="*/ 342 w 1041"/>
                  <a:gd name="T19" fmla="*/ 137 h 802"/>
                  <a:gd name="T20" fmla="*/ 479 w 1041"/>
                  <a:gd name="T21" fmla="*/ 123 h 802"/>
                  <a:gd name="T22" fmla="*/ 441 w 1041"/>
                  <a:gd name="T23" fmla="*/ 215 h 802"/>
                  <a:gd name="T24" fmla="*/ 515 w 1041"/>
                  <a:gd name="T25" fmla="*/ 206 h 802"/>
                  <a:gd name="T26" fmla="*/ 547 w 1041"/>
                  <a:gd name="T27" fmla="*/ 204 h 802"/>
                  <a:gd name="T28" fmla="*/ 499 w 1041"/>
                  <a:gd name="T29" fmla="*/ 245 h 802"/>
                  <a:gd name="T30" fmla="*/ 678 w 1041"/>
                  <a:gd name="T31" fmla="*/ 222 h 802"/>
                  <a:gd name="T32" fmla="*/ 576 w 1041"/>
                  <a:gd name="T33" fmla="*/ 204 h 802"/>
                  <a:gd name="T34" fmla="*/ 630 w 1041"/>
                  <a:gd name="T35" fmla="*/ 124 h 802"/>
                  <a:gd name="T36" fmla="*/ 533 w 1041"/>
                  <a:gd name="T37" fmla="*/ 72 h 802"/>
                  <a:gd name="T38" fmla="*/ 709 w 1041"/>
                  <a:gd name="T39" fmla="*/ 70 h 802"/>
                  <a:gd name="T40" fmla="*/ 630 w 1041"/>
                  <a:gd name="T41" fmla="*/ 140 h 802"/>
                  <a:gd name="T42" fmla="*/ 710 w 1041"/>
                  <a:gd name="T43" fmla="*/ 188 h 802"/>
                  <a:gd name="T44" fmla="*/ 792 w 1041"/>
                  <a:gd name="T45" fmla="*/ 99 h 802"/>
                  <a:gd name="T46" fmla="*/ 869 w 1041"/>
                  <a:gd name="T47" fmla="*/ 15 h 802"/>
                  <a:gd name="T48" fmla="*/ 678 w 1041"/>
                  <a:gd name="T49" fmla="*/ 28 h 802"/>
                  <a:gd name="T50" fmla="*/ 694 w 1041"/>
                  <a:gd name="T51" fmla="*/ 468 h 802"/>
                  <a:gd name="T52" fmla="*/ 710 w 1041"/>
                  <a:gd name="T53" fmla="*/ 457 h 802"/>
                  <a:gd name="T54" fmla="*/ 862 w 1041"/>
                  <a:gd name="T55" fmla="*/ 339 h 802"/>
                  <a:gd name="T56" fmla="*/ 745 w 1041"/>
                  <a:gd name="T57" fmla="*/ 271 h 802"/>
                  <a:gd name="T58" fmla="*/ 648 w 1041"/>
                  <a:gd name="T59" fmla="*/ 257 h 802"/>
                  <a:gd name="T60" fmla="*/ 726 w 1041"/>
                  <a:gd name="T61" fmla="*/ 323 h 802"/>
                  <a:gd name="T62" fmla="*/ 817 w 1041"/>
                  <a:gd name="T63" fmla="*/ 400 h 802"/>
                  <a:gd name="T64" fmla="*/ 882 w 1041"/>
                  <a:gd name="T65" fmla="*/ 489 h 802"/>
                  <a:gd name="T66" fmla="*/ 750 w 1041"/>
                  <a:gd name="T67" fmla="*/ 382 h 802"/>
                  <a:gd name="T68" fmla="*/ 1028 w 1041"/>
                  <a:gd name="T69" fmla="*/ 712 h 802"/>
                  <a:gd name="T70" fmla="*/ 993 w 1041"/>
                  <a:gd name="T71" fmla="*/ 724 h 802"/>
                  <a:gd name="T72" fmla="*/ 940 w 1041"/>
                  <a:gd name="T73" fmla="*/ 746 h 802"/>
                  <a:gd name="T74" fmla="*/ 866 w 1041"/>
                  <a:gd name="T75" fmla="*/ 697 h 802"/>
                  <a:gd name="T76" fmla="*/ 958 w 1041"/>
                  <a:gd name="T77" fmla="*/ 626 h 802"/>
                  <a:gd name="T78" fmla="*/ 916 w 1041"/>
                  <a:gd name="T79" fmla="*/ 538 h 802"/>
                  <a:gd name="T80" fmla="*/ 843 w 1041"/>
                  <a:gd name="T81" fmla="*/ 506 h 802"/>
                  <a:gd name="T82" fmla="*/ 742 w 1041"/>
                  <a:gd name="T83" fmla="*/ 508 h 802"/>
                  <a:gd name="T84" fmla="*/ 721 w 1041"/>
                  <a:gd name="T85" fmla="*/ 670 h 802"/>
                  <a:gd name="T86" fmla="*/ 559 w 1041"/>
                  <a:gd name="T87" fmla="*/ 544 h 802"/>
                  <a:gd name="T88" fmla="*/ 607 w 1041"/>
                  <a:gd name="T89" fmla="*/ 447 h 802"/>
                  <a:gd name="T90" fmla="*/ 696 w 1041"/>
                  <a:gd name="T91" fmla="*/ 391 h 802"/>
                  <a:gd name="T92" fmla="*/ 649 w 1041"/>
                  <a:gd name="T93" fmla="*/ 368 h 802"/>
                  <a:gd name="T94" fmla="*/ 594 w 1041"/>
                  <a:gd name="T95" fmla="*/ 344 h 802"/>
                  <a:gd name="T96" fmla="*/ 582 w 1041"/>
                  <a:gd name="T97" fmla="*/ 241 h 802"/>
                  <a:gd name="T98" fmla="*/ 552 w 1041"/>
                  <a:gd name="T99" fmla="*/ 346 h 802"/>
                  <a:gd name="T100" fmla="*/ 527 w 1041"/>
                  <a:gd name="T101" fmla="*/ 344 h 802"/>
                  <a:gd name="T102" fmla="*/ 431 w 1041"/>
                  <a:gd name="T103" fmla="*/ 366 h 802"/>
                  <a:gd name="T104" fmla="*/ 374 w 1041"/>
                  <a:gd name="T105" fmla="*/ 376 h 802"/>
                  <a:gd name="T106" fmla="*/ 187 w 1041"/>
                  <a:gd name="T107" fmla="*/ 334 h 802"/>
                  <a:gd name="T108" fmla="*/ 107 w 1041"/>
                  <a:gd name="T109" fmla="*/ 334 h 802"/>
                  <a:gd name="T110" fmla="*/ 40 w 1041"/>
                  <a:gd name="T111" fmla="*/ 540 h 802"/>
                  <a:gd name="T112" fmla="*/ 157 w 1041"/>
                  <a:gd name="T113" fmla="*/ 654 h 802"/>
                  <a:gd name="T114" fmla="*/ 589 w 1041"/>
                  <a:gd name="T115" fmla="*/ 716 h 802"/>
                  <a:gd name="T116" fmla="*/ 704 w 1041"/>
                  <a:gd name="T117" fmla="*/ 795 h 802"/>
                  <a:gd name="T118" fmla="*/ 900 w 1041"/>
                  <a:gd name="T119" fmla="*/ 753 h 802"/>
                  <a:gd name="T120" fmla="*/ 234 w 1041"/>
                  <a:gd name="T121" fmla="*/ 432 h 802"/>
                  <a:gd name="T122" fmla="*/ 269 w 1041"/>
                  <a:gd name="T123" fmla="*/ 403 h 802"/>
                  <a:gd name="T124" fmla="*/ 512 w 1041"/>
                  <a:gd name="T125" fmla="*/ 659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41" h="802">
                    <a:moveTo>
                      <a:pt x="205" y="703"/>
                    </a:moveTo>
                    <a:lnTo>
                      <a:pt x="205" y="703"/>
                    </a:lnTo>
                    <a:lnTo>
                      <a:pt x="202" y="702"/>
                    </a:lnTo>
                    <a:lnTo>
                      <a:pt x="198" y="700"/>
                    </a:lnTo>
                    <a:lnTo>
                      <a:pt x="195" y="699"/>
                    </a:lnTo>
                    <a:lnTo>
                      <a:pt x="192" y="697"/>
                    </a:lnTo>
                    <a:lnTo>
                      <a:pt x="192" y="697"/>
                    </a:lnTo>
                    <a:lnTo>
                      <a:pt x="186" y="687"/>
                    </a:lnTo>
                    <a:lnTo>
                      <a:pt x="182" y="683"/>
                    </a:lnTo>
                    <a:lnTo>
                      <a:pt x="179" y="681"/>
                    </a:lnTo>
                    <a:lnTo>
                      <a:pt x="179" y="681"/>
                    </a:lnTo>
                    <a:lnTo>
                      <a:pt x="171" y="681"/>
                    </a:lnTo>
                    <a:lnTo>
                      <a:pt x="167" y="680"/>
                    </a:lnTo>
                    <a:lnTo>
                      <a:pt x="163" y="678"/>
                    </a:lnTo>
                    <a:lnTo>
                      <a:pt x="163" y="678"/>
                    </a:lnTo>
                    <a:lnTo>
                      <a:pt x="160" y="676"/>
                    </a:lnTo>
                    <a:lnTo>
                      <a:pt x="155" y="676"/>
                    </a:lnTo>
                    <a:lnTo>
                      <a:pt x="154" y="676"/>
                    </a:lnTo>
                    <a:lnTo>
                      <a:pt x="151" y="677"/>
                    </a:lnTo>
                    <a:lnTo>
                      <a:pt x="151" y="677"/>
                    </a:lnTo>
                    <a:lnTo>
                      <a:pt x="150" y="678"/>
                    </a:lnTo>
                    <a:lnTo>
                      <a:pt x="151" y="678"/>
                    </a:lnTo>
                    <a:lnTo>
                      <a:pt x="154" y="680"/>
                    </a:lnTo>
                    <a:lnTo>
                      <a:pt x="154" y="681"/>
                    </a:lnTo>
                    <a:lnTo>
                      <a:pt x="154" y="681"/>
                    </a:lnTo>
                    <a:lnTo>
                      <a:pt x="154" y="683"/>
                    </a:lnTo>
                    <a:lnTo>
                      <a:pt x="155" y="684"/>
                    </a:lnTo>
                    <a:lnTo>
                      <a:pt x="160" y="686"/>
                    </a:lnTo>
                    <a:lnTo>
                      <a:pt x="160" y="686"/>
                    </a:lnTo>
                    <a:lnTo>
                      <a:pt x="161" y="686"/>
                    </a:lnTo>
                    <a:lnTo>
                      <a:pt x="164" y="689"/>
                    </a:lnTo>
                    <a:lnTo>
                      <a:pt x="166" y="690"/>
                    </a:lnTo>
                    <a:lnTo>
                      <a:pt x="167" y="692"/>
                    </a:lnTo>
                    <a:lnTo>
                      <a:pt x="167" y="692"/>
                    </a:lnTo>
                    <a:lnTo>
                      <a:pt x="170" y="693"/>
                    </a:lnTo>
                    <a:lnTo>
                      <a:pt x="171" y="694"/>
                    </a:lnTo>
                    <a:lnTo>
                      <a:pt x="173" y="696"/>
                    </a:lnTo>
                    <a:lnTo>
                      <a:pt x="176" y="697"/>
                    </a:lnTo>
                    <a:lnTo>
                      <a:pt x="176" y="697"/>
                    </a:lnTo>
                    <a:lnTo>
                      <a:pt x="177" y="697"/>
                    </a:lnTo>
                    <a:lnTo>
                      <a:pt x="179" y="699"/>
                    </a:lnTo>
                    <a:lnTo>
                      <a:pt x="182" y="703"/>
                    </a:lnTo>
                    <a:lnTo>
                      <a:pt x="182" y="703"/>
                    </a:lnTo>
                    <a:lnTo>
                      <a:pt x="183" y="705"/>
                    </a:lnTo>
                    <a:lnTo>
                      <a:pt x="186" y="705"/>
                    </a:lnTo>
                    <a:lnTo>
                      <a:pt x="187" y="705"/>
                    </a:lnTo>
                    <a:lnTo>
                      <a:pt x="187" y="706"/>
                    </a:lnTo>
                    <a:lnTo>
                      <a:pt x="187" y="706"/>
                    </a:lnTo>
                    <a:lnTo>
                      <a:pt x="189" y="708"/>
                    </a:lnTo>
                    <a:lnTo>
                      <a:pt x="190" y="709"/>
                    </a:lnTo>
                    <a:lnTo>
                      <a:pt x="193" y="712"/>
                    </a:lnTo>
                    <a:lnTo>
                      <a:pt x="193" y="712"/>
                    </a:lnTo>
                    <a:lnTo>
                      <a:pt x="203" y="713"/>
                    </a:lnTo>
                    <a:lnTo>
                      <a:pt x="211" y="712"/>
                    </a:lnTo>
                    <a:lnTo>
                      <a:pt x="211" y="712"/>
                    </a:lnTo>
                    <a:lnTo>
                      <a:pt x="212" y="708"/>
                    </a:lnTo>
                    <a:lnTo>
                      <a:pt x="212" y="708"/>
                    </a:lnTo>
                    <a:lnTo>
                      <a:pt x="212" y="706"/>
                    </a:lnTo>
                    <a:lnTo>
                      <a:pt x="211" y="706"/>
                    </a:lnTo>
                    <a:lnTo>
                      <a:pt x="208" y="705"/>
                    </a:lnTo>
                    <a:lnTo>
                      <a:pt x="205" y="703"/>
                    </a:lnTo>
                    <a:lnTo>
                      <a:pt x="205" y="703"/>
                    </a:lnTo>
                    <a:close/>
                    <a:moveTo>
                      <a:pt x="196" y="290"/>
                    </a:moveTo>
                    <a:lnTo>
                      <a:pt x="196" y="290"/>
                    </a:lnTo>
                    <a:lnTo>
                      <a:pt x="199" y="290"/>
                    </a:lnTo>
                    <a:lnTo>
                      <a:pt x="202" y="293"/>
                    </a:lnTo>
                    <a:lnTo>
                      <a:pt x="206" y="299"/>
                    </a:lnTo>
                    <a:lnTo>
                      <a:pt x="209" y="306"/>
                    </a:lnTo>
                    <a:lnTo>
                      <a:pt x="211" y="308"/>
                    </a:lnTo>
                    <a:lnTo>
                      <a:pt x="214" y="308"/>
                    </a:lnTo>
                    <a:lnTo>
                      <a:pt x="214" y="308"/>
                    </a:lnTo>
                    <a:lnTo>
                      <a:pt x="215" y="308"/>
                    </a:lnTo>
                    <a:lnTo>
                      <a:pt x="217" y="306"/>
                    </a:lnTo>
                    <a:lnTo>
                      <a:pt x="218" y="304"/>
                    </a:lnTo>
                    <a:lnTo>
                      <a:pt x="221" y="304"/>
                    </a:lnTo>
                    <a:lnTo>
                      <a:pt x="221" y="304"/>
                    </a:lnTo>
                    <a:lnTo>
                      <a:pt x="225" y="302"/>
                    </a:lnTo>
                    <a:lnTo>
                      <a:pt x="227" y="302"/>
                    </a:lnTo>
                    <a:lnTo>
                      <a:pt x="228" y="301"/>
                    </a:lnTo>
                    <a:lnTo>
                      <a:pt x="233" y="301"/>
                    </a:lnTo>
                    <a:lnTo>
                      <a:pt x="233" y="301"/>
                    </a:lnTo>
                    <a:lnTo>
                      <a:pt x="237" y="301"/>
                    </a:lnTo>
                    <a:lnTo>
                      <a:pt x="240" y="299"/>
                    </a:lnTo>
                    <a:lnTo>
                      <a:pt x="243" y="296"/>
                    </a:lnTo>
                    <a:lnTo>
                      <a:pt x="244" y="292"/>
                    </a:lnTo>
                    <a:lnTo>
                      <a:pt x="244" y="292"/>
                    </a:lnTo>
                    <a:lnTo>
                      <a:pt x="244" y="286"/>
                    </a:lnTo>
                    <a:lnTo>
                      <a:pt x="247" y="283"/>
                    </a:lnTo>
                    <a:lnTo>
                      <a:pt x="250" y="282"/>
                    </a:lnTo>
                    <a:lnTo>
                      <a:pt x="254" y="280"/>
                    </a:lnTo>
                    <a:lnTo>
                      <a:pt x="254" y="280"/>
                    </a:lnTo>
                    <a:lnTo>
                      <a:pt x="256" y="279"/>
                    </a:lnTo>
                    <a:lnTo>
                      <a:pt x="257" y="277"/>
                    </a:lnTo>
                    <a:lnTo>
                      <a:pt x="259" y="274"/>
                    </a:lnTo>
                    <a:lnTo>
                      <a:pt x="260" y="271"/>
                    </a:lnTo>
                    <a:lnTo>
                      <a:pt x="262" y="270"/>
                    </a:lnTo>
                    <a:lnTo>
                      <a:pt x="265" y="269"/>
                    </a:lnTo>
                    <a:lnTo>
                      <a:pt x="265" y="269"/>
                    </a:lnTo>
                    <a:lnTo>
                      <a:pt x="285" y="261"/>
                    </a:lnTo>
                    <a:lnTo>
                      <a:pt x="301" y="252"/>
                    </a:lnTo>
                    <a:lnTo>
                      <a:pt x="301" y="252"/>
                    </a:lnTo>
                    <a:lnTo>
                      <a:pt x="302" y="251"/>
                    </a:lnTo>
                    <a:lnTo>
                      <a:pt x="302" y="250"/>
                    </a:lnTo>
                    <a:lnTo>
                      <a:pt x="300" y="247"/>
                    </a:lnTo>
                    <a:lnTo>
                      <a:pt x="286" y="239"/>
                    </a:lnTo>
                    <a:lnTo>
                      <a:pt x="286" y="239"/>
                    </a:lnTo>
                    <a:lnTo>
                      <a:pt x="281" y="236"/>
                    </a:lnTo>
                    <a:lnTo>
                      <a:pt x="275" y="235"/>
                    </a:lnTo>
                    <a:lnTo>
                      <a:pt x="269" y="235"/>
                    </a:lnTo>
                    <a:lnTo>
                      <a:pt x="263" y="236"/>
                    </a:lnTo>
                    <a:lnTo>
                      <a:pt x="263" y="236"/>
                    </a:lnTo>
                    <a:lnTo>
                      <a:pt x="260" y="238"/>
                    </a:lnTo>
                    <a:lnTo>
                      <a:pt x="259" y="236"/>
                    </a:lnTo>
                    <a:lnTo>
                      <a:pt x="259" y="235"/>
                    </a:lnTo>
                    <a:lnTo>
                      <a:pt x="257" y="234"/>
                    </a:lnTo>
                    <a:lnTo>
                      <a:pt x="256" y="235"/>
                    </a:lnTo>
                    <a:lnTo>
                      <a:pt x="256" y="235"/>
                    </a:lnTo>
                    <a:lnTo>
                      <a:pt x="250" y="235"/>
                    </a:lnTo>
                    <a:lnTo>
                      <a:pt x="243" y="234"/>
                    </a:lnTo>
                    <a:lnTo>
                      <a:pt x="235" y="231"/>
                    </a:lnTo>
                    <a:lnTo>
                      <a:pt x="233" y="228"/>
                    </a:lnTo>
                    <a:lnTo>
                      <a:pt x="233" y="228"/>
                    </a:lnTo>
                    <a:lnTo>
                      <a:pt x="231" y="228"/>
                    </a:lnTo>
                    <a:lnTo>
                      <a:pt x="227" y="228"/>
                    </a:lnTo>
                    <a:lnTo>
                      <a:pt x="215" y="229"/>
                    </a:lnTo>
                    <a:lnTo>
                      <a:pt x="203" y="232"/>
                    </a:lnTo>
                    <a:lnTo>
                      <a:pt x="196" y="234"/>
                    </a:lnTo>
                    <a:lnTo>
                      <a:pt x="196" y="234"/>
                    </a:lnTo>
                    <a:lnTo>
                      <a:pt x="193" y="234"/>
                    </a:lnTo>
                    <a:lnTo>
                      <a:pt x="193" y="235"/>
                    </a:lnTo>
                    <a:lnTo>
                      <a:pt x="193" y="238"/>
                    </a:lnTo>
                    <a:lnTo>
                      <a:pt x="201" y="244"/>
                    </a:lnTo>
                    <a:lnTo>
                      <a:pt x="201" y="244"/>
                    </a:lnTo>
                    <a:lnTo>
                      <a:pt x="202" y="247"/>
                    </a:lnTo>
                    <a:lnTo>
                      <a:pt x="201" y="248"/>
                    </a:lnTo>
                    <a:lnTo>
                      <a:pt x="198" y="254"/>
                    </a:lnTo>
                    <a:lnTo>
                      <a:pt x="193" y="258"/>
                    </a:lnTo>
                    <a:lnTo>
                      <a:pt x="192" y="261"/>
                    </a:lnTo>
                    <a:lnTo>
                      <a:pt x="192" y="263"/>
                    </a:lnTo>
                    <a:lnTo>
                      <a:pt x="192" y="263"/>
                    </a:lnTo>
                    <a:lnTo>
                      <a:pt x="193" y="263"/>
                    </a:lnTo>
                    <a:lnTo>
                      <a:pt x="193" y="264"/>
                    </a:lnTo>
                    <a:lnTo>
                      <a:pt x="192" y="269"/>
                    </a:lnTo>
                    <a:lnTo>
                      <a:pt x="182" y="280"/>
                    </a:lnTo>
                    <a:lnTo>
                      <a:pt x="182" y="280"/>
                    </a:lnTo>
                    <a:lnTo>
                      <a:pt x="180" y="283"/>
                    </a:lnTo>
                    <a:lnTo>
                      <a:pt x="180" y="285"/>
                    </a:lnTo>
                    <a:lnTo>
                      <a:pt x="182" y="286"/>
                    </a:lnTo>
                    <a:lnTo>
                      <a:pt x="183" y="288"/>
                    </a:lnTo>
                    <a:lnTo>
                      <a:pt x="196" y="290"/>
                    </a:lnTo>
                    <a:lnTo>
                      <a:pt x="196" y="290"/>
                    </a:lnTo>
                    <a:close/>
                    <a:moveTo>
                      <a:pt x="457" y="333"/>
                    </a:moveTo>
                    <a:lnTo>
                      <a:pt x="457" y="333"/>
                    </a:lnTo>
                    <a:lnTo>
                      <a:pt x="458" y="331"/>
                    </a:lnTo>
                    <a:lnTo>
                      <a:pt x="460" y="331"/>
                    </a:lnTo>
                    <a:lnTo>
                      <a:pt x="466" y="334"/>
                    </a:lnTo>
                    <a:lnTo>
                      <a:pt x="470" y="334"/>
                    </a:lnTo>
                    <a:lnTo>
                      <a:pt x="473" y="334"/>
                    </a:lnTo>
                    <a:lnTo>
                      <a:pt x="473" y="331"/>
                    </a:lnTo>
                    <a:lnTo>
                      <a:pt x="473" y="331"/>
                    </a:lnTo>
                    <a:lnTo>
                      <a:pt x="473" y="330"/>
                    </a:lnTo>
                    <a:lnTo>
                      <a:pt x="471" y="327"/>
                    </a:lnTo>
                    <a:lnTo>
                      <a:pt x="466" y="323"/>
                    </a:lnTo>
                    <a:lnTo>
                      <a:pt x="453" y="317"/>
                    </a:lnTo>
                    <a:lnTo>
                      <a:pt x="453" y="317"/>
                    </a:lnTo>
                    <a:lnTo>
                      <a:pt x="448" y="314"/>
                    </a:lnTo>
                    <a:lnTo>
                      <a:pt x="444" y="312"/>
                    </a:lnTo>
                    <a:lnTo>
                      <a:pt x="439" y="311"/>
                    </a:lnTo>
                    <a:lnTo>
                      <a:pt x="434" y="306"/>
                    </a:lnTo>
                    <a:lnTo>
                      <a:pt x="434" y="306"/>
                    </a:lnTo>
                    <a:lnTo>
                      <a:pt x="431" y="305"/>
                    </a:lnTo>
                    <a:lnTo>
                      <a:pt x="429" y="302"/>
                    </a:lnTo>
                    <a:lnTo>
                      <a:pt x="431" y="298"/>
                    </a:lnTo>
                    <a:lnTo>
                      <a:pt x="431" y="295"/>
                    </a:lnTo>
                    <a:lnTo>
                      <a:pt x="431" y="292"/>
                    </a:lnTo>
                    <a:lnTo>
                      <a:pt x="429" y="290"/>
                    </a:lnTo>
                    <a:lnTo>
                      <a:pt x="429" y="290"/>
                    </a:lnTo>
                    <a:lnTo>
                      <a:pt x="425" y="285"/>
                    </a:lnTo>
                    <a:lnTo>
                      <a:pt x="422" y="277"/>
                    </a:lnTo>
                    <a:lnTo>
                      <a:pt x="422" y="269"/>
                    </a:lnTo>
                    <a:lnTo>
                      <a:pt x="422" y="266"/>
                    </a:lnTo>
                    <a:lnTo>
                      <a:pt x="423" y="264"/>
                    </a:lnTo>
                    <a:lnTo>
                      <a:pt x="423" y="264"/>
                    </a:lnTo>
                    <a:lnTo>
                      <a:pt x="428" y="260"/>
                    </a:lnTo>
                    <a:lnTo>
                      <a:pt x="431" y="255"/>
                    </a:lnTo>
                    <a:lnTo>
                      <a:pt x="431" y="252"/>
                    </a:lnTo>
                    <a:lnTo>
                      <a:pt x="431" y="251"/>
                    </a:lnTo>
                    <a:lnTo>
                      <a:pt x="429" y="248"/>
                    </a:lnTo>
                    <a:lnTo>
                      <a:pt x="426" y="247"/>
                    </a:lnTo>
                    <a:lnTo>
                      <a:pt x="426" y="247"/>
                    </a:lnTo>
                    <a:lnTo>
                      <a:pt x="422" y="247"/>
                    </a:lnTo>
                    <a:lnTo>
                      <a:pt x="418" y="247"/>
                    </a:lnTo>
                    <a:lnTo>
                      <a:pt x="410" y="248"/>
                    </a:lnTo>
                    <a:lnTo>
                      <a:pt x="404" y="250"/>
                    </a:lnTo>
                    <a:lnTo>
                      <a:pt x="403" y="251"/>
                    </a:lnTo>
                    <a:lnTo>
                      <a:pt x="403" y="252"/>
                    </a:lnTo>
                    <a:lnTo>
                      <a:pt x="403" y="252"/>
                    </a:lnTo>
                    <a:lnTo>
                      <a:pt x="410" y="258"/>
                    </a:lnTo>
                    <a:lnTo>
                      <a:pt x="415" y="261"/>
                    </a:lnTo>
                    <a:lnTo>
                      <a:pt x="418" y="264"/>
                    </a:lnTo>
                    <a:lnTo>
                      <a:pt x="418" y="264"/>
                    </a:lnTo>
                    <a:lnTo>
                      <a:pt x="416" y="266"/>
                    </a:lnTo>
                    <a:lnTo>
                      <a:pt x="416" y="264"/>
                    </a:lnTo>
                    <a:lnTo>
                      <a:pt x="410" y="261"/>
                    </a:lnTo>
                    <a:lnTo>
                      <a:pt x="406" y="258"/>
                    </a:lnTo>
                    <a:lnTo>
                      <a:pt x="403" y="258"/>
                    </a:lnTo>
                    <a:lnTo>
                      <a:pt x="402" y="258"/>
                    </a:lnTo>
                    <a:lnTo>
                      <a:pt x="402" y="258"/>
                    </a:lnTo>
                    <a:lnTo>
                      <a:pt x="399" y="258"/>
                    </a:lnTo>
                    <a:lnTo>
                      <a:pt x="394" y="257"/>
                    </a:lnTo>
                    <a:lnTo>
                      <a:pt x="391" y="257"/>
                    </a:lnTo>
                    <a:lnTo>
                      <a:pt x="390" y="257"/>
                    </a:lnTo>
                    <a:lnTo>
                      <a:pt x="388" y="258"/>
                    </a:lnTo>
                    <a:lnTo>
                      <a:pt x="388" y="258"/>
                    </a:lnTo>
                    <a:lnTo>
                      <a:pt x="388" y="261"/>
                    </a:lnTo>
                    <a:lnTo>
                      <a:pt x="388" y="264"/>
                    </a:lnTo>
                    <a:lnTo>
                      <a:pt x="390" y="273"/>
                    </a:lnTo>
                    <a:lnTo>
                      <a:pt x="397" y="288"/>
                    </a:lnTo>
                    <a:lnTo>
                      <a:pt x="397" y="288"/>
                    </a:lnTo>
                    <a:lnTo>
                      <a:pt x="397" y="290"/>
                    </a:lnTo>
                    <a:lnTo>
                      <a:pt x="396" y="292"/>
                    </a:lnTo>
                    <a:lnTo>
                      <a:pt x="390" y="293"/>
                    </a:lnTo>
                    <a:lnTo>
                      <a:pt x="390" y="293"/>
                    </a:lnTo>
                    <a:lnTo>
                      <a:pt x="388" y="293"/>
                    </a:lnTo>
                    <a:lnTo>
                      <a:pt x="387" y="292"/>
                    </a:lnTo>
                    <a:lnTo>
                      <a:pt x="386" y="286"/>
                    </a:lnTo>
                    <a:lnTo>
                      <a:pt x="383" y="279"/>
                    </a:lnTo>
                    <a:lnTo>
                      <a:pt x="381" y="273"/>
                    </a:lnTo>
                    <a:lnTo>
                      <a:pt x="381" y="273"/>
                    </a:lnTo>
                    <a:lnTo>
                      <a:pt x="375" y="269"/>
                    </a:lnTo>
                    <a:lnTo>
                      <a:pt x="368" y="266"/>
                    </a:lnTo>
                    <a:lnTo>
                      <a:pt x="362" y="264"/>
                    </a:lnTo>
                    <a:lnTo>
                      <a:pt x="359" y="264"/>
                    </a:lnTo>
                    <a:lnTo>
                      <a:pt x="359" y="264"/>
                    </a:lnTo>
                    <a:lnTo>
                      <a:pt x="359" y="264"/>
                    </a:lnTo>
                    <a:lnTo>
                      <a:pt x="359" y="266"/>
                    </a:lnTo>
                    <a:lnTo>
                      <a:pt x="359" y="267"/>
                    </a:lnTo>
                    <a:lnTo>
                      <a:pt x="364" y="269"/>
                    </a:lnTo>
                    <a:lnTo>
                      <a:pt x="367" y="271"/>
                    </a:lnTo>
                    <a:lnTo>
                      <a:pt x="368" y="273"/>
                    </a:lnTo>
                    <a:lnTo>
                      <a:pt x="368" y="274"/>
                    </a:lnTo>
                    <a:lnTo>
                      <a:pt x="368" y="274"/>
                    </a:lnTo>
                    <a:lnTo>
                      <a:pt x="367" y="276"/>
                    </a:lnTo>
                    <a:lnTo>
                      <a:pt x="365" y="276"/>
                    </a:lnTo>
                    <a:lnTo>
                      <a:pt x="362" y="276"/>
                    </a:lnTo>
                    <a:lnTo>
                      <a:pt x="358" y="274"/>
                    </a:lnTo>
                    <a:lnTo>
                      <a:pt x="356" y="274"/>
                    </a:lnTo>
                    <a:lnTo>
                      <a:pt x="353" y="276"/>
                    </a:lnTo>
                    <a:lnTo>
                      <a:pt x="353" y="276"/>
                    </a:lnTo>
                    <a:lnTo>
                      <a:pt x="351" y="277"/>
                    </a:lnTo>
                    <a:lnTo>
                      <a:pt x="349" y="277"/>
                    </a:lnTo>
                    <a:lnTo>
                      <a:pt x="351" y="273"/>
                    </a:lnTo>
                    <a:lnTo>
                      <a:pt x="351" y="273"/>
                    </a:lnTo>
                    <a:lnTo>
                      <a:pt x="349" y="269"/>
                    </a:lnTo>
                    <a:lnTo>
                      <a:pt x="345" y="266"/>
                    </a:lnTo>
                    <a:lnTo>
                      <a:pt x="339" y="264"/>
                    </a:lnTo>
                    <a:lnTo>
                      <a:pt x="332" y="264"/>
                    </a:lnTo>
                    <a:lnTo>
                      <a:pt x="332" y="264"/>
                    </a:lnTo>
                    <a:lnTo>
                      <a:pt x="329" y="264"/>
                    </a:lnTo>
                    <a:lnTo>
                      <a:pt x="326" y="266"/>
                    </a:lnTo>
                    <a:lnTo>
                      <a:pt x="324" y="269"/>
                    </a:lnTo>
                    <a:lnTo>
                      <a:pt x="324" y="271"/>
                    </a:lnTo>
                    <a:lnTo>
                      <a:pt x="324" y="274"/>
                    </a:lnTo>
                    <a:lnTo>
                      <a:pt x="324" y="274"/>
                    </a:lnTo>
                    <a:lnTo>
                      <a:pt x="320" y="276"/>
                    </a:lnTo>
                    <a:lnTo>
                      <a:pt x="314" y="274"/>
                    </a:lnTo>
                    <a:lnTo>
                      <a:pt x="311" y="273"/>
                    </a:lnTo>
                    <a:lnTo>
                      <a:pt x="313" y="271"/>
                    </a:lnTo>
                    <a:lnTo>
                      <a:pt x="316" y="271"/>
                    </a:lnTo>
                    <a:lnTo>
                      <a:pt x="316" y="271"/>
                    </a:lnTo>
                    <a:lnTo>
                      <a:pt x="320" y="269"/>
                    </a:lnTo>
                    <a:lnTo>
                      <a:pt x="321" y="267"/>
                    </a:lnTo>
                    <a:lnTo>
                      <a:pt x="321" y="266"/>
                    </a:lnTo>
                    <a:lnTo>
                      <a:pt x="320" y="261"/>
                    </a:lnTo>
                    <a:lnTo>
                      <a:pt x="317" y="257"/>
                    </a:lnTo>
                    <a:lnTo>
                      <a:pt x="317" y="257"/>
                    </a:lnTo>
                    <a:lnTo>
                      <a:pt x="316" y="255"/>
                    </a:lnTo>
                    <a:lnTo>
                      <a:pt x="313" y="255"/>
                    </a:lnTo>
                    <a:lnTo>
                      <a:pt x="307" y="257"/>
                    </a:lnTo>
                    <a:lnTo>
                      <a:pt x="288" y="264"/>
                    </a:lnTo>
                    <a:lnTo>
                      <a:pt x="288" y="264"/>
                    </a:lnTo>
                    <a:lnTo>
                      <a:pt x="278" y="269"/>
                    </a:lnTo>
                    <a:lnTo>
                      <a:pt x="270" y="273"/>
                    </a:lnTo>
                    <a:lnTo>
                      <a:pt x="266" y="276"/>
                    </a:lnTo>
                    <a:lnTo>
                      <a:pt x="266" y="277"/>
                    </a:lnTo>
                    <a:lnTo>
                      <a:pt x="266" y="277"/>
                    </a:lnTo>
                    <a:lnTo>
                      <a:pt x="268" y="277"/>
                    </a:lnTo>
                    <a:lnTo>
                      <a:pt x="268" y="279"/>
                    </a:lnTo>
                    <a:lnTo>
                      <a:pt x="266" y="282"/>
                    </a:lnTo>
                    <a:lnTo>
                      <a:pt x="263" y="285"/>
                    </a:lnTo>
                    <a:lnTo>
                      <a:pt x="263" y="285"/>
                    </a:lnTo>
                    <a:lnTo>
                      <a:pt x="260" y="289"/>
                    </a:lnTo>
                    <a:lnTo>
                      <a:pt x="260" y="292"/>
                    </a:lnTo>
                    <a:lnTo>
                      <a:pt x="265" y="295"/>
                    </a:lnTo>
                    <a:lnTo>
                      <a:pt x="268" y="295"/>
                    </a:lnTo>
                    <a:lnTo>
                      <a:pt x="268" y="295"/>
                    </a:lnTo>
                    <a:lnTo>
                      <a:pt x="270" y="296"/>
                    </a:lnTo>
                    <a:lnTo>
                      <a:pt x="272" y="298"/>
                    </a:lnTo>
                    <a:lnTo>
                      <a:pt x="272" y="299"/>
                    </a:lnTo>
                    <a:lnTo>
                      <a:pt x="273" y="301"/>
                    </a:lnTo>
                    <a:lnTo>
                      <a:pt x="273" y="301"/>
                    </a:lnTo>
                    <a:lnTo>
                      <a:pt x="278" y="301"/>
                    </a:lnTo>
                    <a:lnTo>
                      <a:pt x="286" y="298"/>
                    </a:lnTo>
                    <a:lnTo>
                      <a:pt x="294" y="296"/>
                    </a:lnTo>
                    <a:lnTo>
                      <a:pt x="298" y="296"/>
                    </a:lnTo>
                    <a:lnTo>
                      <a:pt x="301" y="298"/>
                    </a:lnTo>
                    <a:lnTo>
                      <a:pt x="301" y="298"/>
                    </a:lnTo>
                    <a:lnTo>
                      <a:pt x="301" y="298"/>
                    </a:lnTo>
                    <a:lnTo>
                      <a:pt x="301" y="298"/>
                    </a:lnTo>
                    <a:lnTo>
                      <a:pt x="298" y="299"/>
                    </a:lnTo>
                    <a:lnTo>
                      <a:pt x="286" y="302"/>
                    </a:lnTo>
                    <a:lnTo>
                      <a:pt x="275" y="305"/>
                    </a:lnTo>
                    <a:lnTo>
                      <a:pt x="272" y="306"/>
                    </a:lnTo>
                    <a:lnTo>
                      <a:pt x="270" y="309"/>
                    </a:lnTo>
                    <a:lnTo>
                      <a:pt x="270" y="309"/>
                    </a:lnTo>
                    <a:lnTo>
                      <a:pt x="270" y="311"/>
                    </a:lnTo>
                    <a:lnTo>
                      <a:pt x="273" y="314"/>
                    </a:lnTo>
                    <a:lnTo>
                      <a:pt x="282" y="315"/>
                    </a:lnTo>
                    <a:lnTo>
                      <a:pt x="292" y="317"/>
                    </a:lnTo>
                    <a:lnTo>
                      <a:pt x="304" y="317"/>
                    </a:lnTo>
                    <a:lnTo>
                      <a:pt x="304" y="317"/>
                    </a:lnTo>
                    <a:lnTo>
                      <a:pt x="317" y="315"/>
                    </a:lnTo>
                    <a:lnTo>
                      <a:pt x="330" y="317"/>
                    </a:lnTo>
                    <a:lnTo>
                      <a:pt x="340" y="320"/>
                    </a:lnTo>
                    <a:lnTo>
                      <a:pt x="343" y="321"/>
                    </a:lnTo>
                    <a:lnTo>
                      <a:pt x="345" y="323"/>
                    </a:lnTo>
                    <a:lnTo>
                      <a:pt x="345" y="323"/>
                    </a:lnTo>
                    <a:lnTo>
                      <a:pt x="343" y="323"/>
                    </a:lnTo>
                    <a:lnTo>
                      <a:pt x="342" y="324"/>
                    </a:lnTo>
                    <a:lnTo>
                      <a:pt x="335" y="324"/>
                    </a:lnTo>
                    <a:lnTo>
                      <a:pt x="314" y="324"/>
                    </a:lnTo>
                    <a:lnTo>
                      <a:pt x="314" y="324"/>
                    </a:lnTo>
                    <a:lnTo>
                      <a:pt x="302" y="324"/>
                    </a:lnTo>
                    <a:lnTo>
                      <a:pt x="291" y="327"/>
                    </a:lnTo>
                    <a:lnTo>
                      <a:pt x="282" y="328"/>
                    </a:lnTo>
                    <a:lnTo>
                      <a:pt x="281" y="330"/>
                    </a:lnTo>
                    <a:lnTo>
                      <a:pt x="279" y="331"/>
                    </a:lnTo>
                    <a:lnTo>
                      <a:pt x="279" y="331"/>
                    </a:lnTo>
                    <a:lnTo>
                      <a:pt x="281" y="334"/>
                    </a:lnTo>
                    <a:lnTo>
                      <a:pt x="284" y="337"/>
                    </a:lnTo>
                    <a:lnTo>
                      <a:pt x="295" y="343"/>
                    </a:lnTo>
                    <a:lnTo>
                      <a:pt x="295" y="343"/>
                    </a:lnTo>
                    <a:lnTo>
                      <a:pt x="301" y="344"/>
                    </a:lnTo>
                    <a:lnTo>
                      <a:pt x="305" y="344"/>
                    </a:lnTo>
                    <a:lnTo>
                      <a:pt x="314" y="344"/>
                    </a:lnTo>
                    <a:lnTo>
                      <a:pt x="320" y="344"/>
                    </a:lnTo>
                    <a:lnTo>
                      <a:pt x="323" y="346"/>
                    </a:lnTo>
                    <a:lnTo>
                      <a:pt x="323" y="349"/>
                    </a:lnTo>
                    <a:lnTo>
                      <a:pt x="323" y="349"/>
                    </a:lnTo>
                    <a:lnTo>
                      <a:pt x="323" y="352"/>
                    </a:lnTo>
                    <a:lnTo>
                      <a:pt x="324" y="355"/>
                    </a:lnTo>
                    <a:lnTo>
                      <a:pt x="326" y="356"/>
                    </a:lnTo>
                    <a:lnTo>
                      <a:pt x="329" y="358"/>
                    </a:lnTo>
                    <a:lnTo>
                      <a:pt x="336" y="359"/>
                    </a:lnTo>
                    <a:lnTo>
                      <a:pt x="348" y="360"/>
                    </a:lnTo>
                    <a:lnTo>
                      <a:pt x="348" y="360"/>
                    </a:lnTo>
                    <a:lnTo>
                      <a:pt x="361" y="359"/>
                    </a:lnTo>
                    <a:lnTo>
                      <a:pt x="369" y="356"/>
                    </a:lnTo>
                    <a:lnTo>
                      <a:pt x="377" y="353"/>
                    </a:lnTo>
                    <a:lnTo>
                      <a:pt x="384" y="352"/>
                    </a:lnTo>
                    <a:lnTo>
                      <a:pt x="384" y="352"/>
                    </a:lnTo>
                    <a:lnTo>
                      <a:pt x="390" y="352"/>
                    </a:lnTo>
                    <a:lnTo>
                      <a:pt x="394" y="352"/>
                    </a:lnTo>
                    <a:lnTo>
                      <a:pt x="397" y="349"/>
                    </a:lnTo>
                    <a:lnTo>
                      <a:pt x="400" y="344"/>
                    </a:lnTo>
                    <a:lnTo>
                      <a:pt x="400" y="344"/>
                    </a:lnTo>
                    <a:lnTo>
                      <a:pt x="403" y="341"/>
                    </a:lnTo>
                    <a:lnTo>
                      <a:pt x="406" y="341"/>
                    </a:lnTo>
                    <a:lnTo>
                      <a:pt x="409" y="343"/>
                    </a:lnTo>
                    <a:lnTo>
                      <a:pt x="409" y="346"/>
                    </a:lnTo>
                    <a:lnTo>
                      <a:pt x="409" y="346"/>
                    </a:lnTo>
                    <a:lnTo>
                      <a:pt x="412" y="347"/>
                    </a:lnTo>
                    <a:lnTo>
                      <a:pt x="416" y="349"/>
                    </a:lnTo>
                    <a:lnTo>
                      <a:pt x="422" y="349"/>
                    </a:lnTo>
                    <a:lnTo>
                      <a:pt x="425" y="350"/>
                    </a:lnTo>
                    <a:lnTo>
                      <a:pt x="425" y="350"/>
                    </a:lnTo>
                    <a:lnTo>
                      <a:pt x="428" y="353"/>
                    </a:lnTo>
                    <a:lnTo>
                      <a:pt x="432" y="355"/>
                    </a:lnTo>
                    <a:lnTo>
                      <a:pt x="442" y="355"/>
                    </a:lnTo>
                    <a:lnTo>
                      <a:pt x="453" y="353"/>
                    </a:lnTo>
                    <a:lnTo>
                      <a:pt x="461" y="352"/>
                    </a:lnTo>
                    <a:lnTo>
                      <a:pt x="461" y="352"/>
                    </a:lnTo>
                    <a:lnTo>
                      <a:pt x="464" y="349"/>
                    </a:lnTo>
                    <a:lnTo>
                      <a:pt x="464" y="347"/>
                    </a:lnTo>
                    <a:lnTo>
                      <a:pt x="464" y="344"/>
                    </a:lnTo>
                    <a:lnTo>
                      <a:pt x="463" y="343"/>
                    </a:lnTo>
                    <a:lnTo>
                      <a:pt x="458" y="340"/>
                    </a:lnTo>
                    <a:lnTo>
                      <a:pt x="455" y="340"/>
                    </a:lnTo>
                    <a:lnTo>
                      <a:pt x="454" y="340"/>
                    </a:lnTo>
                    <a:lnTo>
                      <a:pt x="454" y="340"/>
                    </a:lnTo>
                    <a:lnTo>
                      <a:pt x="451" y="343"/>
                    </a:lnTo>
                    <a:lnTo>
                      <a:pt x="448" y="343"/>
                    </a:lnTo>
                    <a:lnTo>
                      <a:pt x="447" y="341"/>
                    </a:lnTo>
                    <a:lnTo>
                      <a:pt x="445" y="340"/>
                    </a:lnTo>
                    <a:lnTo>
                      <a:pt x="445" y="340"/>
                    </a:lnTo>
                    <a:lnTo>
                      <a:pt x="445" y="339"/>
                    </a:lnTo>
                    <a:lnTo>
                      <a:pt x="450" y="337"/>
                    </a:lnTo>
                    <a:lnTo>
                      <a:pt x="453" y="334"/>
                    </a:lnTo>
                    <a:lnTo>
                      <a:pt x="457" y="333"/>
                    </a:lnTo>
                    <a:lnTo>
                      <a:pt x="457" y="333"/>
                    </a:lnTo>
                    <a:close/>
                    <a:moveTo>
                      <a:pt x="259" y="204"/>
                    </a:moveTo>
                    <a:lnTo>
                      <a:pt x="259" y="204"/>
                    </a:lnTo>
                    <a:lnTo>
                      <a:pt x="266" y="203"/>
                    </a:lnTo>
                    <a:lnTo>
                      <a:pt x="272" y="200"/>
                    </a:lnTo>
                    <a:lnTo>
                      <a:pt x="276" y="197"/>
                    </a:lnTo>
                    <a:lnTo>
                      <a:pt x="278" y="193"/>
                    </a:lnTo>
                    <a:lnTo>
                      <a:pt x="278" y="193"/>
                    </a:lnTo>
                    <a:lnTo>
                      <a:pt x="276" y="191"/>
                    </a:lnTo>
                    <a:lnTo>
                      <a:pt x="273" y="193"/>
                    </a:lnTo>
                    <a:lnTo>
                      <a:pt x="266" y="197"/>
                    </a:lnTo>
                    <a:lnTo>
                      <a:pt x="260" y="201"/>
                    </a:lnTo>
                    <a:lnTo>
                      <a:pt x="259" y="203"/>
                    </a:lnTo>
                    <a:lnTo>
                      <a:pt x="259" y="204"/>
                    </a:lnTo>
                    <a:lnTo>
                      <a:pt x="259" y="204"/>
                    </a:lnTo>
                    <a:close/>
                    <a:moveTo>
                      <a:pt x="215" y="190"/>
                    </a:moveTo>
                    <a:lnTo>
                      <a:pt x="215" y="190"/>
                    </a:lnTo>
                    <a:lnTo>
                      <a:pt x="218" y="191"/>
                    </a:lnTo>
                    <a:lnTo>
                      <a:pt x="218" y="194"/>
                    </a:lnTo>
                    <a:lnTo>
                      <a:pt x="218" y="197"/>
                    </a:lnTo>
                    <a:lnTo>
                      <a:pt x="219" y="197"/>
                    </a:lnTo>
                    <a:lnTo>
                      <a:pt x="219" y="197"/>
                    </a:lnTo>
                    <a:lnTo>
                      <a:pt x="224" y="194"/>
                    </a:lnTo>
                    <a:lnTo>
                      <a:pt x="228" y="196"/>
                    </a:lnTo>
                    <a:lnTo>
                      <a:pt x="228" y="196"/>
                    </a:lnTo>
                    <a:lnTo>
                      <a:pt x="231" y="196"/>
                    </a:lnTo>
                    <a:lnTo>
                      <a:pt x="234" y="194"/>
                    </a:lnTo>
                    <a:lnTo>
                      <a:pt x="237" y="190"/>
                    </a:lnTo>
                    <a:lnTo>
                      <a:pt x="237" y="190"/>
                    </a:lnTo>
                    <a:lnTo>
                      <a:pt x="238" y="188"/>
                    </a:lnTo>
                    <a:lnTo>
                      <a:pt x="238" y="190"/>
                    </a:lnTo>
                    <a:lnTo>
                      <a:pt x="240" y="193"/>
                    </a:lnTo>
                    <a:lnTo>
                      <a:pt x="243" y="197"/>
                    </a:lnTo>
                    <a:lnTo>
                      <a:pt x="244" y="199"/>
                    </a:lnTo>
                    <a:lnTo>
                      <a:pt x="246" y="199"/>
                    </a:lnTo>
                    <a:lnTo>
                      <a:pt x="246" y="199"/>
                    </a:lnTo>
                    <a:lnTo>
                      <a:pt x="247" y="199"/>
                    </a:lnTo>
                    <a:lnTo>
                      <a:pt x="249" y="197"/>
                    </a:lnTo>
                    <a:lnTo>
                      <a:pt x="252" y="193"/>
                    </a:lnTo>
                    <a:lnTo>
                      <a:pt x="253" y="190"/>
                    </a:lnTo>
                    <a:lnTo>
                      <a:pt x="254" y="190"/>
                    </a:lnTo>
                    <a:lnTo>
                      <a:pt x="256" y="190"/>
                    </a:lnTo>
                    <a:lnTo>
                      <a:pt x="256" y="190"/>
                    </a:lnTo>
                    <a:lnTo>
                      <a:pt x="259" y="191"/>
                    </a:lnTo>
                    <a:lnTo>
                      <a:pt x="262" y="190"/>
                    </a:lnTo>
                    <a:lnTo>
                      <a:pt x="263" y="184"/>
                    </a:lnTo>
                    <a:lnTo>
                      <a:pt x="263" y="184"/>
                    </a:lnTo>
                    <a:lnTo>
                      <a:pt x="265" y="178"/>
                    </a:lnTo>
                    <a:lnTo>
                      <a:pt x="268" y="175"/>
                    </a:lnTo>
                    <a:lnTo>
                      <a:pt x="270" y="174"/>
                    </a:lnTo>
                    <a:lnTo>
                      <a:pt x="270" y="174"/>
                    </a:lnTo>
                    <a:lnTo>
                      <a:pt x="273" y="174"/>
                    </a:lnTo>
                    <a:lnTo>
                      <a:pt x="273" y="177"/>
                    </a:lnTo>
                    <a:lnTo>
                      <a:pt x="273" y="181"/>
                    </a:lnTo>
                    <a:lnTo>
                      <a:pt x="273" y="184"/>
                    </a:lnTo>
                    <a:lnTo>
                      <a:pt x="273" y="184"/>
                    </a:lnTo>
                    <a:lnTo>
                      <a:pt x="275" y="185"/>
                    </a:lnTo>
                    <a:lnTo>
                      <a:pt x="278" y="187"/>
                    </a:lnTo>
                    <a:lnTo>
                      <a:pt x="281" y="187"/>
                    </a:lnTo>
                    <a:lnTo>
                      <a:pt x="284" y="184"/>
                    </a:lnTo>
                    <a:lnTo>
                      <a:pt x="285" y="181"/>
                    </a:lnTo>
                    <a:lnTo>
                      <a:pt x="285" y="181"/>
                    </a:lnTo>
                    <a:lnTo>
                      <a:pt x="286" y="180"/>
                    </a:lnTo>
                    <a:lnTo>
                      <a:pt x="289" y="180"/>
                    </a:lnTo>
                    <a:lnTo>
                      <a:pt x="294" y="178"/>
                    </a:lnTo>
                    <a:lnTo>
                      <a:pt x="294" y="178"/>
                    </a:lnTo>
                    <a:lnTo>
                      <a:pt x="294" y="177"/>
                    </a:lnTo>
                    <a:lnTo>
                      <a:pt x="294" y="177"/>
                    </a:lnTo>
                    <a:lnTo>
                      <a:pt x="294" y="175"/>
                    </a:lnTo>
                    <a:lnTo>
                      <a:pt x="295" y="172"/>
                    </a:lnTo>
                    <a:lnTo>
                      <a:pt x="295" y="171"/>
                    </a:lnTo>
                    <a:lnTo>
                      <a:pt x="294" y="168"/>
                    </a:lnTo>
                    <a:lnTo>
                      <a:pt x="294" y="168"/>
                    </a:lnTo>
                    <a:lnTo>
                      <a:pt x="294" y="165"/>
                    </a:lnTo>
                    <a:lnTo>
                      <a:pt x="295" y="165"/>
                    </a:lnTo>
                    <a:lnTo>
                      <a:pt x="298" y="164"/>
                    </a:lnTo>
                    <a:lnTo>
                      <a:pt x="301" y="162"/>
                    </a:lnTo>
                    <a:lnTo>
                      <a:pt x="301" y="162"/>
                    </a:lnTo>
                    <a:lnTo>
                      <a:pt x="302" y="161"/>
                    </a:lnTo>
                    <a:lnTo>
                      <a:pt x="300" y="159"/>
                    </a:lnTo>
                    <a:lnTo>
                      <a:pt x="297" y="159"/>
                    </a:lnTo>
                    <a:lnTo>
                      <a:pt x="292" y="156"/>
                    </a:lnTo>
                    <a:lnTo>
                      <a:pt x="292" y="156"/>
                    </a:lnTo>
                    <a:lnTo>
                      <a:pt x="289" y="155"/>
                    </a:lnTo>
                    <a:lnTo>
                      <a:pt x="286" y="156"/>
                    </a:lnTo>
                    <a:lnTo>
                      <a:pt x="285" y="159"/>
                    </a:lnTo>
                    <a:lnTo>
                      <a:pt x="285" y="161"/>
                    </a:lnTo>
                    <a:lnTo>
                      <a:pt x="285" y="161"/>
                    </a:lnTo>
                    <a:lnTo>
                      <a:pt x="285" y="162"/>
                    </a:lnTo>
                    <a:lnTo>
                      <a:pt x="284" y="162"/>
                    </a:lnTo>
                    <a:lnTo>
                      <a:pt x="279" y="162"/>
                    </a:lnTo>
                    <a:lnTo>
                      <a:pt x="269" y="159"/>
                    </a:lnTo>
                    <a:lnTo>
                      <a:pt x="269" y="159"/>
                    </a:lnTo>
                    <a:lnTo>
                      <a:pt x="268" y="159"/>
                    </a:lnTo>
                    <a:lnTo>
                      <a:pt x="265" y="161"/>
                    </a:lnTo>
                    <a:lnTo>
                      <a:pt x="260" y="162"/>
                    </a:lnTo>
                    <a:lnTo>
                      <a:pt x="254" y="166"/>
                    </a:lnTo>
                    <a:lnTo>
                      <a:pt x="249" y="171"/>
                    </a:lnTo>
                    <a:lnTo>
                      <a:pt x="249" y="171"/>
                    </a:lnTo>
                    <a:lnTo>
                      <a:pt x="243" y="174"/>
                    </a:lnTo>
                    <a:lnTo>
                      <a:pt x="240" y="178"/>
                    </a:lnTo>
                    <a:lnTo>
                      <a:pt x="235" y="181"/>
                    </a:lnTo>
                    <a:lnTo>
                      <a:pt x="231" y="181"/>
                    </a:lnTo>
                    <a:lnTo>
                      <a:pt x="231" y="181"/>
                    </a:lnTo>
                    <a:lnTo>
                      <a:pt x="225" y="182"/>
                    </a:lnTo>
                    <a:lnTo>
                      <a:pt x="219" y="185"/>
                    </a:lnTo>
                    <a:lnTo>
                      <a:pt x="215" y="188"/>
                    </a:lnTo>
                    <a:lnTo>
                      <a:pt x="215" y="188"/>
                    </a:lnTo>
                    <a:lnTo>
                      <a:pt x="215" y="190"/>
                    </a:lnTo>
                    <a:lnTo>
                      <a:pt x="215" y="190"/>
                    </a:lnTo>
                    <a:close/>
                    <a:moveTo>
                      <a:pt x="297" y="187"/>
                    </a:moveTo>
                    <a:lnTo>
                      <a:pt x="297" y="187"/>
                    </a:lnTo>
                    <a:lnTo>
                      <a:pt x="292" y="188"/>
                    </a:lnTo>
                    <a:lnTo>
                      <a:pt x="292" y="191"/>
                    </a:lnTo>
                    <a:lnTo>
                      <a:pt x="294" y="194"/>
                    </a:lnTo>
                    <a:lnTo>
                      <a:pt x="298" y="196"/>
                    </a:lnTo>
                    <a:lnTo>
                      <a:pt x="298" y="196"/>
                    </a:lnTo>
                    <a:lnTo>
                      <a:pt x="304" y="196"/>
                    </a:lnTo>
                    <a:lnTo>
                      <a:pt x="305" y="196"/>
                    </a:lnTo>
                    <a:lnTo>
                      <a:pt x="304" y="197"/>
                    </a:lnTo>
                    <a:lnTo>
                      <a:pt x="297" y="197"/>
                    </a:lnTo>
                    <a:lnTo>
                      <a:pt x="297" y="197"/>
                    </a:lnTo>
                    <a:lnTo>
                      <a:pt x="294" y="197"/>
                    </a:lnTo>
                    <a:lnTo>
                      <a:pt x="289" y="199"/>
                    </a:lnTo>
                    <a:lnTo>
                      <a:pt x="285" y="201"/>
                    </a:lnTo>
                    <a:lnTo>
                      <a:pt x="285" y="203"/>
                    </a:lnTo>
                    <a:lnTo>
                      <a:pt x="285" y="204"/>
                    </a:lnTo>
                    <a:lnTo>
                      <a:pt x="286" y="206"/>
                    </a:lnTo>
                    <a:lnTo>
                      <a:pt x="288" y="204"/>
                    </a:lnTo>
                    <a:lnTo>
                      <a:pt x="288" y="204"/>
                    </a:lnTo>
                    <a:lnTo>
                      <a:pt x="300" y="203"/>
                    </a:lnTo>
                    <a:lnTo>
                      <a:pt x="302" y="204"/>
                    </a:lnTo>
                    <a:lnTo>
                      <a:pt x="301" y="204"/>
                    </a:lnTo>
                    <a:lnTo>
                      <a:pt x="301" y="204"/>
                    </a:lnTo>
                    <a:lnTo>
                      <a:pt x="286" y="207"/>
                    </a:lnTo>
                    <a:lnTo>
                      <a:pt x="281" y="210"/>
                    </a:lnTo>
                    <a:lnTo>
                      <a:pt x="279" y="210"/>
                    </a:lnTo>
                    <a:lnTo>
                      <a:pt x="279" y="212"/>
                    </a:lnTo>
                    <a:lnTo>
                      <a:pt x="279" y="212"/>
                    </a:lnTo>
                    <a:lnTo>
                      <a:pt x="282" y="213"/>
                    </a:lnTo>
                    <a:lnTo>
                      <a:pt x="285" y="213"/>
                    </a:lnTo>
                    <a:lnTo>
                      <a:pt x="295" y="216"/>
                    </a:lnTo>
                    <a:lnTo>
                      <a:pt x="295" y="216"/>
                    </a:lnTo>
                    <a:lnTo>
                      <a:pt x="300" y="217"/>
                    </a:lnTo>
                    <a:lnTo>
                      <a:pt x="304" y="217"/>
                    </a:lnTo>
                    <a:lnTo>
                      <a:pt x="307" y="217"/>
                    </a:lnTo>
                    <a:lnTo>
                      <a:pt x="311" y="215"/>
                    </a:lnTo>
                    <a:lnTo>
                      <a:pt x="311" y="215"/>
                    </a:lnTo>
                    <a:lnTo>
                      <a:pt x="319" y="207"/>
                    </a:lnTo>
                    <a:lnTo>
                      <a:pt x="320" y="207"/>
                    </a:lnTo>
                    <a:lnTo>
                      <a:pt x="320" y="210"/>
                    </a:lnTo>
                    <a:lnTo>
                      <a:pt x="320" y="210"/>
                    </a:lnTo>
                    <a:lnTo>
                      <a:pt x="320" y="213"/>
                    </a:lnTo>
                    <a:lnTo>
                      <a:pt x="320" y="215"/>
                    </a:lnTo>
                    <a:lnTo>
                      <a:pt x="326" y="215"/>
                    </a:lnTo>
                    <a:lnTo>
                      <a:pt x="333" y="213"/>
                    </a:lnTo>
                    <a:lnTo>
                      <a:pt x="342" y="212"/>
                    </a:lnTo>
                    <a:lnTo>
                      <a:pt x="342" y="212"/>
                    </a:lnTo>
                    <a:lnTo>
                      <a:pt x="346" y="213"/>
                    </a:lnTo>
                    <a:lnTo>
                      <a:pt x="348" y="213"/>
                    </a:lnTo>
                    <a:lnTo>
                      <a:pt x="348" y="215"/>
                    </a:lnTo>
                    <a:lnTo>
                      <a:pt x="345" y="216"/>
                    </a:lnTo>
                    <a:lnTo>
                      <a:pt x="336" y="219"/>
                    </a:lnTo>
                    <a:lnTo>
                      <a:pt x="326" y="222"/>
                    </a:lnTo>
                    <a:lnTo>
                      <a:pt x="326" y="222"/>
                    </a:lnTo>
                    <a:lnTo>
                      <a:pt x="317" y="223"/>
                    </a:lnTo>
                    <a:lnTo>
                      <a:pt x="316" y="225"/>
                    </a:lnTo>
                    <a:lnTo>
                      <a:pt x="316" y="226"/>
                    </a:lnTo>
                    <a:lnTo>
                      <a:pt x="316" y="228"/>
                    </a:lnTo>
                    <a:lnTo>
                      <a:pt x="319" y="229"/>
                    </a:lnTo>
                    <a:lnTo>
                      <a:pt x="324" y="232"/>
                    </a:lnTo>
                    <a:lnTo>
                      <a:pt x="324" y="232"/>
                    </a:lnTo>
                    <a:lnTo>
                      <a:pt x="330" y="234"/>
                    </a:lnTo>
                    <a:lnTo>
                      <a:pt x="336" y="232"/>
                    </a:lnTo>
                    <a:lnTo>
                      <a:pt x="348" y="229"/>
                    </a:lnTo>
                    <a:lnTo>
                      <a:pt x="359" y="225"/>
                    </a:lnTo>
                    <a:lnTo>
                      <a:pt x="367" y="219"/>
                    </a:lnTo>
                    <a:lnTo>
                      <a:pt x="367" y="219"/>
                    </a:lnTo>
                    <a:lnTo>
                      <a:pt x="368" y="217"/>
                    </a:lnTo>
                    <a:lnTo>
                      <a:pt x="371" y="217"/>
                    </a:lnTo>
                    <a:lnTo>
                      <a:pt x="375" y="219"/>
                    </a:lnTo>
                    <a:lnTo>
                      <a:pt x="378" y="219"/>
                    </a:lnTo>
                    <a:lnTo>
                      <a:pt x="381" y="219"/>
                    </a:lnTo>
                    <a:lnTo>
                      <a:pt x="383" y="219"/>
                    </a:lnTo>
                    <a:lnTo>
                      <a:pt x="383" y="219"/>
                    </a:lnTo>
                    <a:lnTo>
                      <a:pt x="388" y="216"/>
                    </a:lnTo>
                    <a:lnTo>
                      <a:pt x="394" y="217"/>
                    </a:lnTo>
                    <a:lnTo>
                      <a:pt x="402" y="217"/>
                    </a:lnTo>
                    <a:lnTo>
                      <a:pt x="409" y="217"/>
                    </a:lnTo>
                    <a:lnTo>
                      <a:pt x="409" y="217"/>
                    </a:lnTo>
                    <a:lnTo>
                      <a:pt x="413" y="216"/>
                    </a:lnTo>
                    <a:lnTo>
                      <a:pt x="416" y="213"/>
                    </a:lnTo>
                    <a:lnTo>
                      <a:pt x="418" y="209"/>
                    </a:lnTo>
                    <a:lnTo>
                      <a:pt x="418" y="206"/>
                    </a:lnTo>
                    <a:lnTo>
                      <a:pt x="418" y="197"/>
                    </a:lnTo>
                    <a:lnTo>
                      <a:pt x="416" y="194"/>
                    </a:lnTo>
                    <a:lnTo>
                      <a:pt x="413" y="193"/>
                    </a:lnTo>
                    <a:lnTo>
                      <a:pt x="413" y="193"/>
                    </a:lnTo>
                    <a:lnTo>
                      <a:pt x="409" y="193"/>
                    </a:lnTo>
                    <a:lnTo>
                      <a:pt x="406" y="194"/>
                    </a:lnTo>
                    <a:lnTo>
                      <a:pt x="404" y="196"/>
                    </a:lnTo>
                    <a:lnTo>
                      <a:pt x="400" y="197"/>
                    </a:lnTo>
                    <a:lnTo>
                      <a:pt x="400" y="197"/>
                    </a:lnTo>
                    <a:lnTo>
                      <a:pt x="397" y="197"/>
                    </a:lnTo>
                    <a:lnTo>
                      <a:pt x="394" y="194"/>
                    </a:lnTo>
                    <a:lnTo>
                      <a:pt x="387" y="187"/>
                    </a:lnTo>
                    <a:lnTo>
                      <a:pt x="387" y="187"/>
                    </a:lnTo>
                    <a:lnTo>
                      <a:pt x="386" y="182"/>
                    </a:lnTo>
                    <a:lnTo>
                      <a:pt x="384" y="178"/>
                    </a:lnTo>
                    <a:lnTo>
                      <a:pt x="383" y="175"/>
                    </a:lnTo>
                    <a:lnTo>
                      <a:pt x="381" y="174"/>
                    </a:lnTo>
                    <a:lnTo>
                      <a:pt x="378" y="174"/>
                    </a:lnTo>
                    <a:lnTo>
                      <a:pt x="378" y="174"/>
                    </a:lnTo>
                    <a:lnTo>
                      <a:pt x="372" y="177"/>
                    </a:lnTo>
                    <a:lnTo>
                      <a:pt x="367" y="181"/>
                    </a:lnTo>
                    <a:lnTo>
                      <a:pt x="364" y="185"/>
                    </a:lnTo>
                    <a:lnTo>
                      <a:pt x="364" y="187"/>
                    </a:lnTo>
                    <a:lnTo>
                      <a:pt x="367" y="187"/>
                    </a:lnTo>
                    <a:lnTo>
                      <a:pt x="367" y="187"/>
                    </a:lnTo>
                    <a:lnTo>
                      <a:pt x="371" y="188"/>
                    </a:lnTo>
                    <a:lnTo>
                      <a:pt x="372" y="191"/>
                    </a:lnTo>
                    <a:lnTo>
                      <a:pt x="371" y="193"/>
                    </a:lnTo>
                    <a:lnTo>
                      <a:pt x="368" y="196"/>
                    </a:lnTo>
                    <a:lnTo>
                      <a:pt x="368" y="196"/>
                    </a:lnTo>
                    <a:lnTo>
                      <a:pt x="367" y="196"/>
                    </a:lnTo>
                    <a:lnTo>
                      <a:pt x="367" y="197"/>
                    </a:lnTo>
                    <a:lnTo>
                      <a:pt x="371" y="199"/>
                    </a:lnTo>
                    <a:lnTo>
                      <a:pt x="375" y="201"/>
                    </a:lnTo>
                    <a:lnTo>
                      <a:pt x="377" y="203"/>
                    </a:lnTo>
                    <a:lnTo>
                      <a:pt x="377" y="204"/>
                    </a:lnTo>
                    <a:lnTo>
                      <a:pt x="377" y="204"/>
                    </a:lnTo>
                    <a:lnTo>
                      <a:pt x="374" y="204"/>
                    </a:lnTo>
                    <a:lnTo>
                      <a:pt x="371" y="206"/>
                    </a:lnTo>
                    <a:lnTo>
                      <a:pt x="362" y="204"/>
                    </a:lnTo>
                    <a:lnTo>
                      <a:pt x="353" y="203"/>
                    </a:lnTo>
                    <a:lnTo>
                      <a:pt x="351" y="201"/>
                    </a:lnTo>
                    <a:lnTo>
                      <a:pt x="349" y="199"/>
                    </a:lnTo>
                    <a:lnTo>
                      <a:pt x="349" y="199"/>
                    </a:lnTo>
                    <a:lnTo>
                      <a:pt x="348" y="197"/>
                    </a:lnTo>
                    <a:lnTo>
                      <a:pt x="346" y="194"/>
                    </a:lnTo>
                    <a:lnTo>
                      <a:pt x="337" y="190"/>
                    </a:lnTo>
                    <a:lnTo>
                      <a:pt x="329" y="187"/>
                    </a:lnTo>
                    <a:lnTo>
                      <a:pt x="326" y="187"/>
                    </a:lnTo>
                    <a:lnTo>
                      <a:pt x="321" y="187"/>
                    </a:lnTo>
                    <a:lnTo>
                      <a:pt x="321" y="187"/>
                    </a:lnTo>
                    <a:lnTo>
                      <a:pt x="317" y="187"/>
                    </a:lnTo>
                    <a:lnTo>
                      <a:pt x="316" y="184"/>
                    </a:lnTo>
                    <a:lnTo>
                      <a:pt x="314" y="181"/>
                    </a:lnTo>
                    <a:lnTo>
                      <a:pt x="310" y="180"/>
                    </a:lnTo>
                    <a:lnTo>
                      <a:pt x="310" y="180"/>
                    </a:lnTo>
                    <a:lnTo>
                      <a:pt x="305" y="181"/>
                    </a:lnTo>
                    <a:lnTo>
                      <a:pt x="302" y="182"/>
                    </a:lnTo>
                    <a:lnTo>
                      <a:pt x="301" y="185"/>
                    </a:lnTo>
                    <a:lnTo>
                      <a:pt x="297" y="187"/>
                    </a:lnTo>
                    <a:lnTo>
                      <a:pt x="297" y="187"/>
                    </a:lnTo>
                    <a:close/>
                    <a:moveTo>
                      <a:pt x="324" y="150"/>
                    </a:moveTo>
                    <a:lnTo>
                      <a:pt x="324" y="150"/>
                    </a:lnTo>
                    <a:lnTo>
                      <a:pt x="324" y="147"/>
                    </a:lnTo>
                    <a:lnTo>
                      <a:pt x="323" y="146"/>
                    </a:lnTo>
                    <a:lnTo>
                      <a:pt x="317" y="145"/>
                    </a:lnTo>
                    <a:lnTo>
                      <a:pt x="310" y="146"/>
                    </a:lnTo>
                    <a:lnTo>
                      <a:pt x="308" y="146"/>
                    </a:lnTo>
                    <a:lnTo>
                      <a:pt x="308" y="146"/>
                    </a:lnTo>
                    <a:lnTo>
                      <a:pt x="308" y="146"/>
                    </a:lnTo>
                    <a:lnTo>
                      <a:pt x="311" y="150"/>
                    </a:lnTo>
                    <a:lnTo>
                      <a:pt x="317" y="152"/>
                    </a:lnTo>
                    <a:lnTo>
                      <a:pt x="321" y="152"/>
                    </a:lnTo>
                    <a:lnTo>
                      <a:pt x="323" y="152"/>
                    </a:lnTo>
                    <a:lnTo>
                      <a:pt x="324" y="150"/>
                    </a:lnTo>
                    <a:lnTo>
                      <a:pt x="324" y="150"/>
                    </a:lnTo>
                    <a:close/>
                    <a:moveTo>
                      <a:pt x="367" y="147"/>
                    </a:moveTo>
                    <a:lnTo>
                      <a:pt x="367" y="147"/>
                    </a:lnTo>
                    <a:lnTo>
                      <a:pt x="369" y="146"/>
                    </a:lnTo>
                    <a:lnTo>
                      <a:pt x="369" y="145"/>
                    </a:lnTo>
                    <a:lnTo>
                      <a:pt x="367" y="143"/>
                    </a:lnTo>
                    <a:lnTo>
                      <a:pt x="359" y="143"/>
                    </a:lnTo>
                    <a:lnTo>
                      <a:pt x="359" y="143"/>
                    </a:lnTo>
                    <a:lnTo>
                      <a:pt x="340" y="145"/>
                    </a:lnTo>
                    <a:lnTo>
                      <a:pt x="333" y="147"/>
                    </a:lnTo>
                    <a:lnTo>
                      <a:pt x="330" y="149"/>
                    </a:lnTo>
                    <a:lnTo>
                      <a:pt x="330" y="152"/>
                    </a:lnTo>
                    <a:lnTo>
                      <a:pt x="330" y="152"/>
                    </a:lnTo>
                    <a:lnTo>
                      <a:pt x="330" y="156"/>
                    </a:lnTo>
                    <a:lnTo>
                      <a:pt x="333" y="159"/>
                    </a:lnTo>
                    <a:lnTo>
                      <a:pt x="337" y="161"/>
                    </a:lnTo>
                    <a:lnTo>
                      <a:pt x="346" y="162"/>
                    </a:lnTo>
                    <a:lnTo>
                      <a:pt x="346" y="162"/>
                    </a:lnTo>
                    <a:lnTo>
                      <a:pt x="351" y="162"/>
                    </a:lnTo>
                    <a:lnTo>
                      <a:pt x="353" y="161"/>
                    </a:lnTo>
                    <a:lnTo>
                      <a:pt x="361" y="158"/>
                    </a:lnTo>
                    <a:lnTo>
                      <a:pt x="364" y="153"/>
                    </a:lnTo>
                    <a:lnTo>
                      <a:pt x="364" y="152"/>
                    </a:lnTo>
                    <a:lnTo>
                      <a:pt x="362" y="152"/>
                    </a:lnTo>
                    <a:lnTo>
                      <a:pt x="362" y="152"/>
                    </a:lnTo>
                    <a:lnTo>
                      <a:pt x="359" y="152"/>
                    </a:lnTo>
                    <a:lnTo>
                      <a:pt x="359" y="150"/>
                    </a:lnTo>
                    <a:lnTo>
                      <a:pt x="362" y="149"/>
                    </a:lnTo>
                    <a:lnTo>
                      <a:pt x="367" y="147"/>
                    </a:lnTo>
                    <a:lnTo>
                      <a:pt x="367" y="147"/>
                    </a:lnTo>
                    <a:close/>
                    <a:moveTo>
                      <a:pt x="342" y="137"/>
                    </a:moveTo>
                    <a:lnTo>
                      <a:pt x="342" y="137"/>
                    </a:lnTo>
                    <a:lnTo>
                      <a:pt x="345" y="137"/>
                    </a:lnTo>
                    <a:lnTo>
                      <a:pt x="349" y="136"/>
                    </a:lnTo>
                    <a:lnTo>
                      <a:pt x="352" y="134"/>
                    </a:lnTo>
                    <a:lnTo>
                      <a:pt x="355" y="136"/>
                    </a:lnTo>
                    <a:lnTo>
                      <a:pt x="355" y="136"/>
                    </a:lnTo>
                    <a:lnTo>
                      <a:pt x="361" y="137"/>
                    </a:lnTo>
                    <a:lnTo>
                      <a:pt x="367" y="139"/>
                    </a:lnTo>
                    <a:lnTo>
                      <a:pt x="372" y="137"/>
                    </a:lnTo>
                    <a:lnTo>
                      <a:pt x="374" y="136"/>
                    </a:lnTo>
                    <a:lnTo>
                      <a:pt x="375" y="133"/>
                    </a:lnTo>
                    <a:lnTo>
                      <a:pt x="375" y="133"/>
                    </a:lnTo>
                    <a:lnTo>
                      <a:pt x="374" y="130"/>
                    </a:lnTo>
                    <a:lnTo>
                      <a:pt x="372" y="128"/>
                    </a:lnTo>
                    <a:lnTo>
                      <a:pt x="365" y="126"/>
                    </a:lnTo>
                    <a:lnTo>
                      <a:pt x="356" y="126"/>
                    </a:lnTo>
                    <a:lnTo>
                      <a:pt x="349" y="127"/>
                    </a:lnTo>
                    <a:lnTo>
                      <a:pt x="349" y="127"/>
                    </a:lnTo>
                    <a:lnTo>
                      <a:pt x="343" y="128"/>
                    </a:lnTo>
                    <a:lnTo>
                      <a:pt x="335" y="131"/>
                    </a:lnTo>
                    <a:lnTo>
                      <a:pt x="327" y="133"/>
                    </a:lnTo>
                    <a:lnTo>
                      <a:pt x="326" y="134"/>
                    </a:lnTo>
                    <a:lnTo>
                      <a:pt x="327" y="136"/>
                    </a:lnTo>
                    <a:lnTo>
                      <a:pt x="327" y="136"/>
                    </a:lnTo>
                    <a:lnTo>
                      <a:pt x="330" y="137"/>
                    </a:lnTo>
                    <a:lnTo>
                      <a:pt x="335" y="137"/>
                    </a:lnTo>
                    <a:lnTo>
                      <a:pt x="337" y="137"/>
                    </a:lnTo>
                    <a:lnTo>
                      <a:pt x="342" y="137"/>
                    </a:lnTo>
                    <a:lnTo>
                      <a:pt x="342" y="137"/>
                    </a:lnTo>
                    <a:close/>
                    <a:moveTo>
                      <a:pt x="428" y="121"/>
                    </a:moveTo>
                    <a:lnTo>
                      <a:pt x="428" y="121"/>
                    </a:lnTo>
                    <a:lnTo>
                      <a:pt x="431" y="120"/>
                    </a:lnTo>
                    <a:lnTo>
                      <a:pt x="434" y="120"/>
                    </a:lnTo>
                    <a:lnTo>
                      <a:pt x="439" y="121"/>
                    </a:lnTo>
                    <a:lnTo>
                      <a:pt x="444" y="124"/>
                    </a:lnTo>
                    <a:lnTo>
                      <a:pt x="444" y="127"/>
                    </a:lnTo>
                    <a:lnTo>
                      <a:pt x="444" y="128"/>
                    </a:lnTo>
                    <a:lnTo>
                      <a:pt x="444" y="128"/>
                    </a:lnTo>
                    <a:lnTo>
                      <a:pt x="442" y="130"/>
                    </a:lnTo>
                    <a:lnTo>
                      <a:pt x="439" y="130"/>
                    </a:lnTo>
                    <a:lnTo>
                      <a:pt x="434" y="130"/>
                    </a:lnTo>
                    <a:lnTo>
                      <a:pt x="428" y="130"/>
                    </a:lnTo>
                    <a:lnTo>
                      <a:pt x="425" y="130"/>
                    </a:lnTo>
                    <a:lnTo>
                      <a:pt x="425" y="131"/>
                    </a:lnTo>
                    <a:lnTo>
                      <a:pt x="425" y="131"/>
                    </a:lnTo>
                    <a:lnTo>
                      <a:pt x="426" y="133"/>
                    </a:lnTo>
                    <a:lnTo>
                      <a:pt x="428" y="136"/>
                    </a:lnTo>
                    <a:lnTo>
                      <a:pt x="432" y="137"/>
                    </a:lnTo>
                    <a:lnTo>
                      <a:pt x="441" y="136"/>
                    </a:lnTo>
                    <a:lnTo>
                      <a:pt x="441" y="136"/>
                    </a:lnTo>
                    <a:lnTo>
                      <a:pt x="450" y="134"/>
                    </a:lnTo>
                    <a:lnTo>
                      <a:pt x="457" y="134"/>
                    </a:lnTo>
                    <a:lnTo>
                      <a:pt x="464" y="137"/>
                    </a:lnTo>
                    <a:lnTo>
                      <a:pt x="471" y="142"/>
                    </a:lnTo>
                    <a:lnTo>
                      <a:pt x="471" y="142"/>
                    </a:lnTo>
                    <a:lnTo>
                      <a:pt x="477" y="146"/>
                    </a:lnTo>
                    <a:lnTo>
                      <a:pt x="483" y="147"/>
                    </a:lnTo>
                    <a:lnTo>
                      <a:pt x="489" y="147"/>
                    </a:lnTo>
                    <a:lnTo>
                      <a:pt x="493" y="145"/>
                    </a:lnTo>
                    <a:lnTo>
                      <a:pt x="493" y="145"/>
                    </a:lnTo>
                    <a:lnTo>
                      <a:pt x="495" y="142"/>
                    </a:lnTo>
                    <a:lnTo>
                      <a:pt x="495" y="140"/>
                    </a:lnTo>
                    <a:lnTo>
                      <a:pt x="492" y="137"/>
                    </a:lnTo>
                    <a:lnTo>
                      <a:pt x="489" y="134"/>
                    </a:lnTo>
                    <a:lnTo>
                      <a:pt x="489" y="133"/>
                    </a:lnTo>
                    <a:lnTo>
                      <a:pt x="489" y="131"/>
                    </a:lnTo>
                    <a:lnTo>
                      <a:pt x="489" y="131"/>
                    </a:lnTo>
                    <a:lnTo>
                      <a:pt x="489" y="128"/>
                    </a:lnTo>
                    <a:lnTo>
                      <a:pt x="489" y="127"/>
                    </a:lnTo>
                    <a:lnTo>
                      <a:pt x="485" y="126"/>
                    </a:lnTo>
                    <a:lnTo>
                      <a:pt x="479" y="123"/>
                    </a:lnTo>
                    <a:lnTo>
                      <a:pt x="474" y="123"/>
                    </a:lnTo>
                    <a:lnTo>
                      <a:pt x="474" y="123"/>
                    </a:lnTo>
                    <a:lnTo>
                      <a:pt x="471" y="121"/>
                    </a:lnTo>
                    <a:lnTo>
                      <a:pt x="469" y="118"/>
                    </a:lnTo>
                    <a:lnTo>
                      <a:pt x="466" y="115"/>
                    </a:lnTo>
                    <a:lnTo>
                      <a:pt x="464" y="114"/>
                    </a:lnTo>
                    <a:lnTo>
                      <a:pt x="463" y="114"/>
                    </a:lnTo>
                    <a:lnTo>
                      <a:pt x="463" y="114"/>
                    </a:lnTo>
                    <a:lnTo>
                      <a:pt x="457" y="117"/>
                    </a:lnTo>
                    <a:lnTo>
                      <a:pt x="455" y="117"/>
                    </a:lnTo>
                    <a:lnTo>
                      <a:pt x="454" y="114"/>
                    </a:lnTo>
                    <a:lnTo>
                      <a:pt x="454" y="114"/>
                    </a:lnTo>
                    <a:lnTo>
                      <a:pt x="453" y="111"/>
                    </a:lnTo>
                    <a:lnTo>
                      <a:pt x="450" y="110"/>
                    </a:lnTo>
                    <a:lnTo>
                      <a:pt x="439" y="108"/>
                    </a:lnTo>
                    <a:lnTo>
                      <a:pt x="429" y="107"/>
                    </a:lnTo>
                    <a:lnTo>
                      <a:pt x="420" y="108"/>
                    </a:lnTo>
                    <a:lnTo>
                      <a:pt x="420" y="108"/>
                    </a:lnTo>
                    <a:lnTo>
                      <a:pt x="419" y="110"/>
                    </a:lnTo>
                    <a:lnTo>
                      <a:pt x="418" y="112"/>
                    </a:lnTo>
                    <a:lnTo>
                      <a:pt x="419" y="117"/>
                    </a:lnTo>
                    <a:lnTo>
                      <a:pt x="423" y="121"/>
                    </a:lnTo>
                    <a:lnTo>
                      <a:pt x="426" y="121"/>
                    </a:lnTo>
                    <a:lnTo>
                      <a:pt x="428" y="121"/>
                    </a:lnTo>
                    <a:lnTo>
                      <a:pt x="428" y="121"/>
                    </a:lnTo>
                    <a:close/>
                    <a:moveTo>
                      <a:pt x="432" y="165"/>
                    </a:moveTo>
                    <a:lnTo>
                      <a:pt x="432" y="165"/>
                    </a:lnTo>
                    <a:lnTo>
                      <a:pt x="432" y="162"/>
                    </a:lnTo>
                    <a:lnTo>
                      <a:pt x="431" y="159"/>
                    </a:lnTo>
                    <a:lnTo>
                      <a:pt x="425" y="153"/>
                    </a:lnTo>
                    <a:lnTo>
                      <a:pt x="418" y="149"/>
                    </a:lnTo>
                    <a:lnTo>
                      <a:pt x="416" y="149"/>
                    </a:lnTo>
                    <a:lnTo>
                      <a:pt x="415" y="150"/>
                    </a:lnTo>
                    <a:lnTo>
                      <a:pt x="415" y="150"/>
                    </a:lnTo>
                    <a:lnTo>
                      <a:pt x="415" y="153"/>
                    </a:lnTo>
                    <a:lnTo>
                      <a:pt x="416" y="158"/>
                    </a:lnTo>
                    <a:lnTo>
                      <a:pt x="420" y="164"/>
                    </a:lnTo>
                    <a:lnTo>
                      <a:pt x="428" y="166"/>
                    </a:lnTo>
                    <a:lnTo>
                      <a:pt x="429" y="166"/>
                    </a:lnTo>
                    <a:lnTo>
                      <a:pt x="432" y="165"/>
                    </a:lnTo>
                    <a:lnTo>
                      <a:pt x="432" y="165"/>
                    </a:lnTo>
                    <a:close/>
                    <a:moveTo>
                      <a:pt x="499" y="96"/>
                    </a:moveTo>
                    <a:lnTo>
                      <a:pt x="499" y="96"/>
                    </a:lnTo>
                    <a:lnTo>
                      <a:pt x="499" y="95"/>
                    </a:lnTo>
                    <a:lnTo>
                      <a:pt x="498" y="92"/>
                    </a:lnTo>
                    <a:lnTo>
                      <a:pt x="490" y="89"/>
                    </a:lnTo>
                    <a:lnTo>
                      <a:pt x="485" y="89"/>
                    </a:lnTo>
                    <a:lnTo>
                      <a:pt x="483" y="89"/>
                    </a:lnTo>
                    <a:lnTo>
                      <a:pt x="485" y="91"/>
                    </a:lnTo>
                    <a:lnTo>
                      <a:pt x="485" y="91"/>
                    </a:lnTo>
                    <a:lnTo>
                      <a:pt x="492" y="98"/>
                    </a:lnTo>
                    <a:lnTo>
                      <a:pt x="496" y="99"/>
                    </a:lnTo>
                    <a:lnTo>
                      <a:pt x="498" y="98"/>
                    </a:lnTo>
                    <a:lnTo>
                      <a:pt x="499" y="96"/>
                    </a:lnTo>
                    <a:lnTo>
                      <a:pt x="499" y="96"/>
                    </a:lnTo>
                    <a:close/>
                    <a:moveTo>
                      <a:pt x="441" y="215"/>
                    </a:moveTo>
                    <a:lnTo>
                      <a:pt x="441" y="215"/>
                    </a:lnTo>
                    <a:lnTo>
                      <a:pt x="441" y="213"/>
                    </a:lnTo>
                    <a:lnTo>
                      <a:pt x="441" y="212"/>
                    </a:lnTo>
                    <a:lnTo>
                      <a:pt x="438" y="207"/>
                    </a:lnTo>
                    <a:lnTo>
                      <a:pt x="434" y="206"/>
                    </a:lnTo>
                    <a:lnTo>
                      <a:pt x="431" y="207"/>
                    </a:lnTo>
                    <a:lnTo>
                      <a:pt x="429" y="209"/>
                    </a:lnTo>
                    <a:lnTo>
                      <a:pt x="429" y="209"/>
                    </a:lnTo>
                    <a:lnTo>
                      <a:pt x="429" y="212"/>
                    </a:lnTo>
                    <a:lnTo>
                      <a:pt x="429" y="213"/>
                    </a:lnTo>
                    <a:lnTo>
                      <a:pt x="432" y="216"/>
                    </a:lnTo>
                    <a:lnTo>
                      <a:pt x="436" y="216"/>
                    </a:lnTo>
                    <a:lnTo>
                      <a:pt x="441" y="215"/>
                    </a:lnTo>
                    <a:lnTo>
                      <a:pt x="441" y="215"/>
                    </a:lnTo>
                    <a:close/>
                    <a:moveTo>
                      <a:pt x="499" y="178"/>
                    </a:moveTo>
                    <a:lnTo>
                      <a:pt x="499" y="178"/>
                    </a:lnTo>
                    <a:lnTo>
                      <a:pt x="499" y="180"/>
                    </a:lnTo>
                    <a:lnTo>
                      <a:pt x="498" y="181"/>
                    </a:lnTo>
                    <a:lnTo>
                      <a:pt x="492" y="180"/>
                    </a:lnTo>
                    <a:lnTo>
                      <a:pt x="477" y="174"/>
                    </a:lnTo>
                    <a:lnTo>
                      <a:pt x="477" y="174"/>
                    </a:lnTo>
                    <a:lnTo>
                      <a:pt x="474" y="172"/>
                    </a:lnTo>
                    <a:lnTo>
                      <a:pt x="473" y="174"/>
                    </a:lnTo>
                    <a:lnTo>
                      <a:pt x="473" y="175"/>
                    </a:lnTo>
                    <a:lnTo>
                      <a:pt x="473" y="177"/>
                    </a:lnTo>
                    <a:lnTo>
                      <a:pt x="476" y="182"/>
                    </a:lnTo>
                    <a:lnTo>
                      <a:pt x="482" y="187"/>
                    </a:lnTo>
                    <a:lnTo>
                      <a:pt x="482" y="187"/>
                    </a:lnTo>
                    <a:lnTo>
                      <a:pt x="483" y="190"/>
                    </a:lnTo>
                    <a:lnTo>
                      <a:pt x="480" y="190"/>
                    </a:lnTo>
                    <a:lnTo>
                      <a:pt x="474" y="188"/>
                    </a:lnTo>
                    <a:lnTo>
                      <a:pt x="467" y="184"/>
                    </a:lnTo>
                    <a:lnTo>
                      <a:pt x="467" y="184"/>
                    </a:lnTo>
                    <a:lnTo>
                      <a:pt x="464" y="182"/>
                    </a:lnTo>
                    <a:lnTo>
                      <a:pt x="463" y="181"/>
                    </a:lnTo>
                    <a:lnTo>
                      <a:pt x="461" y="182"/>
                    </a:lnTo>
                    <a:lnTo>
                      <a:pt x="460" y="184"/>
                    </a:lnTo>
                    <a:lnTo>
                      <a:pt x="461" y="188"/>
                    </a:lnTo>
                    <a:lnTo>
                      <a:pt x="464" y="191"/>
                    </a:lnTo>
                    <a:lnTo>
                      <a:pt x="464" y="191"/>
                    </a:lnTo>
                    <a:lnTo>
                      <a:pt x="466" y="194"/>
                    </a:lnTo>
                    <a:lnTo>
                      <a:pt x="464" y="197"/>
                    </a:lnTo>
                    <a:lnTo>
                      <a:pt x="461" y="197"/>
                    </a:lnTo>
                    <a:lnTo>
                      <a:pt x="457" y="193"/>
                    </a:lnTo>
                    <a:lnTo>
                      <a:pt x="457" y="193"/>
                    </a:lnTo>
                    <a:lnTo>
                      <a:pt x="448" y="181"/>
                    </a:lnTo>
                    <a:lnTo>
                      <a:pt x="444" y="177"/>
                    </a:lnTo>
                    <a:lnTo>
                      <a:pt x="436" y="175"/>
                    </a:lnTo>
                    <a:lnTo>
                      <a:pt x="436" y="175"/>
                    </a:lnTo>
                    <a:lnTo>
                      <a:pt x="434" y="175"/>
                    </a:lnTo>
                    <a:lnTo>
                      <a:pt x="432" y="177"/>
                    </a:lnTo>
                    <a:lnTo>
                      <a:pt x="431" y="178"/>
                    </a:lnTo>
                    <a:lnTo>
                      <a:pt x="431" y="180"/>
                    </a:lnTo>
                    <a:lnTo>
                      <a:pt x="432" y="185"/>
                    </a:lnTo>
                    <a:lnTo>
                      <a:pt x="435" y="190"/>
                    </a:lnTo>
                    <a:lnTo>
                      <a:pt x="435" y="190"/>
                    </a:lnTo>
                    <a:lnTo>
                      <a:pt x="439" y="194"/>
                    </a:lnTo>
                    <a:lnTo>
                      <a:pt x="444" y="197"/>
                    </a:lnTo>
                    <a:lnTo>
                      <a:pt x="454" y="203"/>
                    </a:lnTo>
                    <a:lnTo>
                      <a:pt x="454" y="203"/>
                    </a:lnTo>
                    <a:lnTo>
                      <a:pt x="457" y="203"/>
                    </a:lnTo>
                    <a:lnTo>
                      <a:pt x="461" y="204"/>
                    </a:lnTo>
                    <a:lnTo>
                      <a:pt x="469" y="203"/>
                    </a:lnTo>
                    <a:lnTo>
                      <a:pt x="476" y="201"/>
                    </a:lnTo>
                    <a:lnTo>
                      <a:pt x="482" y="201"/>
                    </a:lnTo>
                    <a:lnTo>
                      <a:pt x="482" y="201"/>
                    </a:lnTo>
                    <a:lnTo>
                      <a:pt x="483" y="203"/>
                    </a:lnTo>
                    <a:lnTo>
                      <a:pt x="485" y="204"/>
                    </a:lnTo>
                    <a:lnTo>
                      <a:pt x="482" y="207"/>
                    </a:lnTo>
                    <a:lnTo>
                      <a:pt x="479" y="212"/>
                    </a:lnTo>
                    <a:lnTo>
                      <a:pt x="479" y="215"/>
                    </a:lnTo>
                    <a:lnTo>
                      <a:pt x="480" y="216"/>
                    </a:lnTo>
                    <a:lnTo>
                      <a:pt x="480" y="216"/>
                    </a:lnTo>
                    <a:lnTo>
                      <a:pt x="482" y="217"/>
                    </a:lnTo>
                    <a:lnTo>
                      <a:pt x="485" y="219"/>
                    </a:lnTo>
                    <a:lnTo>
                      <a:pt x="490" y="219"/>
                    </a:lnTo>
                    <a:lnTo>
                      <a:pt x="503" y="217"/>
                    </a:lnTo>
                    <a:lnTo>
                      <a:pt x="503" y="217"/>
                    </a:lnTo>
                    <a:lnTo>
                      <a:pt x="509" y="216"/>
                    </a:lnTo>
                    <a:lnTo>
                      <a:pt x="511" y="215"/>
                    </a:lnTo>
                    <a:lnTo>
                      <a:pt x="511" y="212"/>
                    </a:lnTo>
                    <a:lnTo>
                      <a:pt x="514" y="209"/>
                    </a:lnTo>
                    <a:lnTo>
                      <a:pt x="514" y="209"/>
                    </a:lnTo>
                    <a:lnTo>
                      <a:pt x="515" y="206"/>
                    </a:lnTo>
                    <a:lnTo>
                      <a:pt x="514" y="204"/>
                    </a:lnTo>
                    <a:lnTo>
                      <a:pt x="512" y="201"/>
                    </a:lnTo>
                    <a:lnTo>
                      <a:pt x="512" y="199"/>
                    </a:lnTo>
                    <a:lnTo>
                      <a:pt x="512" y="196"/>
                    </a:lnTo>
                    <a:lnTo>
                      <a:pt x="512" y="196"/>
                    </a:lnTo>
                    <a:lnTo>
                      <a:pt x="514" y="193"/>
                    </a:lnTo>
                    <a:lnTo>
                      <a:pt x="512" y="188"/>
                    </a:lnTo>
                    <a:lnTo>
                      <a:pt x="508" y="182"/>
                    </a:lnTo>
                    <a:lnTo>
                      <a:pt x="502" y="178"/>
                    </a:lnTo>
                    <a:lnTo>
                      <a:pt x="501" y="177"/>
                    </a:lnTo>
                    <a:lnTo>
                      <a:pt x="499" y="178"/>
                    </a:lnTo>
                    <a:lnTo>
                      <a:pt x="499" y="178"/>
                    </a:lnTo>
                    <a:close/>
                    <a:moveTo>
                      <a:pt x="521" y="147"/>
                    </a:moveTo>
                    <a:lnTo>
                      <a:pt x="521" y="147"/>
                    </a:lnTo>
                    <a:lnTo>
                      <a:pt x="533" y="147"/>
                    </a:lnTo>
                    <a:lnTo>
                      <a:pt x="541" y="145"/>
                    </a:lnTo>
                    <a:lnTo>
                      <a:pt x="541" y="145"/>
                    </a:lnTo>
                    <a:lnTo>
                      <a:pt x="544" y="143"/>
                    </a:lnTo>
                    <a:lnTo>
                      <a:pt x="543" y="142"/>
                    </a:lnTo>
                    <a:lnTo>
                      <a:pt x="541" y="139"/>
                    </a:lnTo>
                    <a:lnTo>
                      <a:pt x="541" y="137"/>
                    </a:lnTo>
                    <a:lnTo>
                      <a:pt x="543" y="136"/>
                    </a:lnTo>
                    <a:lnTo>
                      <a:pt x="543" y="136"/>
                    </a:lnTo>
                    <a:lnTo>
                      <a:pt x="544" y="133"/>
                    </a:lnTo>
                    <a:lnTo>
                      <a:pt x="543" y="131"/>
                    </a:lnTo>
                    <a:lnTo>
                      <a:pt x="538" y="130"/>
                    </a:lnTo>
                    <a:lnTo>
                      <a:pt x="534" y="130"/>
                    </a:lnTo>
                    <a:lnTo>
                      <a:pt x="531" y="130"/>
                    </a:lnTo>
                    <a:lnTo>
                      <a:pt x="531" y="130"/>
                    </a:lnTo>
                    <a:lnTo>
                      <a:pt x="527" y="130"/>
                    </a:lnTo>
                    <a:lnTo>
                      <a:pt x="520" y="126"/>
                    </a:lnTo>
                    <a:lnTo>
                      <a:pt x="511" y="123"/>
                    </a:lnTo>
                    <a:lnTo>
                      <a:pt x="508" y="121"/>
                    </a:lnTo>
                    <a:lnTo>
                      <a:pt x="506" y="123"/>
                    </a:lnTo>
                    <a:lnTo>
                      <a:pt x="506" y="123"/>
                    </a:lnTo>
                    <a:lnTo>
                      <a:pt x="505" y="126"/>
                    </a:lnTo>
                    <a:lnTo>
                      <a:pt x="506" y="128"/>
                    </a:lnTo>
                    <a:lnTo>
                      <a:pt x="509" y="137"/>
                    </a:lnTo>
                    <a:lnTo>
                      <a:pt x="515" y="145"/>
                    </a:lnTo>
                    <a:lnTo>
                      <a:pt x="518" y="147"/>
                    </a:lnTo>
                    <a:lnTo>
                      <a:pt x="521" y="147"/>
                    </a:lnTo>
                    <a:lnTo>
                      <a:pt x="521" y="147"/>
                    </a:lnTo>
                    <a:close/>
                    <a:moveTo>
                      <a:pt x="563" y="150"/>
                    </a:moveTo>
                    <a:lnTo>
                      <a:pt x="563" y="150"/>
                    </a:lnTo>
                    <a:lnTo>
                      <a:pt x="562" y="149"/>
                    </a:lnTo>
                    <a:lnTo>
                      <a:pt x="557" y="149"/>
                    </a:lnTo>
                    <a:lnTo>
                      <a:pt x="543" y="150"/>
                    </a:lnTo>
                    <a:lnTo>
                      <a:pt x="531" y="153"/>
                    </a:lnTo>
                    <a:lnTo>
                      <a:pt x="528" y="155"/>
                    </a:lnTo>
                    <a:lnTo>
                      <a:pt x="528" y="156"/>
                    </a:lnTo>
                    <a:lnTo>
                      <a:pt x="530" y="156"/>
                    </a:lnTo>
                    <a:lnTo>
                      <a:pt x="530" y="156"/>
                    </a:lnTo>
                    <a:lnTo>
                      <a:pt x="534" y="159"/>
                    </a:lnTo>
                    <a:lnTo>
                      <a:pt x="538" y="159"/>
                    </a:lnTo>
                    <a:lnTo>
                      <a:pt x="544" y="159"/>
                    </a:lnTo>
                    <a:lnTo>
                      <a:pt x="550" y="158"/>
                    </a:lnTo>
                    <a:lnTo>
                      <a:pt x="560" y="153"/>
                    </a:lnTo>
                    <a:lnTo>
                      <a:pt x="563" y="152"/>
                    </a:lnTo>
                    <a:lnTo>
                      <a:pt x="563" y="150"/>
                    </a:lnTo>
                    <a:lnTo>
                      <a:pt x="563" y="150"/>
                    </a:lnTo>
                    <a:close/>
                    <a:moveTo>
                      <a:pt x="557" y="226"/>
                    </a:moveTo>
                    <a:lnTo>
                      <a:pt x="557" y="226"/>
                    </a:lnTo>
                    <a:lnTo>
                      <a:pt x="560" y="226"/>
                    </a:lnTo>
                    <a:lnTo>
                      <a:pt x="562" y="223"/>
                    </a:lnTo>
                    <a:lnTo>
                      <a:pt x="563" y="222"/>
                    </a:lnTo>
                    <a:lnTo>
                      <a:pt x="562" y="219"/>
                    </a:lnTo>
                    <a:lnTo>
                      <a:pt x="559" y="213"/>
                    </a:lnTo>
                    <a:lnTo>
                      <a:pt x="552" y="206"/>
                    </a:lnTo>
                    <a:lnTo>
                      <a:pt x="552" y="206"/>
                    </a:lnTo>
                    <a:lnTo>
                      <a:pt x="547" y="204"/>
                    </a:lnTo>
                    <a:lnTo>
                      <a:pt x="543" y="204"/>
                    </a:lnTo>
                    <a:lnTo>
                      <a:pt x="537" y="206"/>
                    </a:lnTo>
                    <a:lnTo>
                      <a:pt x="531" y="209"/>
                    </a:lnTo>
                    <a:lnTo>
                      <a:pt x="524" y="213"/>
                    </a:lnTo>
                    <a:lnTo>
                      <a:pt x="522" y="216"/>
                    </a:lnTo>
                    <a:lnTo>
                      <a:pt x="522" y="217"/>
                    </a:lnTo>
                    <a:lnTo>
                      <a:pt x="522" y="217"/>
                    </a:lnTo>
                    <a:lnTo>
                      <a:pt x="528" y="220"/>
                    </a:lnTo>
                    <a:lnTo>
                      <a:pt x="538" y="223"/>
                    </a:lnTo>
                    <a:lnTo>
                      <a:pt x="549" y="226"/>
                    </a:lnTo>
                    <a:lnTo>
                      <a:pt x="557" y="226"/>
                    </a:lnTo>
                    <a:lnTo>
                      <a:pt x="557" y="226"/>
                    </a:lnTo>
                    <a:close/>
                    <a:moveTo>
                      <a:pt x="490" y="299"/>
                    </a:moveTo>
                    <a:lnTo>
                      <a:pt x="490" y="299"/>
                    </a:lnTo>
                    <a:lnTo>
                      <a:pt x="495" y="301"/>
                    </a:lnTo>
                    <a:lnTo>
                      <a:pt x="498" y="302"/>
                    </a:lnTo>
                    <a:lnTo>
                      <a:pt x="499" y="301"/>
                    </a:lnTo>
                    <a:lnTo>
                      <a:pt x="501" y="299"/>
                    </a:lnTo>
                    <a:lnTo>
                      <a:pt x="505" y="295"/>
                    </a:lnTo>
                    <a:lnTo>
                      <a:pt x="508" y="293"/>
                    </a:lnTo>
                    <a:lnTo>
                      <a:pt x="512" y="293"/>
                    </a:lnTo>
                    <a:lnTo>
                      <a:pt x="512" y="293"/>
                    </a:lnTo>
                    <a:lnTo>
                      <a:pt x="517" y="292"/>
                    </a:lnTo>
                    <a:lnTo>
                      <a:pt x="520" y="290"/>
                    </a:lnTo>
                    <a:lnTo>
                      <a:pt x="522" y="286"/>
                    </a:lnTo>
                    <a:lnTo>
                      <a:pt x="524" y="282"/>
                    </a:lnTo>
                    <a:lnTo>
                      <a:pt x="525" y="273"/>
                    </a:lnTo>
                    <a:lnTo>
                      <a:pt x="527" y="264"/>
                    </a:lnTo>
                    <a:lnTo>
                      <a:pt x="527" y="264"/>
                    </a:lnTo>
                    <a:lnTo>
                      <a:pt x="528" y="263"/>
                    </a:lnTo>
                    <a:lnTo>
                      <a:pt x="527" y="260"/>
                    </a:lnTo>
                    <a:lnTo>
                      <a:pt x="524" y="258"/>
                    </a:lnTo>
                    <a:lnTo>
                      <a:pt x="521" y="260"/>
                    </a:lnTo>
                    <a:lnTo>
                      <a:pt x="520" y="261"/>
                    </a:lnTo>
                    <a:lnTo>
                      <a:pt x="520" y="263"/>
                    </a:lnTo>
                    <a:lnTo>
                      <a:pt x="520" y="263"/>
                    </a:lnTo>
                    <a:lnTo>
                      <a:pt x="521" y="267"/>
                    </a:lnTo>
                    <a:lnTo>
                      <a:pt x="521" y="270"/>
                    </a:lnTo>
                    <a:lnTo>
                      <a:pt x="520" y="271"/>
                    </a:lnTo>
                    <a:lnTo>
                      <a:pt x="518" y="269"/>
                    </a:lnTo>
                    <a:lnTo>
                      <a:pt x="518" y="269"/>
                    </a:lnTo>
                    <a:lnTo>
                      <a:pt x="518" y="266"/>
                    </a:lnTo>
                    <a:lnTo>
                      <a:pt x="517" y="264"/>
                    </a:lnTo>
                    <a:lnTo>
                      <a:pt x="512" y="264"/>
                    </a:lnTo>
                    <a:lnTo>
                      <a:pt x="508" y="264"/>
                    </a:lnTo>
                    <a:lnTo>
                      <a:pt x="506" y="264"/>
                    </a:lnTo>
                    <a:lnTo>
                      <a:pt x="503" y="263"/>
                    </a:lnTo>
                    <a:lnTo>
                      <a:pt x="503" y="263"/>
                    </a:lnTo>
                    <a:lnTo>
                      <a:pt x="503" y="260"/>
                    </a:lnTo>
                    <a:lnTo>
                      <a:pt x="505" y="258"/>
                    </a:lnTo>
                    <a:lnTo>
                      <a:pt x="509" y="257"/>
                    </a:lnTo>
                    <a:lnTo>
                      <a:pt x="515" y="254"/>
                    </a:lnTo>
                    <a:lnTo>
                      <a:pt x="517" y="252"/>
                    </a:lnTo>
                    <a:lnTo>
                      <a:pt x="520" y="250"/>
                    </a:lnTo>
                    <a:lnTo>
                      <a:pt x="520" y="250"/>
                    </a:lnTo>
                    <a:lnTo>
                      <a:pt x="520" y="248"/>
                    </a:lnTo>
                    <a:lnTo>
                      <a:pt x="520" y="245"/>
                    </a:lnTo>
                    <a:lnTo>
                      <a:pt x="515" y="244"/>
                    </a:lnTo>
                    <a:lnTo>
                      <a:pt x="511" y="242"/>
                    </a:lnTo>
                    <a:lnTo>
                      <a:pt x="511" y="241"/>
                    </a:lnTo>
                    <a:lnTo>
                      <a:pt x="511" y="239"/>
                    </a:lnTo>
                    <a:lnTo>
                      <a:pt x="511" y="239"/>
                    </a:lnTo>
                    <a:lnTo>
                      <a:pt x="511" y="238"/>
                    </a:lnTo>
                    <a:lnTo>
                      <a:pt x="509" y="236"/>
                    </a:lnTo>
                    <a:lnTo>
                      <a:pt x="502" y="238"/>
                    </a:lnTo>
                    <a:lnTo>
                      <a:pt x="495" y="239"/>
                    </a:lnTo>
                    <a:lnTo>
                      <a:pt x="495" y="241"/>
                    </a:lnTo>
                    <a:lnTo>
                      <a:pt x="496" y="242"/>
                    </a:lnTo>
                    <a:lnTo>
                      <a:pt x="496" y="242"/>
                    </a:lnTo>
                    <a:lnTo>
                      <a:pt x="499" y="245"/>
                    </a:lnTo>
                    <a:lnTo>
                      <a:pt x="499" y="245"/>
                    </a:lnTo>
                    <a:lnTo>
                      <a:pt x="498" y="247"/>
                    </a:lnTo>
                    <a:lnTo>
                      <a:pt x="495" y="247"/>
                    </a:lnTo>
                    <a:lnTo>
                      <a:pt x="489" y="244"/>
                    </a:lnTo>
                    <a:lnTo>
                      <a:pt x="489" y="244"/>
                    </a:lnTo>
                    <a:lnTo>
                      <a:pt x="486" y="244"/>
                    </a:lnTo>
                    <a:lnTo>
                      <a:pt x="482" y="242"/>
                    </a:lnTo>
                    <a:lnTo>
                      <a:pt x="473" y="245"/>
                    </a:lnTo>
                    <a:lnTo>
                      <a:pt x="470" y="247"/>
                    </a:lnTo>
                    <a:lnTo>
                      <a:pt x="469" y="250"/>
                    </a:lnTo>
                    <a:lnTo>
                      <a:pt x="467" y="251"/>
                    </a:lnTo>
                    <a:lnTo>
                      <a:pt x="469" y="254"/>
                    </a:lnTo>
                    <a:lnTo>
                      <a:pt x="469" y="254"/>
                    </a:lnTo>
                    <a:lnTo>
                      <a:pt x="471" y="255"/>
                    </a:lnTo>
                    <a:lnTo>
                      <a:pt x="474" y="255"/>
                    </a:lnTo>
                    <a:lnTo>
                      <a:pt x="482" y="255"/>
                    </a:lnTo>
                    <a:lnTo>
                      <a:pt x="483" y="257"/>
                    </a:lnTo>
                    <a:lnTo>
                      <a:pt x="485" y="257"/>
                    </a:lnTo>
                    <a:lnTo>
                      <a:pt x="485" y="260"/>
                    </a:lnTo>
                    <a:lnTo>
                      <a:pt x="482" y="264"/>
                    </a:lnTo>
                    <a:lnTo>
                      <a:pt x="482" y="264"/>
                    </a:lnTo>
                    <a:lnTo>
                      <a:pt x="479" y="269"/>
                    </a:lnTo>
                    <a:lnTo>
                      <a:pt x="476" y="270"/>
                    </a:lnTo>
                    <a:lnTo>
                      <a:pt x="473" y="269"/>
                    </a:lnTo>
                    <a:lnTo>
                      <a:pt x="470" y="267"/>
                    </a:lnTo>
                    <a:lnTo>
                      <a:pt x="464" y="264"/>
                    </a:lnTo>
                    <a:lnTo>
                      <a:pt x="461" y="263"/>
                    </a:lnTo>
                    <a:lnTo>
                      <a:pt x="458" y="263"/>
                    </a:lnTo>
                    <a:lnTo>
                      <a:pt x="458" y="263"/>
                    </a:lnTo>
                    <a:lnTo>
                      <a:pt x="455" y="263"/>
                    </a:lnTo>
                    <a:lnTo>
                      <a:pt x="454" y="264"/>
                    </a:lnTo>
                    <a:lnTo>
                      <a:pt x="454" y="267"/>
                    </a:lnTo>
                    <a:lnTo>
                      <a:pt x="454" y="270"/>
                    </a:lnTo>
                    <a:lnTo>
                      <a:pt x="455" y="273"/>
                    </a:lnTo>
                    <a:lnTo>
                      <a:pt x="458" y="274"/>
                    </a:lnTo>
                    <a:lnTo>
                      <a:pt x="463" y="277"/>
                    </a:lnTo>
                    <a:lnTo>
                      <a:pt x="467" y="279"/>
                    </a:lnTo>
                    <a:lnTo>
                      <a:pt x="467" y="279"/>
                    </a:lnTo>
                    <a:lnTo>
                      <a:pt x="476" y="283"/>
                    </a:lnTo>
                    <a:lnTo>
                      <a:pt x="480" y="288"/>
                    </a:lnTo>
                    <a:lnTo>
                      <a:pt x="485" y="293"/>
                    </a:lnTo>
                    <a:lnTo>
                      <a:pt x="490" y="299"/>
                    </a:lnTo>
                    <a:lnTo>
                      <a:pt x="490" y="299"/>
                    </a:lnTo>
                    <a:close/>
                    <a:moveTo>
                      <a:pt x="576" y="216"/>
                    </a:moveTo>
                    <a:lnTo>
                      <a:pt x="576" y="216"/>
                    </a:lnTo>
                    <a:lnTo>
                      <a:pt x="579" y="220"/>
                    </a:lnTo>
                    <a:lnTo>
                      <a:pt x="582" y="222"/>
                    </a:lnTo>
                    <a:lnTo>
                      <a:pt x="585" y="222"/>
                    </a:lnTo>
                    <a:lnTo>
                      <a:pt x="589" y="223"/>
                    </a:lnTo>
                    <a:lnTo>
                      <a:pt x="589" y="223"/>
                    </a:lnTo>
                    <a:lnTo>
                      <a:pt x="594" y="226"/>
                    </a:lnTo>
                    <a:lnTo>
                      <a:pt x="600" y="228"/>
                    </a:lnTo>
                    <a:lnTo>
                      <a:pt x="604" y="228"/>
                    </a:lnTo>
                    <a:lnTo>
                      <a:pt x="608" y="226"/>
                    </a:lnTo>
                    <a:lnTo>
                      <a:pt x="608" y="226"/>
                    </a:lnTo>
                    <a:lnTo>
                      <a:pt x="614" y="220"/>
                    </a:lnTo>
                    <a:lnTo>
                      <a:pt x="616" y="220"/>
                    </a:lnTo>
                    <a:lnTo>
                      <a:pt x="617" y="222"/>
                    </a:lnTo>
                    <a:lnTo>
                      <a:pt x="617" y="222"/>
                    </a:lnTo>
                    <a:lnTo>
                      <a:pt x="619" y="225"/>
                    </a:lnTo>
                    <a:lnTo>
                      <a:pt x="620" y="226"/>
                    </a:lnTo>
                    <a:lnTo>
                      <a:pt x="627" y="228"/>
                    </a:lnTo>
                    <a:lnTo>
                      <a:pt x="639" y="229"/>
                    </a:lnTo>
                    <a:lnTo>
                      <a:pt x="656" y="229"/>
                    </a:lnTo>
                    <a:lnTo>
                      <a:pt x="656" y="229"/>
                    </a:lnTo>
                    <a:lnTo>
                      <a:pt x="664" y="229"/>
                    </a:lnTo>
                    <a:lnTo>
                      <a:pt x="670" y="228"/>
                    </a:lnTo>
                    <a:lnTo>
                      <a:pt x="672" y="226"/>
                    </a:lnTo>
                    <a:lnTo>
                      <a:pt x="675" y="225"/>
                    </a:lnTo>
                    <a:lnTo>
                      <a:pt x="678" y="222"/>
                    </a:lnTo>
                    <a:lnTo>
                      <a:pt x="680" y="222"/>
                    </a:lnTo>
                    <a:lnTo>
                      <a:pt x="681" y="223"/>
                    </a:lnTo>
                    <a:lnTo>
                      <a:pt x="681" y="223"/>
                    </a:lnTo>
                    <a:lnTo>
                      <a:pt x="688" y="225"/>
                    </a:lnTo>
                    <a:lnTo>
                      <a:pt x="697" y="226"/>
                    </a:lnTo>
                    <a:lnTo>
                      <a:pt x="706" y="226"/>
                    </a:lnTo>
                    <a:lnTo>
                      <a:pt x="713" y="226"/>
                    </a:lnTo>
                    <a:lnTo>
                      <a:pt x="713" y="226"/>
                    </a:lnTo>
                    <a:lnTo>
                      <a:pt x="718" y="223"/>
                    </a:lnTo>
                    <a:lnTo>
                      <a:pt x="721" y="217"/>
                    </a:lnTo>
                    <a:lnTo>
                      <a:pt x="723" y="212"/>
                    </a:lnTo>
                    <a:lnTo>
                      <a:pt x="723" y="207"/>
                    </a:lnTo>
                    <a:lnTo>
                      <a:pt x="723" y="207"/>
                    </a:lnTo>
                    <a:lnTo>
                      <a:pt x="721" y="204"/>
                    </a:lnTo>
                    <a:lnTo>
                      <a:pt x="715" y="203"/>
                    </a:lnTo>
                    <a:lnTo>
                      <a:pt x="694" y="200"/>
                    </a:lnTo>
                    <a:lnTo>
                      <a:pt x="672" y="200"/>
                    </a:lnTo>
                    <a:lnTo>
                      <a:pt x="664" y="200"/>
                    </a:lnTo>
                    <a:lnTo>
                      <a:pt x="658" y="203"/>
                    </a:lnTo>
                    <a:lnTo>
                      <a:pt x="658" y="203"/>
                    </a:lnTo>
                    <a:lnTo>
                      <a:pt x="654" y="204"/>
                    </a:lnTo>
                    <a:lnTo>
                      <a:pt x="649" y="204"/>
                    </a:lnTo>
                    <a:lnTo>
                      <a:pt x="640" y="204"/>
                    </a:lnTo>
                    <a:lnTo>
                      <a:pt x="632" y="203"/>
                    </a:lnTo>
                    <a:lnTo>
                      <a:pt x="627" y="203"/>
                    </a:lnTo>
                    <a:lnTo>
                      <a:pt x="624" y="204"/>
                    </a:lnTo>
                    <a:lnTo>
                      <a:pt x="624" y="204"/>
                    </a:lnTo>
                    <a:lnTo>
                      <a:pt x="621" y="204"/>
                    </a:lnTo>
                    <a:lnTo>
                      <a:pt x="620" y="204"/>
                    </a:lnTo>
                    <a:lnTo>
                      <a:pt x="617" y="203"/>
                    </a:lnTo>
                    <a:lnTo>
                      <a:pt x="613" y="200"/>
                    </a:lnTo>
                    <a:lnTo>
                      <a:pt x="610" y="199"/>
                    </a:lnTo>
                    <a:lnTo>
                      <a:pt x="605" y="199"/>
                    </a:lnTo>
                    <a:lnTo>
                      <a:pt x="605" y="199"/>
                    </a:lnTo>
                    <a:lnTo>
                      <a:pt x="601" y="197"/>
                    </a:lnTo>
                    <a:lnTo>
                      <a:pt x="600" y="197"/>
                    </a:lnTo>
                    <a:lnTo>
                      <a:pt x="600" y="196"/>
                    </a:lnTo>
                    <a:lnTo>
                      <a:pt x="601" y="194"/>
                    </a:lnTo>
                    <a:lnTo>
                      <a:pt x="608" y="187"/>
                    </a:lnTo>
                    <a:lnTo>
                      <a:pt x="608" y="187"/>
                    </a:lnTo>
                    <a:lnTo>
                      <a:pt x="608" y="185"/>
                    </a:lnTo>
                    <a:lnTo>
                      <a:pt x="605" y="184"/>
                    </a:lnTo>
                    <a:lnTo>
                      <a:pt x="598" y="181"/>
                    </a:lnTo>
                    <a:lnTo>
                      <a:pt x="587" y="178"/>
                    </a:lnTo>
                    <a:lnTo>
                      <a:pt x="578" y="178"/>
                    </a:lnTo>
                    <a:lnTo>
                      <a:pt x="578" y="178"/>
                    </a:lnTo>
                    <a:lnTo>
                      <a:pt x="570" y="178"/>
                    </a:lnTo>
                    <a:lnTo>
                      <a:pt x="565" y="177"/>
                    </a:lnTo>
                    <a:lnTo>
                      <a:pt x="553" y="171"/>
                    </a:lnTo>
                    <a:lnTo>
                      <a:pt x="553" y="171"/>
                    </a:lnTo>
                    <a:lnTo>
                      <a:pt x="543" y="168"/>
                    </a:lnTo>
                    <a:lnTo>
                      <a:pt x="533" y="168"/>
                    </a:lnTo>
                    <a:lnTo>
                      <a:pt x="527" y="169"/>
                    </a:lnTo>
                    <a:lnTo>
                      <a:pt x="524" y="171"/>
                    </a:lnTo>
                    <a:lnTo>
                      <a:pt x="522" y="172"/>
                    </a:lnTo>
                    <a:lnTo>
                      <a:pt x="522" y="175"/>
                    </a:lnTo>
                    <a:lnTo>
                      <a:pt x="522" y="175"/>
                    </a:lnTo>
                    <a:lnTo>
                      <a:pt x="530" y="180"/>
                    </a:lnTo>
                    <a:lnTo>
                      <a:pt x="541" y="184"/>
                    </a:lnTo>
                    <a:lnTo>
                      <a:pt x="553" y="187"/>
                    </a:lnTo>
                    <a:lnTo>
                      <a:pt x="557" y="187"/>
                    </a:lnTo>
                    <a:lnTo>
                      <a:pt x="560" y="185"/>
                    </a:lnTo>
                    <a:lnTo>
                      <a:pt x="560" y="185"/>
                    </a:lnTo>
                    <a:lnTo>
                      <a:pt x="562" y="184"/>
                    </a:lnTo>
                    <a:lnTo>
                      <a:pt x="563" y="184"/>
                    </a:lnTo>
                    <a:lnTo>
                      <a:pt x="568" y="187"/>
                    </a:lnTo>
                    <a:lnTo>
                      <a:pt x="575" y="197"/>
                    </a:lnTo>
                    <a:lnTo>
                      <a:pt x="575" y="197"/>
                    </a:lnTo>
                    <a:lnTo>
                      <a:pt x="576" y="201"/>
                    </a:lnTo>
                    <a:lnTo>
                      <a:pt x="576" y="204"/>
                    </a:lnTo>
                    <a:lnTo>
                      <a:pt x="575" y="209"/>
                    </a:lnTo>
                    <a:lnTo>
                      <a:pt x="576" y="216"/>
                    </a:lnTo>
                    <a:lnTo>
                      <a:pt x="576" y="216"/>
                    </a:lnTo>
                    <a:close/>
                    <a:moveTo>
                      <a:pt x="603" y="155"/>
                    </a:moveTo>
                    <a:lnTo>
                      <a:pt x="603" y="155"/>
                    </a:lnTo>
                    <a:lnTo>
                      <a:pt x="598" y="153"/>
                    </a:lnTo>
                    <a:lnTo>
                      <a:pt x="595" y="153"/>
                    </a:lnTo>
                    <a:lnTo>
                      <a:pt x="589" y="156"/>
                    </a:lnTo>
                    <a:lnTo>
                      <a:pt x="588" y="158"/>
                    </a:lnTo>
                    <a:lnTo>
                      <a:pt x="588" y="159"/>
                    </a:lnTo>
                    <a:lnTo>
                      <a:pt x="588" y="162"/>
                    </a:lnTo>
                    <a:lnTo>
                      <a:pt x="591" y="164"/>
                    </a:lnTo>
                    <a:lnTo>
                      <a:pt x="591" y="164"/>
                    </a:lnTo>
                    <a:lnTo>
                      <a:pt x="594" y="164"/>
                    </a:lnTo>
                    <a:lnTo>
                      <a:pt x="598" y="164"/>
                    </a:lnTo>
                    <a:lnTo>
                      <a:pt x="603" y="162"/>
                    </a:lnTo>
                    <a:lnTo>
                      <a:pt x="605" y="161"/>
                    </a:lnTo>
                    <a:lnTo>
                      <a:pt x="605" y="158"/>
                    </a:lnTo>
                    <a:lnTo>
                      <a:pt x="605" y="156"/>
                    </a:lnTo>
                    <a:lnTo>
                      <a:pt x="603" y="155"/>
                    </a:lnTo>
                    <a:lnTo>
                      <a:pt x="603" y="155"/>
                    </a:lnTo>
                    <a:close/>
                    <a:moveTo>
                      <a:pt x="527" y="96"/>
                    </a:moveTo>
                    <a:lnTo>
                      <a:pt x="527" y="96"/>
                    </a:lnTo>
                    <a:lnTo>
                      <a:pt x="531" y="99"/>
                    </a:lnTo>
                    <a:lnTo>
                      <a:pt x="533" y="102"/>
                    </a:lnTo>
                    <a:lnTo>
                      <a:pt x="534" y="105"/>
                    </a:lnTo>
                    <a:lnTo>
                      <a:pt x="538" y="108"/>
                    </a:lnTo>
                    <a:lnTo>
                      <a:pt x="538" y="108"/>
                    </a:lnTo>
                    <a:lnTo>
                      <a:pt x="543" y="110"/>
                    </a:lnTo>
                    <a:lnTo>
                      <a:pt x="547" y="110"/>
                    </a:lnTo>
                    <a:lnTo>
                      <a:pt x="559" y="108"/>
                    </a:lnTo>
                    <a:lnTo>
                      <a:pt x="568" y="108"/>
                    </a:lnTo>
                    <a:lnTo>
                      <a:pt x="572" y="108"/>
                    </a:lnTo>
                    <a:lnTo>
                      <a:pt x="573" y="110"/>
                    </a:lnTo>
                    <a:lnTo>
                      <a:pt x="573" y="110"/>
                    </a:lnTo>
                    <a:lnTo>
                      <a:pt x="573" y="111"/>
                    </a:lnTo>
                    <a:lnTo>
                      <a:pt x="570" y="112"/>
                    </a:lnTo>
                    <a:lnTo>
                      <a:pt x="562" y="115"/>
                    </a:lnTo>
                    <a:lnTo>
                      <a:pt x="554" y="117"/>
                    </a:lnTo>
                    <a:lnTo>
                      <a:pt x="553" y="118"/>
                    </a:lnTo>
                    <a:lnTo>
                      <a:pt x="553" y="120"/>
                    </a:lnTo>
                    <a:lnTo>
                      <a:pt x="553" y="120"/>
                    </a:lnTo>
                    <a:lnTo>
                      <a:pt x="557" y="123"/>
                    </a:lnTo>
                    <a:lnTo>
                      <a:pt x="563" y="126"/>
                    </a:lnTo>
                    <a:lnTo>
                      <a:pt x="568" y="130"/>
                    </a:lnTo>
                    <a:lnTo>
                      <a:pt x="569" y="131"/>
                    </a:lnTo>
                    <a:lnTo>
                      <a:pt x="569" y="131"/>
                    </a:lnTo>
                    <a:lnTo>
                      <a:pt x="569" y="131"/>
                    </a:lnTo>
                    <a:lnTo>
                      <a:pt x="569" y="133"/>
                    </a:lnTo>
                    <a:lnTo>
                      <a:pt x="572" y="136"/>
                    </a:lnTo>
                    <a:lnTo>
                      <a:pt x="581" y="139"/>
                    </a:lnTo>
                    <a:lnTo>
                      <a:pt x="591" y="140"/>
                    </a:lnTo>
                    <a:lnTo>
                      <a:pt x="595" y="140"/>
                    </a:lnTo>
                    <a:lnTo>
                      <a:pt x="597" y="140"/>
                    </a:lnTo>
                    <a:lnTo>
                      <a:pt x="597" y="140"/>
                    </a:lnTo>
                    <a:lnTo>
                      <a:pt x="600" y="137"/>
                    </a:lnTo>
                    <a:lnTo>
                      <a:pt x="604" y="137"/>
                    </a:lnTo>
                    <a:lnTo>
                      <a:pt x="608" y="137"/>
                    </a:lnTo>
                    <a:lnTo>
                      <a:pt x="613" y="139"/>
                    </a:lnTo>
                    <a:lnTo>
                      <a:pt x="613" y="139"/>
                    </a:lnTo>
                    <a:lnTo>
                      <a:pt x="616" y="139"/>
                    </a:lnTo>
                    <a:lnTo>
                      <a:pt x="617" y="137"/>
                    </a:lnTo>
                    <a:lnTo>
                      <a:pt x="620" y="133"/>
                    </a:lnTo>
                    <a:lnTo>
                      <a:pt x="623" y="127"/>
                    </a:lnTo>
                    <a:lnTo>
                      <a:pt x="623" y="126"/>
                    </a:lnTo>
                    <a:lnTo>
                      <a:pt x="626" y="127"/>
                    </a:lnTo>
                    <a:lnTo>
                      <a:pt x="626" y="127"/>
                    </a:lnTo>
                    <a:lnTo>
                      <a:pt x="627" y="127"/>
                    </a:lnTo>
                    <a:lnTo>
                      <a:pt x="627" y="127"/>
                    </a:lnTo>
                    <a:lnTo>
                      <a:pt x="630" y="124"/>
                    </a:lnTo>
                    <a:lnTo>
                      <a:pt x="633" y="120"/>
                    </a:lnTo>
                    <a:lnTo>
                      <a:pt x="637" y="117"/>
                    </a:lnTo>
                    <a:lnTo>
                      <a:pt x="637" y="117"/>
                    </a:lnTo>
                    <a:lnTo>
                      <a:pt x="649" y="114"/>
                    </a:lnTo>
                    <a:lnTo>
                      <a:pt x="655" y="112"/>
                    </a:lnTo>
                    <a:lnTo>
                      <a:pt x="656" y="110"/>
                    </a:lnTo>
                    <a:lnTo>
                      <a:pt x="656" y="110"/>
                    </a:lnTo>
                    <a:lnTo>
                      <a:pt x="656" y="108"/>
                    </a:lnTo>
                    <a:lnTo>
                      <a:pt x="655" y="105"/>
                    </a:lnTo>
                    <a:lnTo>
                      <a:pt x="651" y="105"/>
                    </a:lnTo>
                    <a:lnTo>
                      <a:pt x="645" y="105"/>
                    </a:lnTo>
                    <a:lnTo>
                      <a:pt x="645" y="105"/>
                    </a:lnTo>
                    <a:lnTo>
                      <a:pt x="639" y="104"/>
                    </a:lnTo>
                    <a:lnTo>
                      <a:pt x="635" y="102"/>
                    </a:lnTo>
                    <a:lnTo>
                      <a:pt x="633" y="101"/>
                    </a:lnTo>
                    <a:lnTo>
                      <a:pt x="635" y="96"/>
                    </a:lnTo>
                    <a:lnTo>
                      <a:pt x="635" y="96"/>
                    </a:lnTo>
                    <a:lnTo>
                      <a:pt x="635" y="95"/>
                    </a:lnTo>
                    <a:lnTo>
                      <a:pt x="635" y="93"/>
                    </a:lnTo>
                    <a:lnTo>
                      <a:pt x="632" y="91"/>
                    </a:lnTo>
                    <a:lnTo>
                      <a:pt x="627" y="89"/>
                    </a:lnTo>
                    <a:lnTo>
                      <a:pt x="627" y="88"/>
                    </a:lnTo>
                    <a:lnTo>
                      <a:pt x="629" y="86"/>
                    </a:lnTo>
                    <a:lnTo>
                      <a:pt x="629" y="86"/>
                    </a:lnTo>
                    <a:lnTo>
                      <a:pt x="630" y="85"/>
                    </a:lnTo>
                    <a:lnTo>
                      <a:pt x="629" y="83"/>
                    </a:lnTo>
                    <a:lnTo>
                      <a:pt x="626" y="80"/>
                    </a:lnTo>
                    <a:lnTo>
                      <a:pt x="621" y="80"/>
                    </a:lnTo>
                    <a:lnTo>
                      <a:pt x="620" y="82"/>
                    </a:lnTo>
                    <a:lnTo>
                      <a:pt x="620" y="83"/>
                    </a:lnTo>
                    <a:lnTo>
                      <a:pt x="620" y="83"/>
                    </a:lnTo>
                    <a:lnTo>
                      <a:pt x="620" y="86"/>
                    </a:lnTo>
                    <a:lnTo>
                      <a:pt x="620" y="86"/>
                    </a:lnTo>
                    <a:lnTo>
                      <a:pt x="616" y="86"/>
                    </a:lnTo>
                    <a:lnTo>
                      <a:pt x="613" y="83"/>
                    </a:lnTo>
                    <a:lnTo>
                      <a:pt x="610" y="79"/>
                    </a:lnTo>
                    <a:lnTo>
                      <a:pt x="610" y="79"/>
                    </a:lnTo>
                    <a:lnTo>
                      <a:pt x="608" y="76"/>
                    </a:lnTo>
                    <a:lnTo>
                      <a:pt x="605" y="75"/>
                    </a:lnTo>
                    <a:lnTo>
                      <a:pt x="595" y="70"/>
                    </a:lnTo>
                    <a:lnTo>
                      <a:pt x="584" y="66"/>
                    </a:lnTo>
                    <a:lnTo>
                      <a:pt x="578" y="63"/>
                    </a:lnTo>
                    <a:lnTo>
                      <a:pt x="573" y="58"/>
                    </a:lnTo>
                    <a:lnTo>
                      <a:pt x="573" y="58"/>
                    </a:lnTo>
                    <a:lnTo>
                      <a:pt x="568" y="54"/>
                    </a:lnTo>
                    <a:lnTo>
                      <a:pt x="562" y="53"/>
                    </a:lnTo>
                    <a:lnTo>
                      <a:pt x="557" y="51"/>
                    </a:lnTo>
                    <a:lnTo>
                      <a:pt x="554" y="51"/>
                    </a:lnTo>
                    <a:lnTo>
                      <a:pt x="552" y="53"/>
                    </a:lnTo>
                    <a:lnTo>
                      <a:pt x="550" y="54"/>
                    </a:lnTo>
                    <a:lnTo>
                      <a:pt x="550" y="54"/>
                    </a:lnTo>
                    <a:lnTo>
                      <a:pt x="553" y="56"/>
                    </a:lnTo>
                    <a:lnTo>
                      <a:pt x="553" y="56"/>
                    </a:lnTo>
                    <a:lnTo>
                      <a:pt x="557" y="57"/>
                    </a:lnTo>
                    <a:lnTo>
                      <a:pt x="559" y="58"/>
                    </a:lnTo>
                    <a:lnTo>
                      <a:pt x="557" y="60"/>
                    </a:lnTo>
                    <a:lnTo>
                      <a:pt x="553" y="61"/>
                    </a:lnTo>
                    <a:lnTo>
                      <a:pt x="553" y="61"/>
                    </a:lnTo>
                    <a:lnTo>
                      <a:pt x="543" y="61"/>
                    </a:lnTo>
                    <a:lnTo>
                      <a:pt x="541" y="61"/>
                    </a:lnTo>
                    <a:lnTo>
                      <a:pt x="541" y="63"/>
                    </a:lnTo>
                    <a:lnTo>
                      <a:pt x="546" y="66"/>
                    </a:lnTo>
                    <a:lnTo>
                      <a:pt x="546" y="66"/>
                    </a:lnTo>
                    <a:lnTo>
                      <a:pt x="550" y="69"/>
                    </a:lnTo>
                    <a:lnTo>
                      <a:pt x="550" y="69"/>
                    </a:lnTo>
                    <a:lnTo>
                      <a:pt x="549" y="70"/>
                    </a:lnTo>
                    <a:lnTo>
                      <a:pt x="543" y="70"/>
                    </a:lnTo>
                    <a:lnTo>
                      <a:pt x="536" y="72"/>
                    </a:lnTo>
                    <a:lnTo>
                      <a:pt x="536" y="72"/>
                    </a:lnTo>
                    <a:lnTo>
                      <a:pt x="533" y="72"/>
                    </a:lnTo>
                    <a:lnTo>
                      <a:pt x="531" y="73"/>
                    </a:lnTo>
                    <a:lnTo>
                      <a:pt x="530" y="75"/>
                    </a:lnTo>
                    <a:lnTo>
                      <a:pt x="530" y="77"/>
                    </a:lnTo>
                    <a:lnTo>
                      <a:pt x="530" y="79"/>
                    </a:lnTo>
                    <a:lnTo>
                      <a:pt x="531" y="82"/>
                    </a:lnTo>
                    <a:lnTo>
                      <a:pt x="534" y="83"/>
                    </a:lnTo>
                    <a:lnTo>
                      <a:pt x="538" y="85"/>
                    </a:lnTo>
                    <a:lnTo>
                      <a:pt x="538" y="85"/>
                    </a:lnTo>
                    <a:lnTo>
                      <a:pt x="541" y="85"/>
                    </a:lnTo>
                    <a:lnTo>
                      <a:pt x="543" y="86"/>
                    </a:lnTo>
                    <a:lnTo>
                      <a:pt x="543" y="88"/>
                    </a:lnTo>
                    <a:lnTo>
                      <a:pt x="543" y="89"/>
                    </a:lnTo>
                    <a:lnTo>
                      <a:pt x="538" y="91"/>
                    </a:lnTo>
                    <a:lnTo>
                      <a:pt x="531" y="91"/>
                    </a:lnTo>
                    <a:lnTo>
                      <a:pt x="531" y="91"/>
                    </a:lnTo>
                    <a:lnTo>
                      <a:pt x="525" y="89"/>
                    </a:lnTo>
                    <a:lnTo>
                      <a:pt x="522" y="91"/>
                    </a:lnTo>
                    <a:lnTo>
                      <a:pt x="524" y="93"/>
                    </a:lnTo>
                    <a:lnTo>
                      <a:pt x="527" y="96"/>
                    </a:lnTo>
                    <a:lnTo>
                      <a:pt x="527" y="96"/>
                    </a:lnTo>
                    <a:close/>
                    <a:moveTo>
                      <a:pt x="591" y="45"/>
                    </a:moveTo>
                    <a:lnTo>
                      <a:pt x="591" y="45"/>
                    </a:lnTo>
                    <a:lnTo>
                      <a:pt x="595" y="42"/>
                    </a:lnTo>
                    <a:lnTo>
                      <a:pt x="598" y="42"/>
                    </a:lnTo>
                    <a:lnTo>
                      <a:pt x="600" y="44"/>
                    </a:lnTo>
                    <a:lnTo>
                      <a:pt x="597" y="47"/>
                    </a:lnTo>
                    <a:lnTo>
                      <a:pt x="597" y="47"/>
                    </a:lnTo>
                    <a:lnTo>
                      <a:pt x="594" y="48"/>
                    </a:lnTo>
                    <a:lnTo>
                      <a:pt x="594" y="50"/>
                    </a:lnTo>
                    <a:lnTo>
                      <a:pt x="597" y="51"/>
                    </a:lnTo>
                    <a:lnTo>
                      <a:pt x="601" y="51"/>
                    </a:lnTo>
                    <a:lnTo>
                      <a:pt x="601" y="51"/>
                    </a:lnTo>
                    <a:lnTo>
                      <a:pt x="605" y="51"/>
                    </a:lnTo>
                    <a:lnTo>
                      <a:pt x="604" y="53"/>
                    </a:lnTo>
                    <a:lnTo>
                      <a:pt x="600" y="56"/>
                    </a:lnTo>
                    <a:lnTo>
                      <a:pt x="598" y="57"/>
                    </a:lnTo>
                    <a:lnTo>
                      <a:pt x="598" y="58"/>
                    </a:lnTo>
                    <a:lnTo>
                      <a:pt x="598" y="58"/>
                    </a:lnTo>
                    <a:lnTo>
                      <a:pt x="598" y="60"/>
                    </a:lnTo>
                    <a:lnTo>
                      <a:pt x="600" y="61"/>
                    </a:lnTo>
                    <a:lnTo>
                      <a:pt x="604" y="63"/>
                    </a:lnTo>
                    <a:lnTo>
                      <a:pt x="607" y="63"/>
                    </a:lnTo>
                    <a:lnTo>
                      <a:pt x="608" y="64"/>
                    </a:lnTo>
                    <a:lnTo>
                      <a:pt x="608" y="66"/>
                    </a:lnTo>
                    <a:lnTo>
                      <a:pt x="608" y="66"/>
                    </a:lnTo>
                    <a:lnTo>
                      <a:pt x="610" y="67"/>
                    </a:lnTo>
                    <a:lnTo>
                      <a:pt x="613" y="69"/>
                    </a:lnTo>
                    <a:lnTo>
                      <a:pt x="621" y="70"/>
                    </a:lnTo>
                    <a:lnTo>
                      <a:pt x="632" y="70"/>
                    </a:lnTo>
                    <a:lnTo>
                      <a:pt x="636" y="69"/>
                    </a:lnTo>
                    <a:lnTo>
                      <a:pt x="639" y="67"/>
                    </a:lnTo>
                    <a:lnTo>
                      <a:pt x="639" y="67"/>
                    </a:lnTo>
                    <a:lnTo>
                      <a:pt x="642" y="64"/>
                    </a:lnTo>
                    <a:lnTo>
                      <a:pt x="643" y="64"/>
                    </a:lnTo>
                    <a:lnTo>
                      <a:pt x="643" y="66"/>
                    </a:lnTo>
                    <a:lnTo>
                      <a:pt x="642" y="73"/>
                    </a:lnTo>
                    <a:lnTo>
                      <a:pt x="642" y="73"/>
                    </a:lnTo>
                    <a:lnTo>
                      <a:pt x="643" y="75"/>
                    </a:lnTo>
                    <a:lnTo>
                      <a:pt x="648" y="76"/>
                    </a:lnTo>
                    <a:lnTo>
                      <a:pt x="658" y="77"/>
                    </a:lnTo>
                    <a:lnTo>
                      <a:pt x="670" y="77"/>
                    </a:lnTo>
                    <a:lnTo>
                      <a:pt x="674" y="77"/>
                    </a:lnTo>
                    <a:lnTo>
                      <a:pt x="675" y="76"/>
                    </a:lnTo>
                    <a:lnTo>
                      <a:pt x="675" y="76"/>
                    </a:lnTo>
                    <a:lnTo>
                      <a:pt x="677" y="73"/>
                    </a:lnTo>
                    <a:lnTo>
                      <a:pt x="680" y="72"/>
                    </a:lnTo>
                    <a:lnTo>
                      <a:pt x="688" y="73"/>
                    </a:lnTo>
                    <a:lnTo>
                      <a:pt x="688" y="73"/>
                    </a:lnTo>
                    <a:lnTo>
                      <a:pt x="696" y="73"/>
                    </a:lnTo>
                    <a:lnTo>
                      <a:pt x="709" y="70"/>
                    </a:lnTo>
                    <a:lnTo>
                      <a:pt x="721" y="67"/>
                    </a:lnTo>
                    <a:lnTo>
                      <a:pt x="723" y="64"/>
                    </a:lnTo>
                    <a:lnTo>
                      <a:pt x="725" y="61"/>
                    </a:lnTo>
                    <a:lnTo>
                      <a:pt x="725" y="61"/>
                    </a:lnTo>
                    <a:lnTo>
                      <a:pt x="726" y="60"/>
                    </a:lnTo>
                    <a:lnTo>
                      <a:pt x="726" y="60"/>
                    </a:lnTo>
                    <a:lnTo>
                      <a:pt x="729" y="61"/>
                    </a:lnTo>
                    <a:lnTo>
                      <a:pt x="729" y="64"/>
                    </a:lnTo>
                    <a:lnTo>
                      <a:pt x="729" y="66"/>
                    </a:lnTo>
                    <a:lnTo>
                      <a:pt x="728" y="69"/>
                    </a:lnTo>
                    <a:lnTo>
                      <a:pt x="725" y="72"/>
                    </a:lnTo>
                    <a:lnTo>
                      <a:pt x="725" y="72"/>
                    </a:lnTo>
                    <a:lnTo>
                      <a:pt x="722" y="75"/>
                    </a:lnTo>
                    <a:lnTo>
                      <a:pt x="716" y="76"/>
                    </a:lnTo>
                    <a:lnTo>
                      <a:pt x="706" y="77"/>
                    </a:lnTo>
                    <a:lnTo>
                      <a:pt x="696" y="79"/>
                    </a:lnTo>
                    <a:lnTo>
                      <a:pt x="687" y="80"/>
                    </a:lnTo>
                    <a:lnTo>
                      <a:pt x="687" y="80"/>
                    </a:lnTo>
                    <a:lnTo>
                      <a:pt x="684" y="82"/>
                    </a:lnTo>
                    <a:lnTo>
                      <a:pt x="684" y="83"/>
                    </a:lnTo>
                    <a:lnTo>
                      <a:pt x="687" y="86"/>
                    </a:lnTo>
                    <a:lnTo>
                      <a:pt x="702" y="95"/>
                    </a:lnTo>
                    <a:lnTo>
                      <a:pt x="702" y="95"/>
                    </a:lnTo>
                    <a:lnTo>
                      <a:pt x="703" y="98"/>
                    </a:lnTo>
                    <a:lnTo>
                      <a:pt x="703" y="99"/>
                    </a:lnTo>
                    <a:lnTo>
                      <a:pt x="699" y="99"/>
                    </a:lnTo>
                    <a:lnTo>
                      <a:pt x="690" y="95"/>
                    </a:lnTo>
                    <a:lnTo>
                      <a:pt x="686" y="93"/>
                    </a:lnTo>
                    <a:lnTo>
                      <a:pt x="681" y="91"/>
                    </a:lnTo>
                    <a:lnTo>
                      <a:pt x="681" y="91"/>
                    </a:lnTo>
                    <a:lnTo>
                      <a:pt x="678" y="88"/>
                    </a:lnTo>
                    <a:lnTo>
                      <a:pt x="674" y="85"/>
                    </a:lnTo>
                    <a:lnTo>
                      <a:pt x="664" y="82"/>
                    </a:lnTo>
                    <a:lnTo>
                      <a:pt x="654" y="82"/>
                    </a:lnTo>
                    <a:lnTo>
                      <a:pt x="645" y="82"/>
                    </a:lnTo>
                    <a:lnTo>
                      <a:pt x="645" y="82"/>
                    </a:lnTo>
                    <a:lnTo>
                      <a:pt x="642" y="82"/>
                    </a:lnTo>
                    <a:lnTo>
                      <a:pt x="640" y="85"/>
                    </a:lnTo>
                    <a:lnTo>
                      <a:pt x="639" y="88"/>
                    </a:lnTo>
                    <a:lnTo>
                      <a:pt x="639" y="91"/>
                    </a:lnTo>
                    <a:lnTo>
                      <a:pt x="640" y="98"/>
                    </a:lnTo>
                    <a:lnTo>
                      <a:pt x="643" y="99"/>
                    </a:lnTo>
                    <a:lnTo>
                      <a:pt x="645" y="101"/>
                    </a:lnTo>
                    <a:lnTo>
                      <a:pt x="645" y="101"/>
                    </a:lnTo>
                    <a:lnTo>
                      <a:pt x="651" y="101"/>
                    </a:lnTo>
                    <a:lnTo>
                      <a:pt x="656" y="104"/>
                    </a:lnTo>
                    <a:lnTo>
                      <a:pt x="662" y="107"/>
                    </a:lnTo>
                    <a:lnTo>
                      <a:pt x="667" y="114"/>
                    </a:lnTo>
                    <a:lnTo>
                      <a:pt x="667" y="114"/>
                    </a:lnTo>
                    <a:lnTo>
                      <a:pt x="671" y="118"/>
                    </a:lnTo>
                    <a:lnTo>
                      <a:pt x="674" y="121"/>
                    </a:lnTo>
                    <a:lnTo>
                      <a:pt x="681" y="124"/>
                    </a:lnTo>
                    <a:lnTo>
                      <a:pt x="687" y="126"/>
                    </a:lnTo>
                    <a:lnTo>
                      <a:pt x="690" y="127"/>
                    </a:lnTo>
                    <a:lnTo>
                      <a:pt x="690" y="128"/>
                    </a:lnTo>
                    <a:lnTo>
                      <a:pt x="690" y="128"/>
                    </a:lnTo>
                    <a:lnTo>
                      <a:pt x="690" y="130"/>
                    </a:lnTo>
                    <a:lnTo>
                      <a:pt x="687" y="130"/>
                    </a:lnTo>
                    <a:lnTo>
                      <a:pt x="678" y="128"/>
                    </a:lnTo>
                    <a:lnTo>
                      <a:pt x="668" y="124"/>
                    </a:lnTo>
                    <a:lnTo>
                      <a:pt x="658" y="123"/>
                    </a:lnTo>
                    <a:lnTo>
                      <a:pt x="658" y="123"/>
                    </a:lnTo>
                    <a:lnTo>
                      <a:pt x="649" y="123"/>
                    </a:lnTo>
                    <a:lnTo>
                      <a:pt x="639" y="126"/>
                    </a:lnTo>
                    <a:lnTo>
                      <a:pt x="632" y="130"/>
                    </a:lnTo>
                    <a:lnTo>
                      <a:pt x="629" y="133"/>
                    </a:lnTo>
                    <a:lnTo>
                      <a:pt x="629" y="136"/>
                    </a:lnTo>
                    <a:lnTo>
                      <a:pt x="629" y="136"/>
                    </a:lnTo>
                    <a:lnTo>
                      <a:pt x="629" y="139"/>
                    </a:lnTo>
                    <a:lnTo>
                      <a:pt x="630" y="140"/>
                    </a:lnTo>
                    <a:lnTo>
                      <a:pt x="635" y="142"/>
                    </a:lnTo>
                    <a:lnTo>
                      <a:pt x="637" y="142"/>
                    </a:lnTo>
                    <a:lnTo>
                      <a:pt x="648" y="140"/>
                    </a:lnTo>
                    <a:lnTo>
                      <a:pt x="656" y="136"/>
                    </a:lnTo>
                    <a:lnTo>
                      <a:pt x="656" y="136"/>
                    </a:lnTo>
                    <a:lnTo>
                      <a:pt x="662" y="134"/>
                    </a:lnTo>
                    <a:lnTo>
                      <a:pt x="662" y="134"/>
                    </a:lnTo>
                    <a:lnTo>
                      <a:pt x="661" y="136"/>
                    </a:lnTo>
                    <a:lnTo>
                      <a:pt x="654" y="143"/>
                    </a:lnTo>
                    <a:lnTo>
                      <a:pt x="654" y="143"/>
                    </a:lnTo>
                    <a:lnTo>
                      <a:pt x="652" y="146"/>
                    </a:lnTo>
                    <a:lnTo>
                      <a:pt x="654" y="147"/>
                    </a:lnTo>
                    <a:lnTo>
                      <a:pt x="658" y="150"/>
                    </a:lnTo>
                    <a:lnTo>
                      <a:pt x="664" y="155"/>
                    </a:lnTo>
                    <a:lnTo>
                      <a:pt x="667" y="156"/>
                    </a:lnTo>
                    <a:lnTo>
                      <a:pt x="667" y="159"/>
                    </a:lnTo>
                    <a:lnTo>
                      <a:pt x="667" y="159"/>
                    </a:lnTo>
                    <a:lnTo>
                      <a:pt x="667" y="161"/>
                    </a:lnTo>
                    <a:lnTo>
                      <a:pt x="665" y="162"/>
                    </a:lnTo>
                    <a:lnTo>
                      <a:pt x="659" y="164"/>
                    </a:lnTo>
                    <a:lnTo>
                      <a:pt x="655" y="161"/>
                    </a:lnTo>
                    <a:lnTo>
                      <a:pt x="652" y="159"/>
                    </a:lnTo>
                    <a:lnTo>
                      <a:pt x="652" y="158"/>
                    </a:lnTo>
                    <a:lnTo>
                      <a:pt x="652" y="158"/>
                    </a:lnTo>
                    <a:lnTo>
                      <a:pt x="649" y="153"/>
                    </a:lnTo>
                    <a:lnTo>
                      <a:pt x="646" y="150"/>
                    </a:lnTo>
                    <a:lnTo>
                      <a:pt x="640" y="147"/>
                    </a:lnTo>
                    <a:lnTo>
                      <a:pt x="632" y="147"/>
                    </a:lnTo>
                    <a:lnTo>
                      <a:pt x="632" y="147"/>
                    </a:lnTo>
                    <a:lnTo>
                      <a:pt x="627" y="147"/>
                    </a:lnTo>
                    <a:lnTo>
                      <a:pt x="624" y="149"/>
                    </a:lnTo>
                    <a:lnTo>
                      <a:pt x="623" y="150"/>
                    </a:lnTo>
                    <a:lnTo>
                      <a:pt x="623" y="153"/>
                    </a:lnTo>
                    <a:lnTo>
                      <a:pt x="624" y="156"/>
                    </a:lnTo>
                    <a:lnTo>
                      <a:pt x="630" y="159"/>
                    </a:lnTo>
                    <a:lnTo>
                      <a:pt x="630" y="159"/>
                    </a:lnTo>
                    <a:lnTo>
                      <a:pt x="635" y="161"/>
                    </a:lnTo>
                    <a:lnTo>
                      <a:pt x="636" y="162"/>
                    </a:lnTo>
                    <a:lnTo>
                      <a:pt x="635" y="165"/>
                    </a:lnTo>
                    <a:lnTo>
                      <a:pt x="629" y="166"/>
                    </a:lnTo>
                    <a:lnTo>
                      <a:pt x="629" y="166"/>
                    </a:lnTo>
                    <a:lnTo>
                      <a:pt x="620" y="166"/>
                    </a:lnTo>
                    <a:lnTo>
                      <a:pt x="611" y="169"/>
                    </a:lnTo>
                    <a:lnTo>
                      <a:pt x="605" y="174"/>
                    </a:lnTo>
                    <a:lnTo>
                      <a:pt x="604" y="175"/>
                    </a:lnTo>
                    <a:lnTo>
                      <a:pt x="605" y="178"/>
                    </a:lnTo>
                    <a:lnTo>
                      <a:pt x="605" y="178"/>
                    </a:lnTo>
                    <a:lnTo>
                      <a:pt x="608" y="180"/>
                    </a:lnTo>
                    <a:lnTo>
                      <a:pt x="614" y="181"/>
                    </a:lnTo>
                    <a:lnTo>
                      <a:pt x="626" y="181"/>
                    </a:lnTo>
                    <a:lnTo>
                      <a:pt x="637" y="181"/>
                    </a:lnTo>
                    <a:lnTo>
                      <a:pt x="642" y="181"/>
                    </a:lnTo>
                    <a:lnTo>
                      <a:pt x="643" y="182"/>
                    </a:lnTo>
                    <a:lnTo>
                      <a:pt x="643" y="182"/>
                    </a:lnTo>
                    <a:lnTo>
                      <a:pt x="649" y="184"/>
                    </a:lnTo>
                    <a:lnTo>
                      <a:pt x="655" y="185"/>
                    </a:lnTo>
                    <a:lnTo>
                      <a:pt x="661" y="185"/>
                    </a:lnTo>
                    <a:lnTo>
                      <a:pt x="664" y="184"/>
                    </a:lnTo>
                    <a:lnTo>
                      <a:pt x="665" y="182"/>
                    </a:lnTo>
                    <a:lnTo>
                      <a:pt x="665" y="182"/>
                    </a:lnTo>
                    <a:lnTo>
                      <a:pt x="668" y="181"/>
                    </a:lnTo>
                    <a:lnTo>
                      <a:pt x="674" y="180"/>
                    </a:lnTo>
                    <a:lnTo>
                      <a:pt x="688" y="181"/>
                    </a:lnTo>
                    <a:lnTo>
                      <a:pt x="688" y="181"/>
                    </a:lnTo>
                    <a:lnTo>
                      <a:pt x="694" y="181"/>
                    </a:lnTo>
                    <a:lnTo>
                      <a:pt x="700" y="182"/>
                    </a:lnTo>
                    <a:lnTo>
                      <a:pt x="703" y="184"/>
                    </a:lnTo>
                    <a:lnTo>
                      <a:pt x="706" y="187"/>
                    </a:lnTo>
                    <a:lnTo>
                      <a:pt x="706" y="187"/>
                    </a:lnTo>
                    <a:lnTo>
                      <a:pt x="710" y="188"/>
                    </a:lnTo>
                    <a:lnTo>
                      <a:pt x="715" y="188"/>
                    </a:lnTo>
                    <a:lnTo>
                      <a:pt x="721" y="187"/>
                    </a:lnTo>
                    <a:lnTo>
                      <a:pt x="725" y="184"/>
                    </a:lnTo>
                    <a:lnTo>
                      <a:pt x="725" y="184"/>
                    </a:lnTo>
                    <a:lnTo>
                      <a:pt x="731" y="181"/>
                    </a:lnTo>
                    <a:lnTo>
                      <a:pt x="738" y="181"/>
                    </a:lnTo>
                    <a:lnTo>
                      <a:pt x="738" y="181"/>
                    </a:lnTo>
                    <a:lnTo>
                      <a:pt x="742" y="180"/>
                    </a:lnTo>
                    <a:lnTo>
                      <a:pt x="745" y="178"/>
                    </a:lnTo>
                    <a:lnTo>
                      <a:pt x="745" y="174"/>
                    </a:lnTo>
                    <a:lnTo>
                      <a:pt x="742" y="169"/>
                    </a:lnTo>
                    <a:lnTo>
                      <a:pt x="742" y="169"/>
                    </a:lnTo>
                    <a:lnTo>
                      <a:pt x="741" y="168"/>
                    </a:lnTo>
                    <a:lnTo>
                      <a:pt x="739" y="168"/>
                    </a:lnTo>
                    <a:lnTo>
                      <a:pt x="735" y="169"/>
                    </a:lnTo>
                    <a:lnTo>
                      <a:pt x="731" y="171"/>
                    </a:lnTo>
                    <a:lnTo>
                      <a:pt x="729" y="171"/>
                    </a:lnTo>
                    <a:lnTo>
                      <a:pt x="729" y="169"/>
                    </a:lnTo>
                    <a:lnTo>
                      <a:pt x="729" y="169"/>
                    </a:lnTo>
                    <a:lnTo>
                      <a:pt x="726" y="166"/>
                    </a:lnTo>
                    <a:lnTo>
                      <a:pt x="722" y="165"/>
                    </a:lnTo>
                    <a:lnTo>
                      <a:pt x="715" y="165"/>
                    </a:lnTo>
                    <a:lnTo>
                      <a:pt x="704" y="165"/>
                    </a:lnTo>
                    <a:lnTo>
                      <a:pt x="704" y="165"/>
                    </a:lnTo>
                    <a:lnTo>
                      <a:pt x="700" y="165"/>
                    </a:lnTo>
                    <a:lnTo>
                      <a:pt x="697" y="165"/>
                    </a:lnTo>
                    <a:lnTo>
                      <a:pt x="696" y="164"/>
                    </a:lnTo>
                    <a:lnTo>
                      <a:pt x="696" y="162"/>
                    </a:lnTo>
                    <a:lnTo>
                      <a:pt x="697" y="161"/>
                    </a:lnTo>
                    <a:lnTo>
                      <a:pt x="699" y="159"/>
                    </a:lnTo>
                    <a:lnTo>
                      <a:pt x="702" y="158"/>
                    </a:lnTo>
                    <a:lnTo>
                      <a:pt x="704" y="159"/>
                    </a:lnTo>
                    <a:lnTo>
                      <a:pt x="704" y="159"/>
                    </a:lnTo>
                    <a:lnTo>
                      <a:pt x="712" y="161"/>
                    </a:lnTo>
                    <a:lnTo>
                      <a:pt x="721" y="161"/>
                    </a:lnTo>
                    <a:lnTo>
                      <a:pt x="737" y="158"/>
                    </a:lnTo>
                    <a:lnTo>
                      <a:pt x="737" y="158"/>
                    </a:lnTo>
                    <a:lnTo>
                      <a:pt x="741" y="155"/>
                    </a:lnTo>
                    <a:lnTo>
                      <a:pt x="741" y="152"/>
                    </a:lnTo>
                    <a:lnTo>
                      <a:pt x="739" y="149"/>
                    </a:lnTo>
                    <a:lnTo>
                      <a:pt x="738" y="146"/>
                    </a:lnTo>
                    <a:lnTo>
                      <a:pt x="738" y="146"/>
                    </a:lnTo>
                    <a:lnTo>
                      <a:pt x="738" y="145"/>
                    </a:lnTo>
                    <a:lnTo>
                      <a:pt x="739" y="145"/>
                    </a:lnTo>
                    <a:lnTo>
                      <a:pt x="745" y="143"/>
                    </a:lnTo>
                    <a:lnTo>
                      <a:pt x="760" y="145"/>
                    </a:lnTo>
                    <a:lnTo>
                      <a:pt x="760" y="145"/>
                    </a:lnTo>
                    <a:lnTo>
                      <a:pt x="763" y="145"/>
                    </a:lnTo>
                    <a:lnTo>
                      <a:pt x="767" y="142"/>
                    </a:lnTo>
                    <a:lnTo>
                      <a:pt x="774" y="136"/>
                    </a:lnTo>
                    <a:lnTo>
                      <a:pt x="780" y="128"/>
                    </a:lnTo>
                    <a:lnTo>
                      <a:pt x="782" y="124"/>
                    </a:lnTo>
                    <a:lnTo>
                      <a:pt x="783" y="121"/>
                    </a:lnTo>
                    <a:lnTo>
                      <a:pt x="783" y="121"/>
                    </a:lnTo>
                    <a:lnTo>
                      <a:pt x="782" y="118"/>
                    </a:lnTo>
                    <a:lnTo>
                      <a:pt x="780" y="115"/>
                    </a:lnTo>
                    <a:lnTo>
                      <a:pt x="771" y="114"/>
                    </a:lnTo>
                    <a:lnTo>
                      <a:pt x="753" y="114"/>
                    </a:lnTo>
                    <a:lnTo>
                      <a:pt x="753" y="114"/>
                    </a:lnTo>
                    <a:lnTo>
                      <a:pt x="750" y="114"/>
                    </a:lnTo>
                    <a:lnTo>
                      <a:pt x="748" y="112"/>
                    </a:lnTo>
                    <a:lnTo>
                      <a:pt x="754" y="110"/>
                    </a:lnTo>
                    <a:lnTo>
                      <a:pt x="764" y="108"/>
                    </a:lnTo>
                    <a:lnTo>
                      <a:pt x="779" y="107"/>
                    </a:lnTo>
                    <a:lnTo>
                      <a:pt x="779" y="107"/>
                    </a:lnTo>
                    <a:lnTo>
                      <a:pt x="785" y="107"/>
                    </a:lnTo>
                    <a:lnTo>
                      <a:pt x="789" y="107"/>
                    </a:lnTo>
                    <a:lnTo>
                      <a:pt x="790" y="105"/>
                    </a:lnTo>
                    <a:lnTo>
                      <a:pt x="792" y="104"/>
                    </a:lnTo>
                    <a:lnTo>
                      <a:pt x="792" y="99"/>
                    </a:lnTo>
                    <a:lnTo>
                      <a:pt x="792" y="98"/>
                    </a:lnTo>
                    <a:lnTo>
                      <a:pt x="793" y="96"/>
                    </a:lnTo>
                    <a:lnTo>
                      <a:pt x="793" y="96"/>
                    </a:lnTo>
                    <a:lnTo>
                      <a:pt x="796" y="95"/>
                    </a:lnTo>
                    <a:lnTo>
                      <a:pt x="802" y="96"/>
                    </a:lnTo>
                    <a:lnTo>
                      <a:pt x="808" y="98"/>
                    </a:lnTo>
                    <a:lnTo>
                      <a:pt x="815" y="98"/>
                    </a:lnTo>
                    <a:lnTo>
                      <a:pt x="815" y="98"/>
                    </a:lnTo>
                    <a:lnTo>
                      <a:pt x="818" y="96"/>
                    </a:lnTo>
                    <a:lnTo>
                      <a:pt x="821" y="95"/>
                    </a:lnTo>
                    <a:lnTo>
                      <a:pt x="822" y="92"/>
                    </a:lnTo>
                    <a:lnTo>
                      <a:pt x="822" y="89"/>
                    </a:lnTo>
                    <a:lnTo>
                      <a:pt x="824" y="88"/>
                    </a:lnTo>
                    <a:lnTo>
                      <a:pt x="825" y="88"/>
                    </a:lnTo>
                    <a:lnTo>
                      <a:pt x="825" y="88"/>
                    </a:lnTo>
                    <a:lnTo>
                      <a:pt x="830" y="86"/>
                    </a:lnTo>
                    <a:lnTo>
                      <a:pt x="838" y="82"/>
                    </a:lnTo>
                    <a:lnTo>
                      <a:pt x="863" y="69"/>
                    </a:lnTo>
                    <a:lnTo>
                      <a:pt x="863" y="69"/>
                    </a:lnTo>
                    <a:lnTo>
                      <a:pt x="878" y="61"/>
                    </a:lnTo>
                    <a:lnTo>
                      <a:pt x="889" y="58"/>
                    </a:lnTo>
                    <a:lnTo>
                      <a:pt x="898" y="56"/>
                    </a:lnTo>
                    <a:lnTo>
                      <a:pt x="901" y="54"/>
                    </a:lnTo>
                    <a:lnTo>
                      <a:pt x="901" y="51"/>
                    </a:lnTo>
                    <a:lnTo>
                      <a:pt x="901" y="51"/>
                    </a:lnTo>
                    <a:lnTo>
                      <a:pt x="901" y="50"/>
                    </a:lnTo>
                    <a:lnTo>
                      <a:pt x="897" y="48"/>
                    </a:lnTo>
                    <a:lnTo>
                      <a:pt x="887" y="48"/>
                    </a:lnTo>
                    <a:lnTo>
                      <a:pt x="875" y="50"/>
                    </a:lnTo>
                    <a:lnTo>
                      <a:pt x="866" y="50"/>
                    </a:lnTo>
                    <a:lnTo>
                      <a:pt x="866" y="50"/>
                    </a:lnTo>
                    <a:lnTo>
                      <a:pt x="866" y="48"/>
                    </a:lnTo>
                    <a:lnTo>
                      <a:pt x="868" y="47"/>
                    </a:lnTo>
                    <a:lnTo>
                      <a:pt x="876" y="45"/>
                    </a:lnTo>
                    <a:lnTo>
                      <a:pt x="887" y="42"/>
                    </a:lnTo>
                    <a:lnTo>
                      <a:pt x="894" y="42"/>
                    </a:lnTo>
                    <a:lnTo>
                      <a:pt x="894" y="42"/>
                    </a:lnTo>
                    <a:lnTo>
                      <a:pt x="900" y="44"/>
                    </a:lnTo>
                    <a:lnTo>
                      <a:pt x="907" y="42"/>
                    </a:lnTo>
                    <a:lnTo>
                      <a:pt x="916" y="40"/>
                    </a:lnTo>
                    <a:lnTo>
                      <a:pt x="930" y="32"/>
                    </a:lnTo>
                    <a:lnTo>
                      <a:pt x="930" y="32"/>
                    </a:lnTo>
                    <a:lnTo>
                      <a:pt x="940" y="26"/>
                    </a:lnTo>
                    <a:lnTo>
                      <a:pt x="943" y="23"/>
                    </a:lnTo>
                    <a:lnTo>
                      <a:pt x="943" y="22"/>
                    </a:lnTo>
                    <a:lnTo>
                      <a:pt x="942" y="22"/>
                    </a:lnTo>
                    <a:lnTo>
                      <a:pt x="939" y="21"/>
                    </a:lnTo>
                    <a:lnTo>
                      <a:pt x="933" y="21"/>
                    </a:lnTo>
                    <a:lnTo>
                      <a:pt x="933" y="21"/>
                    </a:lnTo>
                    <a:lnTo>
                      <a:pt x="926" y="22"/>
                    </a:lnTo>
                    <a:lnTo>
                      <a:pt x="920" y="21"/>
                    </a:lnTo>
                    <a:lnTo>
                      <a:pt x="917" y="18"/>
                    </a:lnTo>
                    <a:lnTo>
                      <a:pt x="916" y="16"/>
                    </a:lnTo>
                    <a:lnTo>
                      <a:pt x="916" y="13"/>
                    </a:lnTo>
                    <a:lnTo>
                      <a:pt x="916" y="13"/>
                    </a:lnTo>
                    <a:lnTo>
                      <a:pt x="914" y="12"/>
                    </a:lnTo>
                    <a:lnTo>
                      <a:pt x="913" y="12"/>
                    </a:lnTo>
                    <a:lnTo>
                      <a:pt x="908" y="12"/>
                    </a:lnTo>
                    <a:lnTo>
                      <a:pt x="904" y="12"/>
                    </a:lnTo>
                    <a:lnTo>
                      <a:pt x="903" y="12"/>
                    </a:lnTo>
                    <a:lnTo>
                      <a:pt x="901" y="10"/>
                    </a:lnTo>
                    <a:lnTo>
                      <a:pt x="901" y="10"/>
                    </a:lnTo>
                    <a:lnTo>
                      <a:pt x="901" y="9"/>
                    </a:lnTo>
                    <a:lnTo>
                      <a:pt x="900" y="9"/>
                    </a:lnTo>
                    <a:lnTo>
                      <a:pt x="894" y="9"/>
                    </a:lnTo>
                    <a:lnTo>
                      <a:pt x="885" y="10"/>
                    </a:lnTo>
                    <a:lnTo>
                      <a:pt x="875" y="13"/>
                    </a:lnTo>
                    <a:lnTo>
                      <a:pt x="875" y="13"/>
                    </a:lnTo>
                    <a:lnTo>
                      <a:pt x="869" y="15"/>
                    </a:lnTo>
                    <a:lnTo>
                      <a:pt x="869" y="15"/>
                    </a:lnTo>
                    <a:lnTo>
                      <a:pt x="871" y="13"/>
                    </a:lnTo>
                    <a:lnTo>
                      <a:pt x="875" y="9"/>
                    </a:lnTo>
                    <a:lnTo>
                      <a:pt x="879" y="6"/>
                    </a:lnTo>
                    <a:lnTo>
                      <a:pt x="879" y="6"/>
                    </a:lnTo>
                    <a:lnTo>
                      <a:pt x="881" y="6"/>
                    </a:lnTo>
                    <a:lnTo>
                      <a:pt x="879" y="6"/>
                    </a:lnTo>
                    <a:lnTo>
                      <a:pt x="876" y="6"/>
                    </a:lnTo>
                    <a:lnTo>
                      <a:pt x="863" y="6"/>
                    </a:lnTo>
                    <a:lnTo>
                      <a:pt x="849" y="5"/>
                    </a:lnTo>
                    <a:lnTo>
                      <a:pt x="843" y="3"/>
                    </a:lnTo>
                    <a:lnTo>
                      <a:pt x="838" y="2"/>
                    </a:lnTo>
                    <a:lnTo>
                      <a:pt x="838" y="2"/>
                    </a:lnTo>
                    <a:lnTo>
                      <a:pt x="836" y="2"/>
                    </a:lnTo>
                    <a:lnTo>
                      <a:pt x="834" y="2"/>
                    </a:lnTo>
                    <a:lnTo>
                      <a:pt x="828" y="3"/>
                    </a:lnTo>
                    <a:lnTo>
                      <a:pt x="822" y="6"/>
                    </a:lnTo>
                    <a:lnTo>
                      <a:pt x="821" y="5"/>
                    </a:lnTo>
                    <a:lnTo>
                      <a:pt x="818" y="3"/>
                    </a:lnTo>
                    <a:lnTo>
                      <a:pt x="818" y="3"/>
                    </a:lnTo>
                    <a:lnTo>
                      <a:pt x="815" y="2"/>
                    </a:lnTo>
                    <a:lnTo>
                      <a:pt x="812" y="0"/>
                    </a:lnTo>
                    <a:lnTo>
                      <a:pt x="805" y="2"/>
                    </a:lnTo>
                    <a:lnTo>
                      <a:pt x="799" y="3"/>
                    </a:lnTo>
                    <a:lnTo>
                      <a:pt x="798" y="6"/>
                    </a:lnTo>
                    <a:lnTo>
                      <a:pt x="798" y="7"/>
                    </a:lnTo>
                    <a:lnTo>
                      <a:pt x="798" y="7"/>
                    </a:lnTo>
                    <a:lnTo>
                      <a:pt x="798" y="10"/>
                    </a:lnTo>
                    <a:lnTo>
                      <a:pt x="796" y="10"/>
                    </a:lnTo>
                    <a:lnTo>
                      <a:pt x="793" y="9"/>
                    </a:lnTo>
                    <a:lnTo>
                      <a:pt x="789" y="6"/>
                    </a:lnTo>
                    <a:lnTo>
                      <a:pt x="789" y="6"/>
                    </a:lnTo>
                    <a:lnTo>
                      <a:pt x="786" y="5"/>
                    </a:lnTo>
                    <a:lnTo>
                      <a:pt x="783" y="5"/>
                    </a:lnTo>
                    <a:lnTo>
                      <a:pt x="776" y="5"/>
                    </a:lnTo>
                    <a:lnTo>
                      <a:pt x="769" y="6"/>
                    </a:lnTo>
                    <a:lnTo>
                      <a:pt x="760" y="6"/>
                    </a:lnTo>
                    <a:lnTo>
                      <a:pt x="760" y="6"/>
                    </a:lnTo>
                    <a:lnTo>
                      <a:pt x="757" y="6"/>
                    </a:lnTo>
                    <a:lnTo>
                      <a:pt x="754" y="6"/>
                    </a:lnTo>
                    <a:lnTo>
                      <a:pt x="751" y="9"/>
                    </a:lnTo>
                    <a:lnTo>
                      <a:pt x="748" y="10"/>
                    </a:lnTo>
                    <a:lnTo>
                      <a:pt x="745" y="10"/>
                    </a:lnTo>
                    <a:lnTo>
                      <a:pt x="741" y="9"/>
                    </a:lnTo>
                    <a:lnTo>
                      <a:pt x="741" y="9"/>
                    </a:lnTo>
                    <a:lnTo>
                      <a:pt x="732" y="6"/>
                    </a:lnTo>
                    <a:lnTo>
                      <a:pt x="725" y="6"/>
                    </a:lnTo>
                    <a:lnTo>
                      <a:pt x="721" y="7"/>
                    </a:lnTo>
                    <a:lnTo>
                      <a:pt x="719" y="7"/>
                    </a:lnTo>
                    <a:lnTo>
                      <a:pt x="721" y="9"/>
                    </a:lnTo>
                    <a:lnTo>
                      <a:pt x="721" y="9"/>
                    </a:lnTo>
                    <a:lnTo>
                      <a:pt x="722" y="9"/>
                    </a:lnTo>
                    <a:lnTo>
                      <a:pt x="721" y="10"/>
                    </a:lnTo>
                    <a:lnTo>
                      <a:pt x="718" y="12"/>
                    </a:lnTo>
                    <a:lnTo>
                      <a:pt x="715" y="12"/>
                    </a:lnTo>
                    <a:lnTo>
                      <a:pt x="715" y="12"/>
                    </a:lnTo>
                    <a:lnTo>
                      <a:pt x="710" y="10"/>
                    </a:lnTo>
                    <a:lnTo>
                      <a:pt x="707" y="12"/>
                    </a:lnTo>
                    <a:lnTo>
                      <a:pt x="706" y="13"/>
                    </a:lnTo>
                    <a:lnTo>
                      <a:pt x="707" y="18"/>
                    </a:lnTo>
                    <a:lnTo>
                      <a:pt x="707" y="18"/>
                    </a:lnTo>
                    <a:lnTo>
                      <a:pt x="706" y="19"/>
                    </a:lnTo>
                    <a:lnTo>
                      <a:pt x="704" y="19"/>
                    </a:lnTo>
                    <a:lnTo>
                      <a:pt x="699" y="19"/>
                    </a:lnTo>
                    <a:lnTo>
                      <a:pt x="691" y="19"/>
                    </a:lnTo>
                    <a:lnTo>
                      <a:pt x="688" y="19"/>
                    </a:lnTo>
                    <a:lnTo>
                      <a:pt x="687" y="21"/>
                    </a:lnTo>
                    <a:lnTo>
                      <a:pt x="687" y="21"/>
                    </a:lnTo>
                    <a:lnTo>
                      <a:pt x="686" y="25"/>
                    </a:lnTo>
                    <a:lnTo>
                      <a:pt x="683" y="28"/>
                    </a:lnTo>
                    <a:lnTo>
                      <a:pt x="678" y="28"/>
                    </a:lnTo>
                    <a:lnTo>
                      <a:pt x="674" y="25"/>
                    </a:lnTo>
                    <a:lnTo>
                      <a:pt x="674" y="25"/>
                    </a:lnTo>
                    <a:lnTo>
                      <a:pt x="667" y="22"/>
                    </a:lnTo>
                    <a:lnTo>
                      <a:pt x="659" y="21"/>
                    </a:lnTo>
                    <a:lnTo>
                      <a:pt x="654" y="21"/>
                    </a:lnTo>
                    <a:lnTo>
                      <a:pt x="652" y="22"/>
                    </a:lnTo>
                    <a:lnTo>
                      <a:pt x="654" y="23"/>
                    </a:lnTo>
                    <a:lnTo>
                      <a:pt x="654" y="23"/>
                    </a:lnTo>
                    <a:lnTo>
                      <a:pt x="654" y="25"/>
                    </a:lnTo>
                    <a:lnTo>
                      <a:pt x="654" y="25"/>
                    </a:lnTo>
                    <a:lnTo>
                      <a:pt x="648" y="26"/>
                    </a:lnTo>
                    <a:lnTo>
                      <a:pt x="642" y="28"/>
                    </a:lnTo>
                    <a:lnTo>
                      <a:pt x="640" y="28"/>
                    </a:lnTo>
                    <a:lnTo>
                      <a:pt x="642" y="29"/>
                    </a:lnTo>
                    <a:lnTo>
                      <a:pt x="642" y="29"/>
                    </a:lnTo>
                    <a:lnTo>
                      <a:pt x="643" y="31"/>
                    </a:lnTo>
                    <a:lnTo>
                      <a:pt x="643" y="32"/>
                    </a:lnTo>
                    <a:lnTo>
                      <a:pt x="640" y="35"/>
                    </a:lnTo>
                    <a:lnTo>
                      <a:pt x="636" y="37"/>
                    </a:lnTo>
                    <a:lnTo>
                      <a:pt x="635" y="37"/>
                    </a:lnTo>
                    <a:lnTo>
                      <a:pt x="635" y="35"/>
                    </a:lnTo>
                    <a:lnTo>
                      <a:pt x="635" y="35"/>
                    </a:lnTo>
                    <a:lnTo>
                      <a:pt x="632" y="34"/>
                    </a:lnTo>
                    <a:lnTo>
                      <a:pt x="627" y="31"/>
                    </a:lnTo>
                    <a:lnTo>
                      <a:pt x="621" y="31"/>
                    </a:lnTo>
                    <a:lnTo>
                      <a:pt x="619" y="31"/>
                    </a:lnTo>
                    <a:lnTo>
                      <a:pt x="616" y="32"/>
                    </a:lnTo>
                    <a:lnTo>
                      <a:pt x="616" y="32"/>
                    </a:lnTo>
                    <a:lnTo>
                      <a:pt x="610" y="40"/>
                    </a:lnTo>
                    <a:lnTo>
                      <a:pt x="608" y="41"/>
                    </a:lnTo>
                    <a:lnTo>
                      <a:pt x="607" y="40"/>
                    </a:lnTo>
                    <a:lnTo>
                      <a:pt x="607" y="40"/>
                    </a:lnTo>
                    <a:lnTo>
                      <a:pt x="603" y="38"/>
                    </a:lnTo>
                    <a:lnTo>
                      <a:pt x="597" y="38"/>
                    </a:lnTo>
                    <a:lnTo>
                      <a:pt x="589" y="40"/>
                    </a:lnTo>
                    <a:lnTo>
                      <a:pt x="582" y="42"/>
                    </a:lnTo>
                    <a:lnTo>
                      <a:pt x="582" y="42"/>
                    </a:lnTo>
                    <a:lnTo>
                      <a:pt x="578" y="44"/>
                    </a:lnTo>
                    <a:lnTo>
                      <a:pt x="578" y="45"/>
                    </a:lnTo>
                    <a:lnTo>
                      <a:pt x="578" y="45"/>
                    </a:lnTo>
                    <a:lnTo>
                      <a:pt x="579" y="47"/>
                    </a:lnTo>
                    <a:lnTo>
                      <a:pt x="585" y="47"/>
                    </a:lnTo>
                    <a:lnTo>
                      <a:pt x="591" y="45"/>
                    </a:lnTo>
                    <a:lnTo>
                      <a:pt x="591" y="45"/>
                    </a:lnTo>
                    <a:close/>
                    <a:moveTo>
                      <a:pt x="722" y="493"/>
                    </a:moveTo>
                    <a:lnTo>
                      <a:pt x="722" y="493"/>
                    </a:lnTo>
                    <a:lnTo>
                      <a:pt x="725" y="492"/>
                    </a:lnTo>
                    <a:lnTo>
                      <a:pt x="726" y="487"/>
                    </a:lnTo>
                    <a:lnTo>
                      <a:pt x="728" y="484"/>
                    </a:lnTo>
                    <a:lnTo>
                      <a:pt x="726" y="483"/>
                    </a:lnTo>
                    <a:lnTo>
                      <a:pt x="725" y="482"/>
                    </a:lnTo>
                    <a:lnTo>
                      <a:pt x="723" y="480"/>
                    </a:lnTo>
                    <a:lnTo>
                      <a:pt x="723" y="480"/>
                    </a:lnTo>
                    <a:lnTo>
                      <a:pt x="721" y="482"/>
                    </a:lnTo>
                    <a:lnTo>
                      <a:pt x="718" y="483"/>
                    </a:lnTo>
                    <a:lnTo>
                      <a:pt x="716" y="486"/>
                    </a:lnTo>
                    <a:lnTo>
                      <a:pt x="716" y="487"/>
                    </a:lnTo>
                    <a:lnTo>
                      <a:pt x="718" y="492"/>
                    </a:lnTo>
                    <a:lnTo>
                      <a:pt x="719" y="493"/>
                    </a:lnTo>
                    <a:lnTo>
                      <a:pt x="722" y="493"/>
                    </a:lnTo>
                    <a:lnTo>
                      <a:pt x="722" y="493"/>
                    </a:lnTo>
                    <a:close/>
                    <a:moveTo>
                      <a:pt x="675" y="482"/>
                    </a:moveTo>
                    <a:lnTo>
                      <a:pt x="675" y="482"/>
                    </a:lnTo>
                    <a:lnTo>
                      <a:pt x="678" y="483"/>
                    </a:lnTo>
                    <a:lnTo>
                      <a:pt x="683" y="483"/>
                    </a:lnTo>
                    <a:lnTo>
                      <a:pt x="688" y="479"/>
                    </a:lnTo>
                    <a:lnTo>
                      <a:pt x="694" y="474"/>
                    </a:lnTo>
                    <a:lnTo>
                      <a:pt x="696" y="470"/>
                    </a:lnTo>
                    <a:lnTo>
                      <a:pt x="696" y="470"/>
                    </a:lnTo>
                    <a:lnTo>
                      <a:pt x="694" y="468"/>
                    </a:lnTo>
                    <a:lnTo>
                      <a:pt x="690" y="468"/>
                    </a:lnTo>
                    <a:lnTo>
                      <a:pt x="681" y="471"/>
                    </a:lnTo>
                    <a:lnTo>
                      <a:pt x="677" y="474"/>
                    </a:lnTo>
                    <a:lnTo>
                      <a:pt x="674" y="477"/>
                    </a:lnTo>
                    <a:lnTo>
                      <a:pt x="674" y="480"/>
                    </a:lnTo>
                    <a:lnTo>
                      <a:pt x="675" y="482"/>
                    </a:lnTo>
                    <a:lnTo>
                      <a:pt x="675" y="482"/>
                    </a:lnTo>
                    <a:close/>
                    <a:moveTo>
                      <a:pt x="713" y="454"/>
                    </a:moveTo>
                    <a:lnTo>
                      <a:pt x="713" y="454"/>
                    </a:lnTo>
                    <a:lnTo>
                      <a:pt x="713" y="452"/>
                    </a:lnTo>
                    <a:lnTo>
                      <a:pt x="710" y="451"/>
                    </a:lnTo>
                    <a:lnTo>
                      <a:pt x="704" y="448"/>
                    </a:lnTo>
                    <a:lnTo>
                      <a:pt x="699" y="444"/>
                    </a:lnTo>
                    <a:lnTo>
                      <a:pt x="697" y="442"/>
                    </a:lnTo>
                    <a:lnTo>
                      <a:pt x="697" y="441"/>
                    </a:lnTo>
                    <a:lnTo>
                      <a:pt x="697" y="441"/>
                    </a:lnTo>
                    <a:lnTo>
                      <a:pt x="696" y="439"/>
                    </a:lnTo>
                    <a:lnTo>
                      <a:pt x="694" y="436"/>
                    </a:lnTo>
                    <a:lnTo>
                      <a:pt x="688" y="433"/>
                    </a:lnTo>
                    <a:lnTo>
                      <a:pt x="674" y="428"/>
                    </a:lnTo>
                    <a:lnTo>
                      <a:pt x="674" y="428"/>
                    </a:lnTo>
                    <a:lnTo>
                      <a:pt x="665" y="423"/>
                    </a:lnTo>
                    <a:lnTo>
                      <a:pt x="661" y="420"/>
                    </a:lnTo>
                    <a:lnTo>
                      <a:pt x="659" y="416"/>
                    </a:lnTo>
                    <a:lnTo>
                      <a:pt x="659" y="416"/>
                    </a:lnTo>
                    <a:lnTo>
                      <a:pt x="659" y="414"/>
                    </a:lnTo>
                    <a:lnTo>
                      <a:pt x="658" y="413"/>
                    </a:lnTo>
                    <a:lnTo>
                      <a:pt x="654" y="414"/>
                    </a:lnTo>
                    <a:lnTo>
                      <a:pt x="649" y="417"/>
                    </a:lnTo>
                    <a:lnTo>
                      <a:pt x="648" y="420"/>
                    </a:lnTo>
                    <a:lnTo>
                      <a:pt x="646" y="425"/>
                    </a:lnTo>
                    <a:lnTo>
                      <a:pt x="646" y="425"/>
                    </a:lnTo>
                    <a:lnTo>
                      <a:pt x="645" y="429"/>
                    </a:lnTo>
                    <a:lnTo>
                      <a:pt x="643" y="432"/>
                    </a:lnTo>
                    <a:lnTo>
                      <a:pt x="643" y="435"/>
                    </a:lnTo>
                    <a:lnTo>
                      <a:pt x="643" y="441"/>
                    </a:lnTo>
                    <a:lnTo>
                      <a:pt x="643" y="441"/>
                    </a:lnTo>
                    <a:lnTo>
                      <a:pt x="643" y="444"/>
                    </a:lnTo>
                    <a:lnTo>
                      <a:pt x="643" y="445"/>
                    </a:lnTo>
                    <a:lnTo>
                      <a:pt x="639" y="449"/>
                    </a:lnTo>
                    <a:lnTo>
                      <a:pt x="635" y="452"/>
                    </a:lnTo>
                    <a:lnTo>
                      <a:pt x="633" y="454"/>
                    </a:lnTo>
                    <a:lnTo>
                      <a:pt x="633" y="455"/>
                    </a:lnTo>
                    <a:lnTo>
                      <a:pt x="633" y="455"/>
                    </a:lnTo>
                    <a:lnTo>
                      <a:pt x="635" y="457"/>
                    </a:lnTo>
                    <a:lnTo>
                      <a:pt x="636" y="458"/>
                    </a:lnTo>
                    <a:lnTo>
                      <a:pt x="639" y="457"/>
                    </a:lnTo>
                    <a:lnTo>
                      <a:pt x="643" y="455"/>
                    </a:lnTo>
                    <a:lnTo>
                      <a:pt x="648" y="455"/>
                    </a:lnTo>
                    <a:lnTo>
                      <a:pt x="648" y="455"/>
                    </a:lnTo>
                    <a:lnTo>
                      <a:pt x="649" y="455"/>
                    </a:lnTo>
                    <a:lnTo>
                      <a:pt x="651" y="457"/>
                    </a:lnTo>
                    <a:lnTo>
                      <a:pt x="651" y="460"/>
                    </a:lnTo>
                    <a:lnTo>
                      <a:pt x="651" y="463"/>
                    </a:lnTo>
                    <a:lnTo>
                      <a:pt x="652" y="464"/>
                    </a:lnTo>
                    <a:lnTo>
                      <a:pt x="655" y="464"/>
                    </a:lnTo>
                    <a:lnTo>
                      <a:pt x="655" y="464"/>
                    </a:lnTo>
                    <a:lnTo>
                      <a:pt x="659" y="464"/>
                    </a:lnTo>
                    <a:lnTo>
                      <a:pt x="665" y="461"/>
                    </a:lnTo>
                    <a:lnTo>
                      <a:pt x="671" y="457"/>
                    </a:lnTo>
                    <a:lnTo>
                      <a:pt x="674" y="454"/>
                    </a:lnTo>
                    <a:lnTo>
                      <a:pt x="674" y="454"/>
                    </a:lnTo>
                    <a:lnTo>
                      <a:pt x="677" y="451"/>
                    </a:lnTo>
                    <a:lnTo>
                      <a:pt x="680" y="449"/>
                    </a:lnTo>
                    <a:lnTo>
                      <a:pt x="684" y="451"/>
                    </a:lnTo>
                    <a:lnTo>
                      <a:pt x="688" y="454"/>
                    </a:lnTo>
                    <a:lnTo>
                      <a:pt x="688" y="454"/>
                    </a:lnTo>
                    <a:lnTo>
                      <a:pt x="696" y="457"/>
                    </a:lnTo>
                    <a:lnTo>
                      <a:pt x="703" y="457"/>
                    </a:lnTo>
                    <a:lnTo>
                      <a:pt x="710" y="457"/>
                    </a:lnTo>
                    <a:lnTo>
                      <a:pt x="712" y="455"/>
                    </a:lnTo>
                    <a:lnTo>
                      <a:pt x="713" y="454"/>
                    </a:lnTo>
                    <a:lnTo>
                      <a:pt x="713" y="454"/>
                    </a:lnTo>
                    <a:close/>
                    <a:moveTo>
                      <a:pt x="882" y="407"/>
                    </a:moveTo>
                    <a:lnTo>
                      <a:pt x="882" y="407"/>
                    </a:lnTo>
                    <a:lnTo>
                      <a:pt x="887" y="410"/>
                    </a:lnTo>
                    <a:lnTo>
                      <a:pt x="889" y="413"/>
                    </a:lnTo>
                    <a:lnTo>
                      <a:pt x="894" y="419"/>
                    </a:lnTo>
                    <a:lnTo>
                      <a:pt x="900" y="425"/>
                    </a:lnTo>
                    <a:lnTo>
                      <a:pt x="900" y="425"/>
                    </a:lnTo>
                    <a:lnTo>
                      <a:pt x="905" y="429"/>
                    </a:lnTo>
                    <a:lnTo>
                      <a:pt x="908" y="429"/>
                    </a:lnTo>
                    <a:lnTo>
                      <a:pt x="910" y="428"/>
                    </a:lnTo>
                    <a:lnTo>
                      <a:pt x="911" y="426"/>
                    </a:lnTo>
                    <a:lnTo>
                      <a:pt x="913" y="422"/>
                    </a:lnTo>
                    <a:lnTo>
                      <a:pt x="913" y="422"/>
                    </a:lnTo>
                    <a:lnTo>
                      <a:pt x="913" y="420"/>
                    </a:lnTo>
                    <a:lnTo>
                      <a:pt x="916" y="419"/>
                    </a:lnTo>
                    <a:lnTo>
                      <a:pt x="919" y="417"/>
                    </a:lnTo>
                    <a:lnTo>
                      <a:pt x="923" y="417"/>
                    </a:lnTo>
                    <a:lnTo>
                      <a:pt x="924" y="416"/>
                    </a:lnTo>
                    <a:lnTo>
                      <a:pt x="924" y="414"/>
                    </a:lnTo>
                    <a:lnTo>
                      <a:pt x="924" y="414"/>
                    </a:lnTo>
                    <a:lnTo>
                      <a:pt x="926" y="410"/>
                    </a:lnTo>
                    <a:lnTo>
                      <a:pt x="929" y="406"/>
                    </a:lnTo>
                    <a:lnTo>
                      <a:pt x="935" y="403"/>
                    </a:lnTo>
                    <a:lnTo>
                      <a:pt x="939" y="400"/>
                    </a:lnTo>
                    <a:lnTo>
                      <a:pt x="939" y="400"/>
                    </a:lnTo>
                    <a:lnTo>
                      <a:pt x="940" y="398"/>
                    </a:lnTo>
                    <a:lnTo>
                      <a:pt x="940" y="397"/>
                    </a:lnTo>
                    <a:lnTo>
                      <a:pt x="938" y="394"/>
                    </a:lnTo>
                    <a:lnTo>
                      <a:pt x="933" y="393"/>
                    </a:lnTo>
                    <a:lnTo>
                      <a:pt x="926" y="391"/>
                    </a:lnTo>
                    <a:lnTo>
                      <a:pt x="926" y="391"/>
                    </a:lnTo>
                    <a:lnTo>
                      <a:pt x="922" y="391"/>
                    </a:lnTo>
                    <a:lnTo>
                      <a:pt x="919" y="388"/>
                    </a:lnTo>
                    <a:lnTo>
                      <a:pt x="917" y="385"/>
                    </a:lnTo>
                    <a:lnTo>
                      <a:pt x="916" y="382"/>
                    </a:lnTo>
                    <a:lnTo>
                      <a:pt x="916" y="382"/>
                    </a:lnTo>
                    <a:lnTo>
                      <a:pt x="914" y="379"/>
                    </a:lnTo>
                    <a:lnTo>
                      <a:pt x="907" y="375"/>
                    </a:lnTo>
                    <a:lnTo>
                      <a:pt x="901" y="372"/>
                    </a:lnTo>
                    <a:lnTo>
                      <a:pt x="895" y="372"/>
                    </a:lnTo>
                    <a:lnTo>
                      <a:pt x="895" y="372"/>
                    </a:lnTo>
                    <a:lnTo>
                      <a:pt x="891" y="371"/>
                    </a:lnTo>
                    <a:lnTo>
                      <a:pt x="885" y="369"/>
                    </a:lnTo>
                    <a:lnTo>
                      <a:pt x="879" y="366"/>
                    </a:lnTo>
                    <a:lnTo>
                      <a:pt x="875" y="365"/>
                    </a:lnTo>
                    <a:lnTo>
                      <a:pt x="875" y="365"/>
                    </a:lnTo>
                    <a:lnTo>
                      <a:pt x="869" y="363"/>
                    </a:lnTo>
                    <a:lnTo>
                      <a:pt x="863" y="360"/>
                    </a:lnTo>
                    <a:lnTo>
                      <a:pt x="860" y="356"/>
                    </a:lnTo>
                    <a:lnTo>
                      <a:pt x="859" y="353"/>
                    </a:lnTo>
                    <a:lnTo>
                      <a:pt x="859" y="352"/>
                    </a:lnTo>
                    <a:lnTo>
                      <a:pt x="859" y="352"/>
                    </a:lnTo>
                    <a:lnTo>
                      <a:pt x="860" y="349"/>
                    </a:lnTo>
                    <a:lnTo>
                      <a:pt x="862" y="349"/>
                    </a:lnTo>
                    <a:lnTo>
                      <a:pt x="866" y="349"/>
                    </a:lnTo>
                    <a:lnTo>
                      <a:pt x="872" y="349"/>
                    </a:lnTo>
                    <a:lnTo>
                      <a:pt x="873" y="349"/>
                    </a:lnTo>
                    <a:lnTo>
                      <a:pt x="875" y="347"/>
                    </a:lnTo>
                    <a:lnTo>
                      <a:pt x="875" y="347"/>
                    </a:lnTo>
                    <a:lnTo>
                      <a:pt x="875" y="346"/>
                    </a:lnTo>
                    <a:lnTo>
                      <a:pt x="873" y="344"/>
                    </a:lnTo>
                    <a:lnTo>
                      <a:pt x="869" y="343"/>
                    </a:lnTo>
                    <a:lnTo>
                      <a:pt x="865" y="343"/>
                    </a:lnTo>
                    <a:lnTo>
                      <a:pt x="862" y="341"/>
                    </a:lnTo>
                    <a:lnTo>
                      <a:pt x="862" y="340"/>
                    </a:lnTo>
                    <a:lnTo>
                      <a:pt x="862" y="340"/>
                    </a:lnTo>
                    <a:lnTo>
                      <a:pt x="862" y="339"/>
                    </a:lnTo>
                    <a:lnTo>
                      <a:pt x="863" y="337"/>
                    </a:lnTo>
                    <a:lnTo>
                      <a:pt x="866" y="337"/>
                    </a:lnTo>
                    <a:lnTo>
                      <a:pt x="868" y="336"/>
                    </a:lnTo>
                    <a:lnTo>
                      <a:pt x="868" y="336"/>
                    </a:lnTo>
                    <a:lnTo>
                      <a:pt x="869" y="333"/>
                    </a:lnTo>
                    <a:lnTo>
                      <a:pt x="868" y="330"/>
                    </a:lnTo>
                    <a:lnTo>
                      <a:pt x="862" y="325"/>
                    </a:lnTo>
                    <a:lnTo>
                      <a:pt x="862" y="325"/>
                    </a:lnTo>
                    <a:lnTo>
                      <a:pt x="860" y="325"/>
                    </a:lnTo>
                    <a:lnTo>
                      <a:pt x="857" y="327"/>
                    </a:lnTo>
                    <a:lnTo>
                      <a:pt x="856" y="328"/>
                    </a:lnTo>
                    <a:lnTo>
                      <a:pt x="853" y="330"/>
                    </a:lnTo>
                    <a:lnTo>
                      <a:pt x="853" y="330"/>
                    </a:lnTo>
                    <a:lnTo>
                      <a:pt x="852" y="328"/>
                    </a:lnTo>
                    <a:lnTo>
                      <a:pt x="853" y="327"/>
                    </a:lnTo>
                    <a:lnTo>
                      <a:pt x="856" y="321"/>
                    </a:lnTo>
                    <a:lnTo>
                      <a:pt x="856" y="321"/>
                    </a:lnTo>
                    <a:lnTo>
                      <a:pt x="856" y="320"/>
                    </a:lnTo>
                    <a:lnTo>
                      <a:pt x="855" y="318"/>
                    </a:lnTo>
                    <a:lnTo>
                      <a:pt x="850" y="315"/>
                    </a:lnTo>
                    <a:lnTo>
                      <a:pt x="843" y="314"/>
                    </a:lnTo>
                    <a:lnTo>
                      <a:pt x="837" y="315"/>
                    </a:lnTo>
                    <a:lnTo>
                      <a:pt x="837" y="315"/>
                    </a:lnTo>
                    <a:lnTo>
                      <a:pt x="834" y="315"/>
                    </a:lnTo>
                    <a:lnTo>
                      <a:pt x="831" y="314"/>
                    </a:lnTo>
                    <a:lnTo>
                      <a:pt x="830" y="312"/>
                    </a:lnTo>
                    <a:lnTo>
                      <a:pt x="830" y="309"/>
                    </a:lnTo>
                    <a:lnTo>
                      <a:pt x="830" y="309"/>
                    </a:lnTo>
                    <a:lnTo>
                      <a:pt x="828" y="308"/>
                    </a:lnTo>
                    <a:lnTo>
                      <a:pt x="827" y="308"/>
                    </a:lnTo>
                    <a:lnTo>
                      <a:pt x="824" y="308"/>
                    </a:lnTo>
                    <a:lnTo>
                      <a:pt x="814" y="312"/>
                    </a:lnTo>
                    <a:lnTo>
                      <a:pt x="814" y="312"/>
                    </a:lnTo>
                    <a:lnTo>
                      <a:pt x="811" y="312"/>
                    </a:lnTo>
                    <a:lnTo>
                      <a:pt x="809" y="312"/>
                    </a:lnTo>
                    <a:lnTo>
                      <a:pt x="808" y="309"/>
                    </a:lnTo>
                    <a:lnTo>
                      <a:pt x="811" y="308"/>
                    </a:lnTo>
                    <a:lnTo>
                      <a:pt x="811" y="308"/>
                    </a:lnTo>
                    <a:lnTo>
                      <a:pt x="814" y="308"/>
                    </a:lnTo>
                    <a:lnTo>
                      <a:pt x="818" y="305"/>
                    </a:lnTo>
                    <a:lnTo>
                      <a:pt x="820" y="302"/>
                    </a:lnTo>
                    <a:lnTo>
                      <a:pt x="820" y="299"/>
                    </a:lnTo>
                    <a:lnTo>
                      <a:pt x="820" y="299"/>
                    </a:lnTo>
                    <a:lnTo>
                      <a:pt x="820" y="298"/>
                    </a:lnTo>
                    <a:lnTo>
                      <a:pt x="817" y="296"/>
                    </a:lnTo>
                    <a:lnTo>
                      <a:pt x="811" y="295"/>
                    </a:lnTo>
                    <a:lnTo>
                      <a:pt x="806" y="296"/>
                    </a:lnTo>
                    <a:lnTo>
                      <a:pt x="804" y="298"/>
                    </a:lnTo>
                    <a:lnTo>
                      <a:pt x="802" y="299"/>
                    </a:lnTo>
                    <a:lnTo>
                      <a:pt x="802" y="299"/>
                    </a:lnTo>
                    <a:lnTo>
                      <a:pt x="801" y="301"/>
                    </a:lnTo>
                    <a:lnTo>
                      <a:pt x="799" y="301"/>
                    </a:lnTo>
                    <a:lnTo>
                      <a:pt x="795" y="298"/>
                    </a:lnTo>
                    <a:lnTo>
                      <a:pt x="790" y="293"/>
                    </a:lnTo>
                    <a:lnTo>
                      <a:pt x="789" y="289"/>
                    </a:lnTo>
                    <a:lnTo>
                      <a:pt x="789" y="289"/>
                    </a:lnTo>
                    <a:lnTo>
                      <a:pt x="788" y="288"/>
                    </a:lnTo>
                    <a:lnTo>
                      <a:pt x="786" y="286"/>
                    </a:lnTo>
                    <a:lnTo>
                      <a:pt x="780" y="286"/>
                    </a:lnTo>
                    <a:lnTo>
                      <a:pt x="776" y="285"/>
                    </a:lnTo>
                    <a:lnTo>
                      <a:pt x="774" y="283"/>
                    </a:lnTo>
                    <a:lnTo>
                      <a:pt x="774" y="280"/>
                    </a:lnTo>
                    <a:lnTo>
                      <a:pt x="774" y="280"/>
                    </a:lnTo>
                    <a:lnTo>
                      <a:pt x="774" y="277"/>
                    </a:lnTo>
                    <a:lnTo>
                      <a:pt x="771" y="276"/>
                    </a:lnTo>
                    <a:lnTo>
                      <a:pt x="764" y="273"/>
                    </a:lnTo>
                    <a:lnTo>
                      <a:pt x="755" y="271"/>
                    </a:lnTo>
                    <a:lnTo>
                      <a:pt x="750" y="270"/>
                    </a:lnTo>
                    <a:lnTo>
                      <a:pt x="750" y="270"/>
                    </a:lnTo>
                    <a:lnTo>
                      <a:pt x="745" y="271"/>
                    </a:lnTo>
                    <a:lnTo>
                      <a:pt x="741" y="273"/>
                    </a:lnTo>
                    <a:lnTo>
                      <a:pt x="737" y="277"/>
                    </a:lnTo>
                    <a:lnTo>
                      <a:pt x="737" y="280"/>
                    </a:lnTo>
                    <a:lnTo>
                      <a:pt x="737" y="280"/>
                    </a:lnTo>
                    <a:lnTo>
                      <a:pt x="735" y="283"/>
                    </a:lnTo>
                    <a:lnTo>
                      <a:pt x="734" y="283"/>
                    </a:lnTo>
                    <a:lnTo>
                      <a:pt x="731" y="282"/>
                    </a:lnTo>
                    <a:lnTo>
                      <a:pt x="729" y="277"/>
                    </a:lnTo>
                    <a:lnTo>
                      <a:pt x="729" y="277"/>
                    </a:lnTo>
                    <a:lnTo>
                      <a:pt x="728" y="276"/>
                    </a:lnTo>
                    <a:lnTo>
                      <a:pt x="726" y="276"/>
                    </a:lnTo>
                    <a:lnTo>
                      <a:pt x="721" y="279"/>
                    </a:lnTo>
                    <a:lnTo>
                      <a:pt x="715" y="282"/>
                    </a:lnTo>
                    <a:lnTo>
                      <a:pt x="710" y="285"/>
                    </a:lnTo>
                    <a:lnTo>
                      <a:pt x="710" y="285"/>
                    </a:lnTo>
                    <a:lnTo>
                      <a:pt x="709" y="283"/>
                    </a:lnTo>
                    <a:lnTo>
                      <a:pt x="709" y="282"/>
                    </a:lnTo>
                    <a:lnTo>
                      <a:pt x="709" y="276"/>
                    </a:lnTo>
                    <a:lnTo>
                      <a:pt x="710" y="270"/>
                    </a:lnTo>
                    <a:lnTo>
                      <a:pt x="710" y="264"/>
                    </a:lnTo>
                    <a:lnTo>
                      <a:pt x="710" y="264"/>
                    </a:lnTo>
                    <a:lnTo>
                      <a:pt x="706" y="258"/>
                    </a:lnTo>
                    <a:lnTo>
                      <a:pt x="702" y="250"/>
                    </a:lnTo>
                    <a:lnTo>
                      <a:pt x="702" y="250"/>
                    </a:lnTo>
                    <a:lnTo>
                      <a:pt x="700" y="248"/>
                    </a:lnTo>
                    <a:lnTo>
                      <a:pt x="697" y="247"/>
                    </a:lnTo>
                    <a:lnTo>
                      <a:pt x="691" y="245"/>
                    </a:lnTo>
                    <a:lnTo>
                      <a:pt x="684" y="247"/>
                    </a:lnTo>
                    <a:lnTo>
                      <a:pt x="680" y="250"/>
                    </a:lnTo>
                    <a:lnTo>
                      <a:pt x="680" y="250"/>
                    </a:lnTo>
                    <a:lnTo>
                      <a:pt x="674" y="252"/>
                    </a:lnTo>
                    <a:lnTo>
                      <a:pt x="668" y="254"/>
                    </a:lnTo>
                    <a:lnTo>
                      <a:pt x="661" y="255"/>
                    </a:lnTo>
                    <a:lnTo>
                      <a:pt x="658" y="258"/>
                    </a:lnTo>
                    <a:lnTo>
                      <a:pt x="655" y="260"/>
                    </a:lnTo>
                    <a:lnTo>
                      <a:pt x="655" y="260"/>
                    </a:lnTo>
                    <a:lnTo>
                      <a:pt x="652" y="263"/>
                    </a:lnTo>
                    <a:lnTo>
                      <a:pt x="651" y="266"/>
                    </a:lnTo>
                    <a:lnTo>
                      <a:pt x="652" y="270"/>
                    </a:lnTo>
                    <a:lnTo>
                      <a:pt x="655" y="274"/>
                    </a:lnTo>
                    <a:lnTo>
                      <a:pt x="658" y="277"/>
                    </a:lnTo>
                    <a:lnTo>
                      <a:pt x="658" y="277"/>
                    </a:lnTo>
                    <a:lnTo>
                      <a:pt x="658" y="279"/>
                    </a:lnTo>
                    <a:lnTo>
                      <a:pt x="658" y="279"/>
                    </a:lnTo>
                    <a:lnTo>
                      <a:pt x="654" y="282"/>
                    </a:lnTo>
                    <a:lnTo>
                      <a:pt x="651" y="285"/>
                    </a:lnTo>
                    <a:lnTo>
                      <a:pt x="651" y="286"/>
                    </a:lnTo>
                    <a:lnTo>
                      <a:pt x="652" y="288"/>
                    </a:lnTo>
                    <a:lnTo>
                      <a:pt x="652" y="288"/>
                    </a:lnTo>
                    <a:lnTo>
                      <a:pt x="655" y="290"/>
                    </a:lnTo>
                    <a:lnTo>
                      <a:pt x="659" y="292"/>
                    </a:lnTo>
                    <a:lnTo>
                      <a:pt x="662" y="293"/>
                    </a:lnTo>
                    <a:lnTo>
                      <a:pt x="664" y="298"/>
                    </a:lnTo>
                    <a:lnTo>
                      <a:pt x="664" y="298"/>
                    </a:lnTo>
                    <a:lnTo>
                      <a:pt x="664" y="299"/>
                    </a:lnTo>
                    <a:lnTo>
                      <a:pt x="662" y="299"/>
                    </a:lnTo>
                    <a:lnTo>
                      <a:pt x="655" y="298"/>
                    </a:lnTo>
                    <a:lnTo>
                      <a:pt x="649" y="293"/>
                    </a:lnTo>
                    <a:lnTo>
                      <a:pt x="645" y="289"/>
                    </a:lnTo>
                    <a:lnTo>
                      <a:pt x="645" y="289"/>
                    </a:lnTo>
                    <a:lnTo>
                      <a:pt x="643" y="285"/>
                    </a:lnTo>
                    <a:lnTo>
                      <a:pt x="643" y="282"/>
                    </a:lnTo>
                    <a:lnTo>
                      <a:pt x="643" y="277"/>
                    </a:lnTo>
                    <a:lnTo>
                      <a:pt x="642" y="274"/>
                    </a:lnTo>
                    <a:lnTo>
                      <a:pt x="642" y="274"/>
                    </a:lnTo>
                    <a:lnTo>
                      <a:pt x="640" y="271"/>
                    </a:lnTo>
                    <a:lnTo>
                      <a:pt x="640" y="267"/>
                    </a:lnTo>
                    <a:lnTo>
                      <a:pt x="643" y="263"/>
                    </a:lnTo>
                    <a:lnTo>
                      <a:pt x="648" y="257"/>
                    </a:lnTo>
                    <a:lnTo>
                      <a:pt x="648" y="257"/>
                    </a:lnTo>
                    <a:lnTo>
                      <a:pt x="652" y="254"/>
                    </a:lnTo>
                    <a:lnTo>
                      <a:pt x="656" y="251"/>
                    </a:lnTo>
                    <a:lnTo>
                      <a:pt x="659" y="250"/>
                    </a:lnTo>
                    <a:lnTo>
                      <a:pt x="659" y="247"/>
                    </a:lnTo>
                    <a:lnTo>
                      <a:pt x="659" y="247"/>
                    </a:lnTo>
                    <a:lnTo>
                      <a:pt x="659" y="245"/>
                    </a:lnTo>
                    <a:lnTo>
                      <a:pt x="655" y="245"/>
                    </a:lnTo>
                    <a:lnTo>
                      <a:pt x="643" y="245"/>
                    </a:lnTo>
                    <a:lnTo>
                      <a:pt x="636" y="247"/>
                    </a:lnTo>
                    <a:lnTo>
                      <a:pt x="629" y="250"/>
                    </a:lnTo>
                    <a:lnTo>
                      <a:pt x="620" y="254"/>
                    </a:lnTo>
                    <a:lnTo>
                      <a:pt x="614" y="258"/>
                    </a:lnTo>
                    <a:lnTo>
                      <a:pt x="614" y="258"/>
                    </a:lnTo>
                    <a:lnTo>
                      <a:pt x="608" y="264"/>
                    </a:lnTo>
                    <a:lnTo>
                      <a:pt x="604" y="271"/>
                    </a:lnTo>
                    <a:lnTo>
                      <a:pt x="603" y="277"/>
                    </a:lnTo>
                    <a:lnTo>
                      <a:pt x="601" y="283"/>
                    </a:lnTo>
                    <a:lnTo>
                      <a:pt x="601" y="293"/>
                    </a:lnTo>
                    <a:lnTo>
                      <a:pt x="603" y="299"/>
                    </a:lnTo>
                    <a:lnTo>
                      <a:pt x="603" y="299"/>
                    </a:lnTo>
                    <a:lnTo>
                      <a:pt x="604" y="301"/>
                    </a:lnTo>
                    <a:lnTo>
                      <a:pt x="605" y="301"/>
                    </a:lnTo>
                    <a:lnTo>
                      <a:pt x="613" y="302"/>
                    </a:lnTo>
                    <a:lnTo>
                      <a:pt x="620" y="302"/>
                    </a:lnTo>
                    <a:lnTo>
                      <a:pt x="627" y="304"/>
                    </a:lnTo>
                    <a:lnTo>
                      <a:pt x="627" y="304"/>
                    </a:lnTo>
                    <a:lnTo>
                      <a:pt x="632" y="306"/>
                    </a:lnTo>
                    <a:lnTo>
                      <a:pt x="633" y="306"/>
                    </a:lnTo>
                    <a:lnTo>
                      <a:pt x="632" y="308"/>
                    </a:lnTo>
                    <a:lnTo>
                      <a:pt x="630" y="309"/>
                    </a:lnTo>
                    <a:lnTo>
                      <a:pt x="626" y="309"/>
                    </a:lnTo>
                    <a:lnTo>
                      <a:pt x="626" y="309"/>
                    </a:lnTo>
                    <a:lnTo>
                      <a:pt x="614" y="308"/>
                    </a:lnTo>
                    <a:lnTo>
                      <a:pt x="608" y="308"/>
                    </a:lnTo>
                    <a:lnTo>
                      <a:pt x="608" y="309"/>
                    </a:lnTo>
                    <a:lnTo>
                      <a:pt x="607" y="311"/>
                    </a:lnTo>
                    <a:lnTo>
                      <a:pt x="607" y="311"/>
                    </a:lnTo>
                    <a:lnTo>
                      <a:pt x="610" y="315"/>
                    </a:lnTo>
                    <a:lnTo>
                      <a:pt x="616" y="318"/>
                    </a:lnTo>
                    <a:lnTo>
                      <a:pt x="623" y="321"/>
                    </a:lnTo>
                    <a:lnTo>
                      <a:pt x="627" y="323"/>
                    </a:lnTo>
                    <a:lnTo>
                      <a:pt x="630" y="323"/>
                    </a:lnTo>
                    <a:lnTo>
                      <a:pt x="630" y="323"/>
                    </a:lnTo>
                    <a:lnTo>
                      <a:pt x="637" y="321"/>
                    </a:lnTo>
                    <a:lnTo>
                      <a:pt x="640" y="323"/>
                    </a:lnTo>
                    <a:lnTo>
                      <a:pt x="642" y="324"/>
                    </a:lnTo>
                    <a:lnTo>
                      <a:pt x="642" y="324"/>
                    </a:lnTo>
                    <a:lnTo>
                      <a:pt x="646" y="327"/>
                    </a:lnTo>
                    <a:lnTo>
                      <a:pt x="652" y="328"/>
                    </a:lnTo>
                    <a:lnTo>
                      <a:pt x="665" y="328"/>
                    </a:lnTo>
                    <a:lnTo>
                      <a:pt x="665" y="328"/>
                    </a:lnTo>
                    <a:lnTo>
                      <a:pt x="681" y="331"/>
                    </a:lnTo>
                    <a:lnTo>
                      <a:pt x="691" y="333"/>
                    </a:lnTo>
                    <a:lnTo>
                      <a:pt x="691" y="333"/>
                    </a:lnTo>
                    <a:lnTo>
                      <a:pt x="696" y="333"/>
                    </a:lnTo>
                    <a:lnTo>
                      <a:pt x="699" y="331"/>
                    </a:lnTo>
                    <a:lnTo>
                      <a:pt x="703" y="328"/>
                    </a:lnTo>
                    <a:lnTo>
                      <a:pt x="703" y="328"/>
                    </a:lnTo>
                    <a:lnTo>
                      <a:pt x="704" y="327"/>
                    </a:lnTo>
                    <a:lnTo>
                      <a:pt x="707" y="327"/>
                    </a:lnTo>
                    <a:lnTo>
                      <a:pt x="715" y="328"/>
                    </a:lnTo>
                    <a:lnTo>
                      <a:pt x="723" y="331"/>
                    </a:lnTo>
                    <a:lnTo>
                      <a:pt x="731" y="331"/>
                    </a:lnTo>
                    <a:lnTo>
                      <a:pt x="731" y="331"/>
                    </a:lnTo>
                    <a:lnTo>
                      <a:pt x="732" y="330"/>
                    </a:lnTo>
                    <a:lnTo>
                      <a:pt x="732" y="328"/>
                    </a:lnTo>
                    <a:lnTo>
                      <a:pt x="731" y="325"/>
                    </a:lnTo>
                    <a:lnTo>
                      <a:pt x="729" y="324"/>
                    </a:lnTo>
                    <a:lnTo>
                      <a:pt x="729" y="324"/>
                    </a:lnTo>
                    <a:lnTo>
                      <a:pt x="726" y="323"/>
                    </a:lnTo>
                    <a:lnTo>
                      <a:pt x="726" y="320"/>
                    </a:lnTo>
                    <a:lnTo>
                      <a:pt x="728" y="318"/>
                    </a:lnTo>
                    <a:lnTo>
                      <a:pt x="731" y="318"/>
                    </a:lnTo>
                    <a:lnTo>
                      <a:pt x="731" y="318"/>
                    </a:lnTo>
                    <a:lnTo>
                      <a:pt x="739" y="323"/>
                    </a:lnTo>
                    <a:lnTo>
                      <a:pt x="742" y="324"/>
                    </a:lnTo>
                    <a:lnTo>
                      <a:pt x="745" y="327"/>
                    </a:lnTo>
                    <a:lnTo>
                      <a:pt x="745" y="327"/>
                    </a:lnTo>
                    <a:lnTo>
                      <a:pt x="747" y="330"/>
                    </a:lnTo>
                    <a:lnTo>
                      <a:pt x="748" y="330"/>
                    </a:lnTo>
                    <a:lnTo>
                      <a:pt x="751" y="331"/>
                    </a:lnTo>
                    <a:lnTo>
                      <a:pt x="751" y="333"/>
                    </a:lnTo>
                    <a:lnTo>
                      <a:pt x="751" y="333"/>
                    </a:lnTo>
                    <a:lnTo>
                      <a:pt x="754" y="336"/>
                    </a:lnTo>
                    <a:lnTo>
                      <a:pt x="760" y="339"/>
                    </a:lnTo>
                    <a:lnTo>
                      <a:pt x="766" y="341"/>
                    </a:lnTo>
                    <a:lnTo>
                      <a:pt x="769" y="343"/>
                    </a:lnTo>
                    <a:lnTo>
                      <a:pt x="769" y="344"/>
                    </a:lnTo>
                    <a:lnTo>
                      <a:pt x="769" y="344"/>
                    </a:lnTo>
                    <a:lnTo>
                      <a:pt x="769" y="346"/>
                    </a:lnTo>
                    <a:lnTo>
                      <a:pt x="767" y="347"/>
                    </a:lnTo>
                    <a:lnTo>
                      <a:pt x="761" y="350"/>
                    </a:lnTo>
                    <a:lnTo>
                      <a:pt x="757" y="352"/>
                    </a:lnTo>
                    <a:lnTo>
                      <a:pt x="757" y="353"/>
                    </a:lnTo>
                    <a:lnTo>
                      <a:pt x="757" y="355"/>
                    </a:lnTo>
                    <a:lnTo>
                      <a:pt x="757" y="355"/>
                    </a:lnTo>
                    <a:lnTo>
                      <a:pt x="760" y="356"/>
                    </a:lnTo>
                    <a:lnTo>
                      <a:pt x="761" y="356"/>
                    </a:lnTo>
                    <a:lnTo>
                      <a:pt x="766" y="353"/>
                    </a:lnTo>
                    <a:lnTo>
                      <a:pt x="771" y="352"/>
                    </a:lnTo>
                    <a:lnTo>
                      <a:pt x="776" y="350"/>
                    </a:lnTo>
                    <a:lnTo>
                      <a:pt x="776" y="350"/>
                    </a:lnTo>
                    <a:lnTo>
                      <a:pt x="777" y="350"/>
                    </a:lnTo>
                    <a:lnTo>
                      <a:pt x="779" y="352"/>
                    </a:lnTo>
                    <a:lnTo>
                      <a:pt x="782" y="356"/>
                    </a:lnTo>
                    <a:lnTo>
                      <a:pt x="785" y="360"/>
                    </a:lnTo>
                    <a:lnTo>
                      <a:pt x="785" y="360"/>
                    </a:lnTo>
                    <a:lnTo>
                      <a:pt x="786" y="360"/>
                    </a:lnTo>
                    <a:lnTo>
                      <a:pt x="786" y="360"/>
                    </a:lnTo>
                    <a:lnTo>
                      <a:pt x="792" y="360"/>
                    </a:lnTo>
                    <a:lnTo>
                      <a:pt x="796" y="362"/>
                    </a:lnTo>
                    <a:lnTo>
                      <a:pt x="799" y="366"/>
                    </a:lnTo>
                    <a:lnTo>
                      <a:pt x="805" y="372"/>
                    </a:lnTo>
                    <a:lnTo>
                      <a:pt x="805" y="372"/>
                    </a:lnTo>
                    <a:lnTo>
                      <a:pt x="806" y="375"/>
                    </a:lnTo>
                    <a:lnTo>
                      <a:pt x="806" y="379"/>
                    </a:lnTo>
                    <a:lnTo>
                      <a:pt x="806" y="385"/>
                    </a:lnTo>
                    <a:lnTo>
                      <a:pt x="805" y="390"/>
                    </a:lnTo>
                    <a:lnTo>
                      <a:pt x="805" y="393"/>
                    </a:lnTo>
                    <a:lnTo>
                      <a:pt x="805" y="393"/>
                    </a:lnTo>
                    <a:lnTo>
                      <a:pt x="806" y="394"/>
                    </a:lnTo>
                    <a:lnTo>
                      <a:pt x="812" y="394"/>
                    </a:lnTo>
                    <a:lnTo>
                      <a:pt x="818" y="394"/>
                    </a:lnTo>
                    <a:lnTo>
                      <a:pt x="824" y="391"/>
                    </a:lnTo>
                    <a:lnTo>
                      <a:pt x="824" y="391"/>
                    </a:lnTo>
                    <a:lnTo>
                      <a:pt x="827" y="390"/>
                    </a:lnTo>
                    <a:lnTo>
                      <a:pt x="828" y="391"/>
                    </a:lnTo>
                    <a:lnTo>
                      <a:pt x="833" y="393"/>
                    </a:lnTo>
                    <a:lnTo>
                      <a:pt x="841" y="400"/>
                    </a:lnTo>
                    <a:lnTo>
                      <a:pt x="841" y="400"/>
                    </a:lnTo>
                    <a:lnTo>
                      <a:pt x="843" y="401"/>
                    </a:lnTo>
                    <a:lnTo>
                      <a:pt x="841" y="404"/>
                    </a:lnTo>
                    <a:lnTo>
                      <a:pt x="834" y="407"/>
                    </a:lnTo>
                    <a:lnTo>
                      <a:pt x="827" y="410"/>
                    </a:lnTo>
                    <a:lnTo>
                      <a:pt x="825" y="410"/>
                    </a:lnTo>
                    <a:lnTo>
                      <a:pt x="824" y="409"/>
                    </a:lnTo>
                    <a:lnTo>
                      <a:pt x="824" y="409"/>
                    </a:lnTo>
                    <a:lnTo>
                      <a:pt x="824" y="407"/>
                    </a:lnTo>
                    <a:lnTo>
                      <a:pt x="822" y="404"/>
                    </a:lnTo>
                    <a:lnTo>
                      <a:pt x="817" y="400"/>
                    </a:lnTo>
                    <a:lnTo>
                      <a:pt x="812" y="397"/>
                    </a:lnTo>
                    <a:lnTo>
                      <a:pt x="806" y="395"/>
                    </a:lnTo>
                    <a:lnTo>
                      <a:pt x="801" y="395"/>
                    </a:lnTo>
                    <a:lnTo>
                      <a:pt x="795" y="397"/>
                    </a:lnTo>
                    <a:lnTo>
                      <a:pt x="795" y="397"/>
                    </a:lnTo>
                    <a:lnTo>
                      <a:pt x="790" y="400"/>
                    </a:lnTo>
                    <a:lnTo>
                      <a:pt x="788" y="403"/>
                    </a:lnTo>
                    <a:lnTo>
                      <a:pt x="788" y="404"/>
                    </a:lnTo>
                    <a:lnTo>
                      <a:pt x="788" y="407"/>
                    </a:lnTo>
                    <a:lnTo>
                      <a:pt x="789" y="413"/>
                    </a:lnTo>
                    <a:lnTo>
                      <a:pt x="792" y="417"/>
                    </a:lnTo>
                    <a:lnTo>
                      <a:pt x="792" y="417"/>
                    </a:lnTo>
                    <a:lnTo>
                      <a:pt x="792" y="419"/>
                    </a:lnTo>
                    <a:lnTo>
                      <a:pt x="790" y="420"/>
                    </a:lnTo>
                    <a:lnTo>
                      <a:pt x="785" y="423"/>
                    </a:lnTo>
                    <a:lnTo>
                      <a:pt x="774" y="425"/>
                    </a:lnTo>
                    <a:lnTo>
                      <a:pt x="764" y="423"/>
                    </a:lnTo>
                    <a:lnTo>
                      <a:pt x="764" y="423"/>
                    </a:lnTo>
                    <a:lnTo>
                      <a:pt x="757" y="422"/>
                    </a:lnTo>
                    <a:lnTo>
                      <a:pt x="754" y="423"/>
                    </a:lnTo>
                    <a:lnTo>
                      <a:pt x="751" y="425"/>
                    </a:lnTo>
                    <a:lnTo>
                      <a:pt x="748" y="426"/>
                    </a:lnTo>
                    <a:lnTo>
                      <a:pt x="748" y="426"/>
                    </a:lnTo>
                    <a:lnTo>
                      <a:pt x="745" y="428"/>
                    </a:lnTo>
                    <a:lnTo>
                      <a:pt x="741" y="430"/>
                    </a:lnTo>
                    <a:lnTo>
                      <a:pt x="739" y="436"/>
                    </a:lnTo>
                    <a:lnTo>
                      <a:pt x="741" y="438"/>
                    </a:lnTo>
                    <a:lnTo>
                      <a:pt x="742" y="441"/>
                    </a:lnTo>
                    <a:lnTo>
                      <a:pt x="742" y="441"/>
                    </a:lnTo>
                    <a:lnTo>
                      <a:pt x="744" y="442"/>
                    </a:lnTo>
                    <a:lnTo>
                      <a:pt x="747" y="444"/>
                    </a:lnTo>
                    <a:lnTo>
                      <a:pt x="754" y="444"/>
                    </a:lnTo>
                    <a:lnTo>
                      <a:pt x="761" y="442"/>
                    </a:lnTo>
                    <a:lnTo>
                      <a:pt x="769" y="442"/>
                    </a:lnTo>
                    <a:lnTo>
                      <a:pt x="769" y="442"/>
                    </a:lnTo>
                    <a:lnTo>
                      <a:pt x="777" y="442"/>
                    </a:lnTo>
                    <a:lnTo>
                      <a:pt x="779" y="442"/>
                    </a:lnTo>
                    <a:lnTo>
                      <a:pt x="779" y="439"/>
                    </a:lnTo>
                    <a:lnTo>
                      <a:pt x="779" y="439"/>
                    </a:lnTo>
                    <a:lnTo>
                      <a:pt x="780" y="438"/>
                    </a:lnTo>
                    <a:lnTo>
                      <a:pt x="782" y="436"/>
                    </a:lnTo>
                    <a:lnTo>
                      <a:pt x="786" y="436"/>
                    </a:lnTo>
                    <a:lnTo>
                      <a:pt x="798" y="439"/>
                    </a:lnTo>
                    <a:lnTo>
                      <a:pt x="798" y="439"/>
                    </a:lnTo>
                    <a:lnTo>
                      <a:pt x="801" y="441"/>
                    </a:lnTo>
                    <a:lnTo>
                      <a:pt x="804" y="445"/>
                    </a:lnTo>
                    <a:lnTo>
                      <a:pt x="806" y="448"/>
                    </a:lnTo>
                    <a:lnTo>
                      <a:pt x="808" y="449"/>
                    </a:lnTo>
                    <a:lnTo>
                      <a:pt x="811" y="451"/>
                    </a:lnTo>
                    <a:lnTo>
                      <a:pt x="811" y="451"/>
                    </a:lnTo>
                    <a:lnTo>
                      <a:pt x="814" y="451"/>
                    </a:lnTo>
                    <a:lnTo>
                      <a:pt x="814" y="452"/>
                    </a:lnTo>
                    <a:lnTo>
                      <a:pt x="815" y="457"/>
                    </a:lnTo>
                    <a:lnTo>
                      <a:pt x="815" y="461"/>
                    </a:lnTo>
                    <a:lnTo>
                      <a:pt x="817" y="464"/>
                    </a:lnTo>
                    <a:lnTo>
                      <a:pt x="818" y="465"/>
                    </a:lnTo>
                    <a:lnTo>
                      <a:pt x="818" y="465"/>
                    </a:lnTo>
                    <a:lnTo>
                      <a:pt x="820" y="467"/>
                    </a:lnTo>
                    <a:lnTo>
                      <a:pt x="822" y="468"/>
                    </a:lnTo>
                    <a:lnTo>
                      <a:pt x="831" y="470"/>
                    </a:lnTo>
                    <a:lnTo>
                      <a:pt x="838" y="471"/>
                    </a:lnTo>
                    <a:lnTo>
                      <a:pt x="843" y="473"/>
                    </a:lnTo>
                    <a:lnTo>
                      <a:pt x="846" y="474"/>
                    </a:lnTo>
                    <a:lnTo>
                      <a:pt x="846" y="474"/>
                    </a:lnTo>
                    <a:lnTo>
                      <a:pt x="853" y="480"/>
                    </a:lnTo>
                    <a:lnTo>
                      <a:pt x="865" y="486"/>
                    </a:lnTo>
                    <a:lnTo>
                      <a:pt x="875" y="489"/>
                    </a:lnTo>
                    <a:lnTo>
                      <a:pt x="879" y="489"/>
                    </a:lnTo>
                    <a:lnTo>
                      <a:pt x="882" y="489"/>
                    </a:lnTo>
                    <a:lnTo>
                      <a:pt x="882" y="489"/>
                    </a:lnTo>
                    <a:lnTo>
                      <a:pt x="882" y="486"/>
                    </a:lnTo>
                    <a:lnTo>
                      <a:pt x="879" y="482"/>
                    </a:lnTo>
                    <a:lnTo>
                      <a:pt x="871" y="471"/>
                    </a:lnTo>
                    <a:lnTo>
                      <a:pt x="860" y="463"/>
                    </a:lnTo>
                    <a:lnTo>
                      <a:pt x="852" y="457"/>
                    </a:lnTo>
                    <a:lnTo>
                      <a:pt x="852" y="457"/>
                    </a:lnTo>
                    <a:lnTo>
                      <a:pt x="849" y="457"/>
                    </a:lnTo>
                    <a:lnTo>
                      <a:pt x="849" y="455"/>
                    </a:lnTo>
                    <a:lnTo>
                      <a:pt x="853" y="455"/>
                    </a:lnTo>
                    <a:lnTo>
                      <a:pt x="860" y="457"/>
                    </a:lnTo>
                    <a:lnTo>
                      <a:pt x="865" y="458"/>
                    </a:lnTo>
                    <a:lnTo>
                      <a:pt x="869" y="461"/>
                    </a:lnTo>
                    <a:lnTo>
                      <a:pt x="869" y="461"/>
                    </a:lnTo>
                    <a:lnTo>
                      <a:pt x="876" y="465"/>
                    </a:lnTo>
                    <a:lnTo>
                      <a:pt x="885" y="468"/>
                    </a:lnTo>
                    <a:lnTo>
                      <a:pt x="889" y="468"/>
                    </a:lnTo>
                    <a:lnTo>
                      <a:pt x="894" y="467"/>
                    </a:lnTo>
                    <a:lnTo>
                      <a:pt x="897" y="465"/>
                    </a:lnTo>
                    <a:lnTo>
                      <a:pt x="901" y="463"/>
                    </a:lnTo>
                    <a:lnTo>
                      <a:pt x="901" y="463"/>
                    </a:lnTo>
                    <a:lnTo>
                      <a:pt x="903" y="460"/>
                    </a:lnTo>
                    <a:lnTo>
                      <a:pt x="903" y="457"/>
                    </a:lnTo>
                    <a:lnTo>
                      <a:pt x="901" y="455"/>
                    </a:lnTo>
                    <a:lnTo>
                      <a:pt x="900" y="455"/>
                    </a:lnTo>
                    <a:lnTo>
                      <a:pt x="897" y="452"/>
                    </a:lnTo>
                    <a:lnTo>
                      <a:pt x="895" y="451"/>
                    </a:lnTo>
                    <a:lnTo>
                      <a:pt x="894" y="449"/>
                    </a:lnTo>
                    <a:lnTo>
                      <a:pt x="894" y="449"/>
                    </a:lnTo>
                    <a:lnTo>
                      <a:pt x="894" y="444"/>
                    </a:lnTo>
                    <a:lnTo>
                      <a:pt x="891" y="438"/>
                    </a:lnTo>
                    <a:lnTo>
                      <a:pt x="887" y="435"/>
                    </a:lnTo>
                    <a:lnTo>
                      <a:pt x="882" y="433"/>
                    </a:lnTo>
                    <a:lnTo>
                      <a:pt x="882" y="433"/>
                    </a:lnTo>
                    <a:lnTo>
                      <a:pt x="875" y="430"/>
                    </a:lnTo>
                    <a:lnTo>
                      <a:pt x="868" y="425"/>
                    </a:lnTo>
                    <a:lnTo>
                      <a:pt x="862" y="419"/>
                    </a:lnTo>
                    <a:lnTo>
                      <a:pt x="862" y="417"/>
                    </a:lnTo>
                    <a:lnTo>
                      <a:pt x="863" y="414"/>
                    </a:lnTo>
                    <a:lnTo>
                      <a:pt x="863" y="414"/>
                    </a:lnTo>
                    <a:lnTo>
                      <a:pt x="865" y="414"/>
                    </a:lnTo>
                    <a:lnTo>
                      <a:pt x="866" y="413"/>
                    </a:lnTo>
                    <a:lnTo>
                      <a:pt x="865" y="410"/>
                    </a:lnTo>
                    <a:lnTo>
                      <a:pt x="865" y="406"/>
                    </a:lnTo>
                    <a:lnTo>
                      <a:pt x="865" y="404"/>
                    </a:lnTo>
                    <a:lnTo>
                      <a:pt x="866" y="403"/>
                    </a:lnTo>
                    <a:lnTo>
                      <a:pt x="866" y="403"/>
                    </a:lnTo>
                    <a:lnTo>
                      <a:pt x="868" y="401"/>
                    </a:lnTo>
                    <a:lnTo>
                      <a:pt x="871" y="400"/>
                    </a:lnTo>
                    <a:lnTo>
                      <a:pt x="873" y="403"/>
                    </a:lnTo>
                    <a:lnTo>
                      <a:pt x="878" y="406"/>
                    </a:lnTo>
                    <a:lnTo>
                      <a:pt x="882" y="407"/>
                    </a:lnTo>
                    <a:lnTo>
                      <a:pt x="882" y="407"/>
                    </a:lnTo>
                    <a:close/>
                    <a:moveTo>
                      <a:pt x="773" y="382"/>
                    </a:moveTo>
                    <a:lnTo>
                      <a:pt x="773" y="382"/>
                    </a:lnTo>
                    <a:lnTo>
                      <a:pt x="776" y="382"/>
                    </a:lnTo>
                    <a:lnTo>
                      <a:pt x="776" y="381"/>
                    </a:lnTo>
                    <a:lnTo>
                      <a:pt x="777" y="376"/>
                    </a:lnTo>
                    <a:lnTo>
                      <a:pt x="777" y="372"/>
                    </a:lnTo>
                    <a:lnTo>
                      <a:pt x="774" y="368"/>
                    </a:lnTo>
                    <a:lnTo>
                      <a:pt x="774" y="368"/>
                    </a:lnTo>
                    <a:lnTo>
                      <a:pt x="771" y="365"/>
                    </a:lnTo>
                    <a:lnTo>
                      <a:pt x="769" y="363"/>
                    </a:lnTo>
                    <a:lnTo>
                      <a:pt x="760" y="363"/>
                    </a:lnTo>
                    <a:lnTo>
                      <a:pt x="760" y="363"/>
                    </a:lnTo>
                    <a:lnTo>
                      <a:pt x="755" y="365"/>
                    </a:lnTo>
                    <a:lnTo>
                      <a:pt x="751" y="369"/>
                    </a:lnTo>
                    <a:lnTo>
                      <a:pt x="748" y="375"/>
                    </a:lnTo>
                    <a:lnTo>
                      <a:pt x="748" y="378"/>
                    </a:lnTo>
                    <a:lnTo>
                      <a:pt x="750" y="382"/>
                    </a:lnTo>
                    <a:lnTo>
                      <a:pt x="750" y="382"/>
                    </a:lnTo>
                    <a:lnTo>
                      <a:pt x="751" y="384"/>
                    </a:lnTo>
                    <a:lnTo>
                      <a:pt x="754" y="385"/>
                    </a:lnTo>
                    <a:lnTo>
                      <a:pt x="761" y="387"/>
                    </a:lnTo>
                    <a:lnTo>
                      <a:pt x="773" y="382"/>
                    </a:lnTo>
                    <a:lnTo>
                      <a:pt x="773" y="382"/>
                    </a:lnTo>
                    <a:close/>
                    <a:moveTo>
                      <a:pt x="709" y="248"/>
                    </a:moveTo>
                    <a:lnTo>
                      <a:pt x="709" y="248"/>
                    </a:lnTo>
                    <a:lnTo>
                      <a:pt x="707" y="250"/>
                    </a:lnTo>
                    <a:lnTo>
                      <a:pt x="707" y="251"/>
                    </a:lnTo>
                    <a:lnTo>
                      <a:pt x="710" y="254"/>
                    </a:lnTo>
                    <a:lnTo>
                      <a:pt x="713" y="257"/>
                    </a:lnTo>
                    <a:lnTo>
                      <a:pt x="715" y="260"/>
                    </a:lnTo>
                    <a:lnTo>
                      <a:pt x="716" y="263"/>
                    </a:lnTo>
                    <a:lnTo>
                      <a:pt x="716" y="263"/>
                    </a:lnTo>
                    <a:lnTo>
                      <a:pt x="716" y="264"/>
                    </a:lnTo>
                    <a:lnTo>
                      <a:pt x="718" y="267"/>
                    </a:lnTo>
                    <a:lnTo>
                      <a:pt x="722" y="270"/>
                    </a:lnTo>
                    <a:lnTo>
                      <a:pt x="728" y="270"/>
                    </a:lnTo>
                    <a:lnTo>
                      <a:pt x="734" y="269"/>
                    </a:lnTo>
                    <a:lnTo>
                      <a:pt x="734" y="269"/>
                    </a:lnTo>
                    <a:lnTo>
                      <a:pt x="737" y="267"/>
                    </a:lnTo>
                    <a:lnTo>
                      <a:pt x="741" y="266"/>
                    </a:lnTo>
                    <a:lnTo>
                      <a:pt x="750" y="266"/>
                    </a:lnTo>
                    <a:lnTo>
                      <a:pt x="758" y="266"/>
                    </a:lnTo>
                    <a:lnTo>
                      <a:pt x="760" y="266"/>
                    </a:lnTo>
                    <a:lnTo>
                      <a:pt x="761" y="263"/>
                    </a:lnTo>
                    <a:lnTo>
                      <a:pt x="761" y="263"/>
                    </a:lnTo>
                    <a:lnTo>
                      <a:pt x="760" y="261"/>
                    </a:lnTo>
                    <a:lnTo>
                      <a:pt x="758" y="258"/>
                    </a:lnTo>
                    <a:lnTo>
                      <a:pt x="750" y="252"/>
                    </a:lnTo>
                    <a:lnTo>
                      <a:pt x="739" y="250"/>
                    </a:lnTo>
                    <a:lnTo>
                      <a:pt x="735" y="248"/>
                    </a:lnTo>
                    <a:lnTo>
                      <a:pt x="732" y="248"/>
                    </a:lnTo>
                    <a:lnTo>
                      <a:pt x="732" y="248"/>
                    </a:lnTo>
                    <a:lnTo>
                      <a:pt x="725" y="248"/>
                    </a:lnTo>
                    <a:lnTo>
                      <a:pt x="718" y="247"/>
                    </a:lnTo>
                    <a:lnTo>
                      <a:pt x="712" y="245"/>
                    </a:lnTo>
                    <a:lnTo>
                      <a:pt x="710" y="245"/>
                    </a:lnTo>
                    <a:lnTo>
                      <a:pt x="709" y="248"/>
                    </a:lnTo>
                    <a:lnTo>
                      <a:pt x="709" y="248"/>
                    </a:lnTo>
                    <a:close/>
                    <a:moveTo>
                      <a:pt x="903" y="690"/>
                    </a:moveTo>
                    <a:lnTo>
                      <a:pt x="903" y="690"/>
                    </a:lnTo>
                    <a:lnTo>
                      <a:pt x="904" y="692"/>
                    </a:lnTo>
                    <a:lnTo>
                      <a:pt x="908" y="694"/>
                    </a:lnTo>
                    <a:lnTo>
                      <a:pt x="919" y="699"/>
                    </a:lnTo>
                    <a:lnTo>
                      <a:pt x="930" y="703"/>
                    </a:lnTo>
                    <a:lnTo>
                      <a:pt x="933" y="703"/>
                    </a:lnTo>
                    <a:lnTo>
                      <a:pt x="935" y="702"/>
                    </a:lnTo>
                    <a:lnTo>
                      <a:pt x="935" y="702"/>
                    </a:lnTo>
                    <a:lnTo>
                      <a:pt x="935" y="699"/>
                    </a:lnTo>
                    <a:lnTo>
                      <a:pt x="930" y="696"/>
                    </a:lnTo>
                    <a:lnTo>
                      <a:pt x="919" y="693"/>
                    </a:lnTo>
                    <a:lnTo>
                      <a:pt x="908" y="690"/>
                    </a:lnTo>
                    <a:lnTo>
                      <a:pt x="904" y="690"/>
                    </a:lnTo>
                    <a:lnTo>
                      <a:pt x="903" y="690"/>
                    </a:lnTo>
                    <a:lnTo>
                      <a:pt x="903" y="690"/>
                    </a:lnTo>
                    <a:close/>
                    <a:moveTo>
                      <a:pt x="1035" y="721"/>
                    </a:moveTo>
                    <a:lnTo>
                      <a:pt x="1035" y="721"/>
                    </a:lnTo>
                    <a:lnTo>
                      <a:pt x="1034" y="722"/>
                    </a:lnTo>
                    <a:lnTo>
                      <a:pt x="1032" y="721"/>
                    </a:lnTo>
                    <a:lnTo>
                      <a:pt x="1032" y="718"/>
                    </a:lnTo>
                    <a:lnTo>
                      <a:pt x="1034" y="715"/>
                    </a:lnTo>
                    <a:lnTo>
                      <a:pt x="1034" y="715"/>
                    </a:lnTo>
                    <a:lnTo>
                      <a:pt x="1037" y="713"/>
                    </a:lnTo>
                    <a:lnTo>
                      <a:pt x="1035" y="712"/>
                    </a:lnTo>
                    <a:lnTo>
                      <a:pt x="1032" y="712"/>
                    </a:lnTo>
                    <a:lnTo>
                      <a:pt x="1029" y="712"/>
                    </a:lnTo>
                    <a:lnTo>
                      <a:pt x="1029" y="712"/>
                    </a:lnTo>
                    <a:lnTo>
                      <a:pt x="1028" y="712"/>
                    </a:lnTo>
                    <a:lnTo>
                      <a:pt x="1028" y="712"/>
                    </a:lnTo>
                    <a:lnTo>
                      <a:pt x="1026" y="708"/>
                    </a:lnTo>
                    <a:lnTo>
                      <a:pt x="1028" y="703"/>
                    </a:lnTo>
                    <a:lnTo>
                      <a:pt x="1031" y="700"/>
                    </a:lnTo>
                    <a:lnTo>
                      <a:pt x="1031" y="700"/>
                    </a:lnTo>
                    <a:lnTo>
                      <a:pt x="1031" y="700"/>
                    </a:lnTo>
                    <a:lnTo>
                      <a:pt x="1031" y="699"/>
                    </a:lnTo>
                    <a:lnTo>
                      <a:pt x="1026" y="697"/>
                    </a:lnTo>
                    <a:lnTo>
                      <a:pt x="1022" y="697"/>
                    </a:lnTo>
                    <a:lnTo>
                      <a:pt x="1021" y="697"/>
                    </a:lnTo>
                    <a:lnTo>
                      <a:pt x="1021" y="699"/>
                    </a:lnTo>
                    <a:lnTo>
                      <a:pt x="1021" y="699"/>
                    </a:lnTo>
                    <a:lnTo>
                      <a:pt x="1021" y="700"/>
                    </a:lnTo>
                    <a:lnTo>
                      <a:pt x="1019" y="700"/>
                    </a:lnTo>
                    <a:lnTo>
                      <a:pt x="1016" y="700"/>
                    </a:lnTo>
                    <a:lnTo>
                      <a:pt x="1012" y="699"/>
                    </a:lnTo>
                    <a:lnTo>
                      <a:pt x="1010" y="696"/>
                    </a:lnTo>
                    <a:lnTo>
                      <a:pt x="1010" y="696"/>
                    </a:lnTo>
                    <a:lnTo>
                      <a:pt x="1009" y="694"/>
                    </a:lnTo>
                    <a:lnTo>
                      <a:pt x="1006" y="693"/>
                    </a:lnTo>
                    <a:lnTo>
                      <a:pt x="1005" y="692"/>
                    </a:lnTo>
                    <a:lnTo>
                      <a:pt x="1005" y="690"/>
                    </a:lnTo>
                    <a:lnTo>
                      <a:pt x="1005" y="690"/>
                    </a:lnTo>
                    <a:lnTo>
                      <a:pt x="1006" y="689"/>
                    </a:lnTo>
                    <a:lnTo>
                      <a:pt x="1005" y="689"/>
                    </a:lnTo>
                    <a:lnTo>
                      <a:pt x="1002" y="687"/>
                    </a:lnTo>
                    <a:lnTo>
                      <a:pt x="999" y="687"/>
                    </a:lnTo>
                    <a:lnTo>
                      <a:pt x="996" y="690"/>
                    </a:lnTo>
                    <a:lnTo>
                      <a:pt x="996" y="690"/>
                    </a:lnTo>
                    <a:lnTo>
                      <a:pt x="996" y="692"/>
                    </a:lnTo>
                    <a:lnTo>
                      <a:pt x="994" y="689"/>
                    </a:lnTo>
                    <a:lnTo>
                      <a:pt x="994" y="686"/>
                    </a:lnTo>
                    <a:lnTo>
                      <a:pt x="997" y="681"/>
                    </a:lnTo>
                    <a:lnTo>
                      <a:pt x="997" y="681"/>
                    </a:lnTo>
                    <a:lnTo>
                      <a:pt x="1000" y="677"/>
                    </a:lnTo>
                    <a:lnTo>
                      <a:pt x="1002" y="674"/>
                    </a:lnTo>
                    <a:lnTo>
                      <a:pt x="1003" y="671"/>
                    </a:lnTo>
                    <a:lnTo>
                      <a:pt x="1006" y="668"/>
                    </a:lnTo>
                    <a:lnTo>
                      <a:pt x="1006" y="668"/>
                    </a:lnTo>
                    <a:lnTo>
                      <a:pt x="1007" y="667"/>
                    </a:lnTo>
                    <a:lnTo>
                      <a:pt x="1006" y="665"/>
                    </a:lnTo>
                    <a:lnTo>
                      <a:pt x="1003" y="664"/>
                    </a:lnTo>
                    <a:lnTo>
                      <a:pt x="1000" y="664"/>
                    </a:lnTo>
                    <a:lnTo>
                      <a:pt x="1000" y="664"/>
                    </a:lnTo>
                    <a:lnTo>
                      <a:pt x="994" y="668"/>
                    </a:lnTo>
                    <a:lnTo>
                      <a:pt x="989" y="677"/>
                    </a:lnTo>
                    <a:lnTo>
                      <a:pt x="983" y="684"/>
                    </a:lnTo>
                    <a:lnTo>
                      <a:pt x="981" y="692"/>
                    </a:lnTo>
                    <a:lnTo>
                      <a:pt x="981" y="692"/>
                    </a:lnTo>
                    <a:lnTo>
                      <a:pt x="980" y="699"/>
                    </a:lnTo>
                    <a:lnTo>
                      <a:pt x="978" y="702"/>
                    </a:lnTo>
                    <a:lnTo>
                      <a:pt x="975" y="702"/>
                    </a:lnTo>
                    <a:lnTo>
                      <a:pt x="975" y="702"/>
                    </a:lnTo>
                    <a:lnTo>
                      <a:pt x="972" y="703"/>
                    </a:lnTo>
                    <a:lnTo>
                      <a:pt x="970" y="705"/>
                    </a:lnTo>
                    <a:lnTo>
                      <a:pt x="968" y="706"/>
                    </a:lnTo>
                    <a:lnTo>
                      <a:pt x="970" y="709"/>
                    </a:lnTo>
                    <a:lnTo>
                      <a:pt x="970" y="709"/>
                    </a:lnTo>
                    <a:lnTo>
                      <a:pt x="970" y="711"/>
                    </a:lnTo>
                    <a:lnTo>
                      <a:pt x="970" y="712"/>
                    </a:lnTo>
                    <a:lnTo>
                      <a:pt x="967" y="716"/>
                    </a:lnTo>
                    <a:lnTo>
                      <a:pt x="964" y="719"/>
                    </a:lnTo>
                    <a:lnTo>
                      <a:pt x="964" y="722"/>
                    </a:lnTo>
                    <a:lnTo>
                      <a:pt x="965" y="724"/>
                    </a:lnTo>
                    <a:lnTo>
                      <a:pt x="965" y="724"/>
                    </a:lnTo>
                    <a:lnTo>
                      <a:pt x="970" y="724"/>
                    </a:lnTo>
                    <a:lnTo>
                      <a:pt x="974" y="724"/>
                    </a:lnTo>
                    <a:lnTo>
                      <a:pt x="978" y="722"/>
                    </a:lnTo>
                    <a:lnTo>
                      <a:pt x="984" y="722"/>
                    </a:lnTo>
                    <a:lnTo>
                      <a:pt x="984" y="722"/>
                    </a:lnTo>
                    <a:lnTo>
                      <a:pt x="993" y="724"/>
                    </a:lnTo>
                    <a:lnTo>
                      <a:pt x="996" y="722"/>
                    </a:lnTo>
                    <a:lnTo>
                      <a:pt x="1000" y="721"/>
                    </a:lnTo>
                    <a:lnTo>
                      <a:pt x="1000" y="721"/>
                    </a:lnTo>
                    <a:lnTo>
                      <a:pt x="1003" y="719"/>
                    </a:lnTo>
                    <a:lnTo>
                      <a:pt x="1006" y="721"/>
                    </a:lnTo>
                    <a:lnTo>
                      <a:pt x="1007" y="722"/>
                    </a:lnTo>
                    <a:lnTo>
                      <a:pt x="1010" y="722"/>
                    </a:lnTo>
                    <a:lnTo>
                      <a:pt x="1010" y="722"/>
                    </a:lnTo>
                    <a:lnTo>
                      <a:pt x="1013" y="724"/>
                    </a:lnTo>
                    <a:lnTo>
                      <a:pt x="1012" y="725"/>
                    </a:lnTo>
                    <a:lnTo>
                      <a:pt x="1009" y="728"/>
                    </a:lnTo>
                    <a:lnTo>
                      <a:pt x="1009" y="731"/>
                    </a:lnTo>
                    <a:lnTo>
                      <a:pt x="1009" y="731"/>
                    </a:lnTo>
                    <a:lnTo>
                      <a:pt x="1009" y="732"/>
                    </a:lnTo>
                    <a:lnTo>
                      <a:pt x="1012" y="731"/>
                    </a:lnTo>
                    <a:lnTo>
                      <a:pt x="1018" y="727"/>
                    </a:lnTo>
                    <a:lnTo>
                      <a:pt x="1018" y="727"/>
                    </a:lnTo>
                    <a:lnTo>
                      <a:pt x="1022" y="727"/>
                    </a:lnTo>
                    <a:lnTo>
                      <a:pt x="1025" y="727"/>
                    </a:lnTo>
                    <a:lnTo>
                      <a:pt x="1026" y="728"/>
                    </a:lnTo>
                    <a:lnTo>
                      <a:pt x="1025" y="731"/>
                    </a:lnTo>
                    <a:lnTo>
                      <a:pt x="1025" y="731"/>
                    </a:lnTo>
                    <a:lnTo>
                      <a:pt x="1025" y="732"/>
                    </a:lnTo>
                    <a:lnTo>
                      <a:pt x="1026" y="732"/>
                    </a:lnTo>
                    <a:lnTo>
                      <a:pt x="1031" y="734"/>
                    </a:lnTo>
                    <a:lnTo>
                      <a:pt x="1037" y="734"/>
                    </a:lnTo>
                    <a:lnTo>
                      <a:pt x="1038" y="734"/>
                    </a:lnTo>
                    <a:lnTo>
                      <a:pt x="1039" y="732"/>
                    </a:lnTo>
                    <a:lnTo>
                      <a:pt x="1039" y="732"/>
                    </a:lnTo>
                    <a:lnTo>
                      <a:pt x="1041" y="727"/>
                    </a:lnTo>
                    <a:lnTo>
                      <a:pt x="1039" y="724"/>
                    </a:lnTo>
                    <a:lnTo>
                      <a:pt x="1037" y="721"/>
                    </a:lnTo>
                    <a:lnTo>
                      <a:pt x="1035" y="721"/>
                    </a:lnTo>
                    <a:lnTo>
                      <a:pt x="1035" y="721"/>
                    </a:lnTo>
                    <a:lnTo>
                      <a:pt x="1035" y="721"/>
                    </a:lnTo>
                    <a:close/>
                    <a:moveTo>
                      <a:pt x="96" y="626"/>
                    </a:moveTo>
                    <a:lnTo>
                      <a:pt x="96" y="626"/>
                    </a:lnTo>
                    <a:lnTo>
                      <a:pt x="94" y="629"/>
                    </a:lnTo>
                    <a:lnTo>
                      <a:pt x="94" y="632"/>
                    </a:lnTo>
                    <a:lnTo>
                      <a:pt x="96" y="638"/>
                    </a:lnTo>
                    <a:lnTo>
                      <a:pt x="100" y="642"/>
                    </a:lnTo>
                    <a:lnTo>
                      <a:pt x="107" y="649"/>
                    </a:lnTo>
                    <a:lnTo>
                      <a:pt x="112" y="652"/>
                    </a:lnTo>
                    <a:lnTo>
                      <a:pt x="113" y="652"/>
                    </a:lnTo>
                    <a:lnTo>
                      <a:pt x="113" y="652"/>
                    </a:lnTo>
                    <a:lnTo>
                      <a:pt x="115" y="651"/>
                    </a:lnTo>
                    <a:lnTo>
                      <a:pt x="115" y="649"/>
                    </a:lnTo>
                    <a:lnTo>
                      <a:pt x="112" y="643"/>
                    </a:lnTo>
                    <a:lnTo>
                      <a:pt x="109" y="639"/>
                    </a:lnTo>
                    <a:lnTo>
                      <a:pt x="109" y="633"/>
                    </a:lnTo>
                    <a:lnTo>
                      <a:pt x="109" y="633"/>
                    </a:lnTo>
                    <a:lnTo>
                      <a:pt x="107" y="629"/>
                    </a:lnTo>
                    <a:lnTo>
                      <a:pt x="106" y="626"/>
                    </a:lnTo>
                    <a:lnTo>
                      <a:pt x="101" y="624"/>
                    </a:lnTo>
                    <a:lnTo>
                      <a:pt x="96" y="626"/>
                    </a:lnTo>
                    <a:lnTo>
                      <a:pt x="96" y="626"/>
                    </a:lnTo>
                    <a:close/>
                    <a:moveTo>
                      <a:pt x="952" y="744"/>
                    </a:moveTo>
                    <a:lnTo>
                      <a:pt x="952" y="744"/>
                    </a:lnTo>
                    <a:lnTo>
                      <a:pt x="951" y="744"/>
                    </a:lnTo>
                    <a:lnTo>
                      <a:pt x="951" y="741"/>
                    </a:lnTo>
                    <a:lnTo>
                      <a:pt x="952" y="737"/>
                    </a:lnTo>
                    <a:lnTo>
                      <a:pt x="952" y="737"/>
                    </a:lnTo>
                    <a:lnTo>
                      <a:pt x="952" y="735"/>
                    </a:lnTo>
                    <a:lnTo>
                      <a:pt x="951" y="735"/>
                    </a:lnTo>
                    <a:lnTo>
                      <a:pt x="948" y="737"/>
                    </a:lnTo>
                    <a:lnTo>
                      <a:pt x="945" y="738"/>
                    </a:lnTo>
                    <a:lnTo>
                      <a:pt x="943" y="741"/>
                    </a:lnTo>
                    <a:lnTo>
                      <a:pt x="943" y="741"/>
                    </a:lnTo>
                    <a:lnTo>
                      <a:pt x="942" y="743"/>
                    </a:lnTo>
                    <a:lnTo>
                      <a:pt x="940" y="746"/>
                    </a:lnTo>
                    <a:lnTo>
                      <a:pt x="939" y="747"/>
                    </a:lnTo>
                    <a:lnTo>
                      <a:pt x="938" y="748"/>
                    </a:lnTo>
                    <a:lnTo>
                      <a:pt x="938" y="748"/>
                    </a:lnTo>
                    <a:lnTo>
                      <a:pt x="938" y="751"/>
                    </a:lnTo>
                    <a:lnTo>
                      <a:pt x="936" y="751"/>
                    </a:lnTo>
                    <a:lnTo>
                      <a:pt x="933" y="753"/>
                    </a:lnTo>
                    <a:lnTo>
                      <a:pt x="933" y="753"/>
                    </a:lnTo>
                    <a:lnTo>
                      <a:pt x="927" y="754"/>
                    </a:lnTo>
                    <a:lnTo>
                      <a:pt x="922" y="753"/>
                    </a:lnTo>
                    <a:lnTo>
                      <a:pt x="914" y="751"/>
                    </a:lnTo>
                    <a:lnTo>
                      <a:pt x="913" y="750"/>
                    </a:lnTo>
                    <a:lnTo>
                      <a:pt x="911" y="748"/>
                    </a:lnTo>
                    <a:lnTo>
                      <a:pt x="911" y="748"/>
                    </a:lnTo>
                    <a:lnTo>
                      <a:pt x="910" y="747"/>
                    </a:lnTo>
                    <a:lnTo>
                      <a:pt x="905" y="744"/>
                    </a:lnTo>
                    <a:lnTo>
                      <a:pt x="901" y="743"/>
                    </a:lnTo>
                    <a:lnTo>
                      <a:pt x="900" y="738"/>
                    </a:lnTo>
                    <a:lnTo>
                      <a:pt x="900" y="738"/>
                    </a:lnTo>
                    <a:lnTo>
                      <a:pt x="898" y="735"/>
                    </a:lnTo>
                    <a:lnTo>
                      <a:pt x="897" y="732"/>
                    </a:lnTo>
                    <a:lnTo>
                      <a:pt x="895" y="731"/>
                    </a:lnTo>
                    <a:lnTo>
                      <a:pt x="898" y="727"/>
                    </a:lnTo>
                    <a:lnTo>
                      <a:pt x="898" y="727"/>
                    </a:lnTo>
                    <a:lnTo>
                      <a:pt x="900" y="724"/>
                    </a:lnTo>
                    <a:lnTo>
                      <a:pt x="898" y="721"/>
                    </a:lnTo>
                    <a:lnTo>
                      <a:pt x="895" y="721"/>
                    </a:lnTo>
                    <a:lnTo>
                      <a:pt x="892" y="722"/>
                    </a:lnTo>
                    <a:lnTo>
                      <a:pt x="892" y="722"/>
                    </a:lnTo>
                    <a:lnTo>
                      <a:pt x="889" y="724"/>
                    </a:lnTo>
                    <a:lnTo>
                      <a:pt x="888" y="724"/>
                    </a:lnTo>
                    <a:lnTo>
                      <a:pt x="888" y="721"/>
                    </a:lnTo>
                    <a:lnTo>
                      <a:pt x="891" y="718"/>
                    </a:lnTo>
                    <a:lnTo>
                      <a:pt x="891" y="718"/>
                    </a:lnTo>
                    <a:lnTo>
                      <a:pt x="897" y="716"/>
                    </a:lnTo>
                    <a:lnTo>
                      <a:pt x="901" y="713"/>
                    </a:lnTo>
                    <a:lnTo>
                      <a:pt x="904" y="712"/>
                    </a:lnTo>
                    <a:lnTo>
                      <a:pt x="904" y="709"/>
                    </a:lnTo>
                    <a:lnTo>
                      <a:pt x="904" y="706"/>
                    </a:lnTo>
                    <a:lnTo>
                      <a:pt x="903" y="703"/>
                    </a:lnTo>
                    <a:lnTo>
                      <a:pt x="903" y="703"/>
                    </a:lnTo>
                    <a:lnTo>
                      <a:pt x="900" y="700"/>
                    </a:lnTo>
                    <a:lnTo>
                      <a:pt x="894" y="699"/>
                    </a:lnTo>
                    <a:lnTo>
                      <a:pt x="887" y="700"/>
                    </a:lnTo>
                    <a:lnTo>
                      <a:pt x="879" y="702"/>
                    </a:lnTo>
                    <a:lnTo>
                      <a:pt x="863" y="706"/>
                    </a:lnTo>
                    <a:lnTo>
                      <a:pt x="852" y="712"/>
                    </a:lnTo>
                    <a:lnTo>
                      <a:pt x="852" y="712"/>
                    </a:lnTo>
                    <a:lnTo>
                      <a:pt x="846" y="716"/>
                    </a:lnTo>
                    <a:lnTo>
                      <a:pt x="838" y="724"/>
                    </a:lnTo>
                    <a:lnTo>
                      <a:pt x="831" y="731"/>
                    </a:lnTo>
                    <a:lnTo>
                      <a:pt x="828" y="732"/>
                    </a:lnTo>
                    <a:lnTo>
                      <a:pt x="827" y="734"/>
                    </a:lnTo>
                    <a:lnTo>
                      <a:pt x="827" y="734"/>
                    </a:lnTo>
                    <a:lnTo>
                      <a:pt x="825" y="732"/>
                    </a:lnTo>
                    <a:lnTo>
                      <a:pt x="825" y="732"/>
                    </a:lnTo>
                    <a:lnTo>
                      <a:pt x="830" y="728"/>
                    </a:lnTo>
                    <a:lnTo>
                      <a:pt x="837" y="721"/>
                    </a:lnTo>
                    <a:lnTo>
                      <a:pt x="837" y="721"/>
                    </a:lnTo>
                    <a:lnTo>
                      <a:pt x="838" y="719"/>
                    </a:lnTo>
                    <a:lnTo>
                      <a:pt x="838" y="716"/>
                    </a:lnTo>
                    <a:lnTo>
                      <a:pt x="838" y="715"/>
                    </a:lnTo>
                    <a:lnTo>
                      <a:pt x="840" y="715"/>
                    </a:lnTo>
                    <a:lnTo>
                      <a:pt x="840" y="715"/>
                    </a:lnTo>
                    <a:lnTo>
                      <a:pt x="843" y="715"/>
                    </a:lnTo>
                    <a:lnTo>
                      <a:pt x="847" y="711"/>
                    </a:lnTo>
                    <a:lnTo>
                      <a:pt x="856" y="700"/>
                    </a:lnTo>
                    <a:lnTo>
                      <a:pt x="856" y="700"/>
                    </a:lnTo>
                    <a:lnTo>
                      <a:pt x="860" y="699"/>
                    </a:lnTo>
                    <a:lnTo>
                      <a:pt x="863" y="697"/>
                    </a:lnTo>
                    <a:lnTo>
                      <a:pt x="866" y="697"/>
                    </a:lnTo>
                    <a:lnTo>
                      <a:pt x="868" y="696"/>
                    </a:lnTo>
                    <a:lnTo>
                      <a:pt x="868" y="696"/>
                    </a:lnTo>
                    <a:lnTo>
                      <a:pt x="871" y="692"/>
                    </a:lnTo>
                    <a:lnTo>
                      <a:pt x="876" y="686"/>
                    </a:lnTo>
                    <a:lnTo>
                      <a:pt x="876" y="686"/>
                    </a:lnTo>
                    <a:lnTo>
                      <a:pt x="881" y="684"/>
                    </a:lnTo>
                    <a:lnTo>
                      <a:pt x="889" y="684"/>
                    </a:lnTo>
                    <a:lnTo>
                      <a:pt x="913" y="683"/>
                    </a:lnTo>
                    <a:lnTo>
                      <a:pt x="951" y="683"/>
                    </a:lnTo>
                    <a:lnTo>
                      <a:pt x="951" y="683"/>
                    </a:lnTo>
                    <a:lnTo>
                      <a:pt x="955" y="681"/>
                    </a:lnTo>
                    <a:lnTo>
                      <a:pt x="962" y="678"/>
                    </a:lnTo>
                    <a:lnTo>
                      <a:pt x="967" y="674"/>
                    </a:lnTo>
                    <a:lnTo>
                      <a:pt x="971" y="670"/>
                    </a:lnTo>
                    <a:lnTo>
                      <a:pt x="971" y="670"/>
                    </a:lnTo>
                    <a:lnTo>
                      <a:pt x="974" y="667"/>
                    </a:lnTo>
                    <a:lnTo>
                      <a:pt x="977" y="665"/>
                    </a:lnTo>
                    <a:lnTo>
                      <a:pt x="987" y="665"/>
                    </a:lnTo>
                    <a:lnTo>
                      <a:pt x="987" y="665"/>
                    </a:lnTo>
                    <a:lnTo>
                      <a:pt x="993" y="664"/>
                    </a:lnTo>
                    <a:lnTo>
                      <a:pt x="997" y="661"/>
                    </a:lnTo>
                    <a:lnTo>
                      <a:pt x="1003" y="655"/>
                    </a:lnTo>
                    <a:lnTo>
                      <a:pt x="1003" y="655"/>
                    </a:lnTo>
                    <a:lnTo>
                      <a:pt x="1006" y="654"/>
                    </a:lnTo>
                    <a:lnTo>
                      <a:pt x="1006" y="652"/>
                    </a:lnTo>
                    <a:lnTo>
                      <a:pt x="1003" y="651"/>
                    </a:lnTo>
                    <a:lnTo>
                      <a:pt x="1003" y="651"/>
                    </a:lnTo>
                    <a:lnTo>
                      <a:pt x="999" y="648"/>
                    </a:lnTo>
                    <a:lnTo>
                      <a:pt x="997" y="648"/>
                    </a:lnTo>
                    <a:lnTo>
                      <a:pt x="999" y="646"/>
                    </a:lnTo>
                    <a:lnTo>
                      <a:pt x="999" y="646"/>
                    </a:lnTo>
                    <a:lnTo>
                      <a:pt x="1002" y="646"/>
                    </a:lnTo>
                    <a:lnTo>
                      <a:pt x="1003" y="645"/>
                    </a:lnTo>
                    <a:lnTo>
                      <a:pt x="1006" y="639"/>
                    </a:lnTo>
                    <a:lnTo>
                      <a:pt x="1006" y="639"/>
                    </a:lnTo>
                    <a:lnTo>
                      <a:pt x="1006" y="638"/>
                    </a:lnTo>
                    <a:lnTo>
                      <a:pt x="1006" y="636"/>
                    </a:lnTo>
                    <a:lnTo>
                      <a:pt x="1003" y="635"/>
                    </a:lnTo>
                    <a:lnTo>
                      <a:pt x="1000" y="630"/>
                    </a:lnTo>
                    <a:lnTo>
                      <a:pt x="1000" y="630"/>
                    </a:lnTo>
                    <a:lnTo>
                      <a:pt x="999" y="629"/>
                    </a:lnTo>
                    <a:lnTo>
                      <a:pt x="997" y="627"/>
                    </a:lnTo>
                    <a:lnTo>
                      <a:pt x="994" y="629"/>
                    </a:lnTo>
                    <a:lnTo>
                      <a:pt x="991" y="632"/>
                    </a:lnTo>
                    <a:lnTo>
                      <a:pt x="987" y="632"/>
                    </a:lnTo>
                    <a:lnTo>
                      <a:pt x="987" y="632"/>
                    </a:lnTo>
                    <a:lnTo>
                      <a:pt x="986" y="632"/>
                    </a:lnTo>
                    <a:lnTo>
                      <a:pt x="986" y="630"/>
                    </a:lnTo>
                    <a:lnTo>
                      <a:pt x="987" y="629"/>
                    </a:lnTo>
                    <a:lnTo>
                      <a:pt x="989" y="626"/>
                    </a:lnTo>
                    <a:lnTo>
                      <a:pt x="987" y="624"/>
                    </a:lnTo>
                    <a:lnTo>
                      <a:pt x="987" y="623"/>
                    </a:lnTo>
                    <a:lnTo>
                      <a:pt x="987" y="623"/>
                    </a:lnTo>
                    <a:lnTo>
                      <a:pt x="983" y="622"/>
                    </a:lnTo>
                    <a:lnTo>
                      <a:pt x="978" y="622"/>
                    </a:lnTo>
                    <a:lnTo>
                      <a:pt x="974" y="624"/>
                    </a:lnTo>
                    <a:lnTo>
                      <a:pt x="968" y="627"/>
                    </a:lnTo>
                    <a:lnTo>
                      <a:pt x="968" y="627"/>
                    </a:lnTo>
                    <a:lnTo>
                      <a:pt x="965" y="629"/>
                    </a:lnTo>
                    <a:lnTo>
                      <a:pt x="962" y="630"/>
                    </a:lnTo>
                    <a:lnTo>
                      <a:pt x="961" y="630"/>
                    </a:lnTo>
                    <a:lnTo>
                      <a:pt x="958" y="632"/>
                    </a:lnTo>
                    <a:lnTo>
                      <a:pt x="958" y="632"/>
                    </a:lnTo>
                    <a:lnTo>
                      <a:pt x="954" y="633"/>
                    </a:lnTo>
                    <a:lnTo>
                      <a:pt x="954" y="632"/>
                    </a:lnTo>
                    <a:lnTo>
                      <a:pt x="954" y="630"/>
                    </a:lnTo>
                    <a:lnTo>
                      <a:pt x="955" y="627"/>
                    </a:lnTo>
                    <a:lnTo>
                      <a:pt x="955" y="627"/>
                    </a:lnTo>
                    <a:lnTo>
                      <a:pt x="956" y="626"/>
                    </a:lnTo>
                    <a:lnTo>
                      <a:pt x="958" y="626"/>
                    </a:lnTo>
                    <a:lnTo>
                      <a:pt x="959" y="626"/>
                    </a:lnTo>
                    <a:lnTo>
                      <a:pt x="961" y="624"/>
                    </a:lnTo>
                    <a:lnTo>
                      <a:pt x="961" y="624"/>
                    </a:lnTo>
                    <a:lnTo>
                      <a:pt x="964" y="623"/>
                    </a:lnTo>
                    <a:lnTo>
                      <a:pt x="965" y="623"/>
                    </a:lnTo>
                    <a:lnTo>
                      <a:pt x="968" y="623"/>
                    </a:lnTo>
                    <a:lnTo>
                      <a:pt x="972" y="620"/>
                    </a:lnTo>
                    <a:lnTo>
                      <a:pt x="972" y="620"/>
                    </a:lnTo>
                    <a:lnTo>
                      <a:pt x="977" y="619"/>
                    </a:lnTo>
                    <a:lnTo>
                      <a:pt x="980" y="617"/>
                    </a:lnTo>
                    <a:lnTo>
                      <a:pt x="983" y="617"/>
                    </a:lnTo>
                    <a:lnTo>
                      <a:pt x="986" y="616"/>
                    </a:lnTo>
                    <a:lnTo>
                      <a:pt x="986" y="616"/>
                    </a:lnTo>
                    <a:lnTo>
                      <a:pt x="986" y="613"/>
                    </a:lnTo>
                    <a:lnTo>
                      <a:pt x="984" y="611"/>
                    </a:lnTo>
                    <a:lnTo>
                      <a:pt x="980" y="610"/>
                    </a:lnTo>
                    <a:lnTo>
                      <a:pt x="977" y="610"/>
                    </a:lnTo>
                    <a:lnTo>
                      <a:pt x="977" y="610"/>
                    </a:lnTo>
                    <a:lnTo>
                      <a:pt x="972" y="610"/>
                    </a:lnTo>
                    <a:lnTo>
                      <a:pt x="970" y="607"/>
                    </a:lnTo>
                    <a:lnTo>
                      <a:pt x="965" y="606"/>
                    </a:lnTo>
                    <a:lnTo>
                      <a:pt x="965" y="604"/>
                    </a:lnTo>
                    <a:lnTo>
                      <a:pt x="964" y="606"/>
                    </a:lnTo>
                    <a:lnTo>
                      <a:pt x="964" y="606"/>
                    </a:lnTo>
                    <a:lnTo>
                      <a:pt x="961" y="606"/>
                    </a:lnTo>
                    <a:lnTo>
                      <a:pt x="959" y="604"/>
                    </a:lnTo>
                    <a:lnTo>
                      <a:pt x="958" y="603"/>
                    </a:lnTo>
                    <a:lnTo>
                      <a:pt x="956" y="604"/>
                    </a:lnTo>
                    <a:lnTo>
                      <a:pt x="956" y="604"/>
                    </a:lnTo>
                    <a:lnTo>
                      <a:pt x="954" y="604"/>
                    </a:lnTo>
                    <a:lnTo>
                      <a:pt x="951" y="604"/>
                    </a:lnTo>
                    <a:lnTo>
                      <a:pt x="949" y="601"/>
                    </a:lnTo>
                    <a:lnTo>
                      <a:pt x="948" y="598"/>
                    </a:lnTo>
                    <a:lnTo>
                      <a:pt x="948" y="598"/>
                    </a:lnTo>
                    <a:lnTo>
                      <a:pt x="945" y="594"/>
                    </a:lnTo>
                    <a:lnTo>
                      <a:pt x="940" y="589"/>
                    </a:lnTo>
                    <a:lnTo>
                      <a:pt x="933" y="585"/>
                    </a:lnTo>
                    <a:lnTo>
                      <a:pt x="927" y="584"/>
                    </a:lnTo>
                    <a:lnTo>
                      <a:pt x="927" y="584"/>
                    </a:lnTo>
                    <a:lnTo>
                      <a:pt x="924" y="581"/>
                    </a:lnTo>
                    <a:lnTo>
                      <a:pt x="924" y="579"/>
                    </a:lnTo>
                    <a:lnTo>
                      <a:pt x="927" y="579"/>
                    </a:lnTo>
                    <a:lnTo>
                      <a:pt x="929" y="579"/>
                    </a:lnTo>
                    <a:lnTo>
                      <a:pt x="929" y="579"/>
                    </a:lnTo>
                    <a:lnTo>
                      <a:pt x="932" y="581"/>
                    </a:lnTo>
                    <a:lnTo>
                      <a:pt x="935" y="579"/>
                    </a:lnTo>
                    <a:lnTo>
                      <a:pt x="939" y="575"/>
                    </a:lnTo>
                    <a:lnTo>
                      <a:pt x="939" y="575"/>
                    </a:lnTo>
                    <a:lnTo>
                      <a:pt x="939" y="573"/>
                    </a:lnTo>
                    <a:lnTo>
                      <a:pt x="938" y="570"/>
                    </a:lnTo>
                    <a:lnTo>
                      <a:pt x="935" y="569"/>
                    </a:lnTo>
                    <a:lnTo>
                      <a:pt x="935" y="569"/>
                    </a:lnTo>
                    <a:lnTo>
                      <a:pt x="933" y="569"/>
                    </a:lnTo>
                    <a:lnTo>
                      <a:pt x="932" y="568"/>
                    </a:lnTo>
                    <a:lnTo>
                      <a:pt x="933" y="563"/>
                    </a:lnTo>
                    <a:lnTo>
                      <a:pt x="933" y="563"/>
                    </a:lnTo>
                    <a:lnTo>
                      <a:pt x="932" y="562"/>
                    </a:lnTo>
                    <a:lnTo>
                      <a:pt x="929" y="559"/>
                    </a:lnTo>
                    <a:lnTo>
                      <a:pt x="926" y="556"/>
                    </a:lnTo>
                    <a:lnTo>
                      <a:pt x="924" y="554"/>
                    </a:lnTo>
                    <a:lnTo>
                      <a:pt x="924" y="554"/>
                    </a:lnTo>
                    <a:lnTo>
                      <a:pt x="924" y="553"/>
                    </a:lnTo>
                    <a:lnTo>
                      <a:pt x="923" y="552"/>
                    </a:lnTo>
                    <a:lnTo>
                      <a:pt x="922" y="550"/>
                    </a:lnTo>
                    <a:lnTo>
                      <a:pt x="920" y="547"/>
                    </a:lnTo>
                    <a:lnTo>
                      <a:pt x="920" y="547"/>
                    </a:lnTo>
                    <a:lnTo>
                      <a:pt x="920" y="546"/>
                    </a:lnTo>
                    <a:lnTo>
                      <a:pt x="919" y="544"/>
                    </a:lnTo>
                    <a:lnTo>
                      <a:pt x="917" y="541"/>
                    </a:lnTo>
                    <a:lnTo>
                      <a:pt x="916" y="538"/>
                    </a:lnTo>
                    <a:lnTo>
                      <a:pt x="916" y="538"/>
                    </a:lnTo>
                    <a:lnTo>
                      <a:pt x="914" y="535"/>
                    </a:lnTo>
                    <a:lnTo>
                      <a:pt x="913" y="533"/>
                    </a:lnTo>
                    <a:lnTo>
                      <a:pt x="910" y="530"/>
                    </a:lnTo>
                    <a:lnTo>
                      <a:pt x="908" y="525"/>
                    </a:lnTo>
                    <a:lnTo>
                      <a:pt x="908" y="525"/>
                    </a:lnTo>
                    <a:lnTo>
                      <a:pt x="907" y="524"/>
                    </a:lnTo>
                    <a:lnTo>
                      <a:pt x="905" y="521"/>
                    </a:lnTo>
                    <a:lnTo>
                      <a:pt x="903" y="515"/>
                    </a:lnTo>
                    <a:lnTo>
                      <a:pt x="903" y="515"/>
                    </a:lnTo>
                    <a:lnTo>
                      <a:pt x="901" y="514"/>
                    </a:lnTo>
                    <a:lnTo>
                      <a:pt x="900" y="514"/>
                    </a:lnTo>
                    <a:lnTo>
                      <a:pt x="897" y="519"/>
                    </a:lnTo>
                    <a:lnTo>
                      <a:pt x="897" y="519"/>
                    </a:lnTo>
                    <a:lnTo>
                      <a:pt x="895" y="522"/>
                    </a:lnTo>
                    <a:lnTo>
                      <a:pt x="892" y="525"/>
                    </a:lnTo>
                    <a:lnTo>
                      <a:pt x="891" y="525"/>
                    </a:lnTo>
                    <a:lnTo>
                      <a:pt x="891" y="527"/>
                    </a:lnTo>
                    <a:lnTo>
                      <a:pt x="891" y="527"/>
                    </a:lnTo>
                    <a:lnTo>
                      <a:pt x="892" y="530"/>
                    </a:lnTo>
                    <a:lnTo>
                      <a:pt x="892" y="531"/>
                    </a:lnTo>
                    <a:lnTo>
                      <a:pt x="889" y="534"/>
                    </a:lnTo>
                    <a:lnTo>
                      <a:pt x="889" y="534"/>
                    </a:lnTo>
                    <a:lnTo>
                      <a:pt x="889" y="537"/>
                    </a:lnTo>
                    <a:lnTo>
                      <a:pt x="889" y="538"/>
                    </a:lnTo>
                    <a:lnTo>
                      <a:pt x="889" y="540"/>
                    </a:lnTo>
                    <a:lnTo>
                      <a:pt x="888" y="541"/>
                    </a:lnTo>
                    <a:lnTo>
                      <a:pt x="888" y="541"/>
                    </a:lnTo>
                    <a:lnTo>
                      <a:pt x="885" y="541"/>
                    </a:lnTo>
                    <a:lnTo>
                      <a:pt x="885" y="544"/>
                    </a:lnTo>
                    <a:lnTo>
                      <a:pt x="884" y="546"/>
                    </a:lnTo>
                    <a:lnTo>
                      <a:pt x="884" y="546"/>
                    </a:lnTo>
                    <a:lnTo>
                      <a:pt x="884" y="546"/>
                    </a:lnTo>
                    <a:lnTo>
                      <a:pt x="881" y="543"/>
                    </a:lnTo>
                    <a:lnTo>
                      <a:pt x="879" y="543"/>
                    </a:lnTo>
                    <a:lnTo>
                      <a:pt x="878" y="544"/>
                    </a:lnTo>
                    <a:lnTo>
                      <a:pt x="876" y="546"/>
                    </a:lnTo>
                    <a:lnTo>
                      <a:pt x="876" y="546"/>
                    </a:lnTo>
                    <a:lnTo>
                      <a:pt x="875" y="549"/>
                    </a:lnTo>
                    <a:lnTo>
                      <a:pt x="872" y="552"/>
                    </a:lnTo>
                    <a:lnTo>
                      <a:pt x="865" y="553"/>
                    </a:lnTo>
                    <a:lnTo>
                      <a:pt x="865" y="553"/>
                    </a:lnTo>
                    <a:lnTo>
                      <a:pt x="863" y="552"/>
                    </a:lnTo>
                    <a:lnTo>
                      <a:pt x="862" y="550"/>
                    </a:lnTo>
                    <a:lnTo>
                      <a:pt x="860" y="547"/>
                    </a:lnTo>
                    <a:lnTo>
                      <a:pt x="859" y="547"/>
                    </a:lnTo>
                    <a:lnTo>
                      <a:pt x="859" y="547"/>
                    </a:lnTo>
                    <a:lnTo>
                      <a:pt x="857" y="547"/>
                    </a:lnTo>
                    <a:lnTo>
                      <a:pt x="856" y="546"/>
                    </a:lnTo>
                    <a:lnTo>
                      <a:pt x="855" y="543"/>
                    </a:lnTo>
                    <a:lnTo>
                      <a:pt x="852" y="543"/>
                    </a:lnTo>
                    <a:lnTo>
                      <a:pt x="852" y="543"/>
                    </a:lnTo>
                    <a:lnTo>
                      <a:pt x="846" y="541"/>
                    </a:lnTo>
                    <a:lnTo>
                      <a:pt x="846" y="540"/>
                    </a:lnTo>
                    <a:lnTo>
                      <a:pt x="846" y="538"/>
                    </a:lnTo>
                    <a:lnTo>
                      <a:pt x="846" y="538"/>
                    </a:lnTo>
                    <a:lnTo>
                      <a:pt x="844" y="535"/>
                    </a:lnTo>
                    <a:lnTo>
                      <a:pt x="843" y="533"/>
                    </a:lnTo>
                    <a:lnTo>
                      <a:pt x="840" y="531"/>
                    </a:lnTo>
                    <a:lnTo>
                      <a:pt x="840" y="531"/>
                    </a:lnTo>
                    <a:lnTo>
                      <a:pt x="841" y="530"/>
                    </a:lnTo>
                    <a:lnTo>
                      <a:pt x="841" y="530"/>
                    </a:lnTo>
                    <a:lnTo>
                      <a:pt x="841" y="528"/>
                    </a:lnTo>
                    <a:lnTo>
                      <a:pt x="841" y="525"/>
                    </a:lnTo>
                    <a:lnTo>
                      <a:pt x="840" y="517"/>
                    </a:lnTo>
                    <a:lnTo>
                      <a:pt x="840" y="517"/>
                    </a:lnTo>
                    <a:lnTo>
                      <a:pt x="840" y="512"/>
                    </a:lnTo>
                    <a:lnTo>
                      <a:pt x="841" y="511"/>
                    </a:lnTo>
                    <a:lnTo>
                      <a:pt x="843" y="508"/>
                    </a:lnTo>
                    <a:lnTo>
                      <a:pt x="843" y="506"/>
                    </a:lnTo>
                    <a:lnTo>
                      <a:pt x="843" y="506"/>
                    </a:lnTo>
                    <a:lnTo>
                      <a:pt x="843" y="505"/>
                    </a:lnTo>
                    <a:lnTo>
                      <a:pt x="841" y="505"/>
                    </a:lnTo>
                    <a:lnTo>
                      <a:pt x="837" y="506"/>
                    </a:lnTo>
                    <a:lnTo>
                      <a:pt x="837" y="506"/>
                    </a:lnTo>
                    <a:lnTo>
                      <a:pt x="836" y="506"/>
                    </a:lnTo>
                    <a:lnTo>
                      <a:pt x="834" y="505"/>
                    </a:lnTo>
                    <a:lnTo>
                      <a:pt x="833" y="505"/>
                    </a:lnTo>
                    <a:lnTo>
                      <a:pt x="831" y="503"/>
                    </a:lnTo>
                    <a:lnTo>
                      <a:pt x="831" y="503"/>
                    </a:lnTo>
                    <a:lnTo>
                      <a:pt x="822" y="503"/>
                    </a:lnTo>
                    <a:lnTo>
                      <a:pt x="818" y="502"/>
                    </a:lnTo>
                    <a:lnTo>
                      <a:pt x="817" y="499"/>
                    </a:lnTo>
                    <a:lnTo>
                      <a:pt x="817" y="499"/>
                    </a:lnTo>
                    <a:lnTo>
                      <a:pt x="815" y="496"/>
                    </a:lnTo>
                    <a:lnTo>
                      <a:pt x="814" y="495"/>
                    </a:lnTo>
                    <a:lnTo>
                      <a:pt x="812" y="495"/>
                    </a:lnTo>
                    <a:lnTo>
                      <a:pt x="811" y="492"/>
                    </a:lnTo>
                    <a:lnTo>
                      <a:pt x="811" y="492"/>
                    </a:lnTo>
                    <a:lnTo>
                      <a:pt x="809" y="490"/>
                    </a:lnTo>
                    <a:lnTo>
                      <a:pt x="808" y="489"/>
                    </a:lnTo>
                    <a:lnTo>
                      <a:pt x="806" y="489"/>
                    </a:lnTo>
                    <a:lnTo>
                      <a:pt x="805" y="487"/>
                    </a:lnTo>
                    <a:lnTo>
                      <a:pt x="805" y="487"/>
                    </a:lnTo>
                    <a:lnTo>
                      <a:pt x="804" y="484"/>
                    </a:lnTo>
                    <a:lnTo>
                      <a:pt x="801" y="483"/>
                    </a:lnTo>
                    <a:lnTo>
                      <a:pt x="801" y="483"/>
                    </a:lnTo>
                    <a:lnTo>
                      <a:pt x="799" y="483"/>
                    </a:lnTo>
                    <a:lnTo>
                      <a:pt x="796" y="482"/>
                    </a:lnTo>
                    <a:lnTo>
                      <a:pt x="795" y="480"/>
                    </a:lnTo>
                    <a:lnTo>
                      <a:pt x="792" y="479"/>
                    </a:lnTo>
                    <a:lnTo>
                      <a:pt x="792" y="479"/>
                    </a:lnTo>
                    <a:lnTo>
                      <a:pt x="789" y="479"/>
                    </a:lnTo>
                    <a:lnTo>
                      <a:pt x="786" y="480"/>
                    </a:lnTo>
                    <a:lnTo>
                      <a:pt x="780" y="483"/>
                    </a:lnTo>
                    <a:lnTo>
                      <a:pt x="780" y="483"/>
                    </a:lnTo>
                    <a:lnTo>
                      <a:pt x="779" y="483"/>
                    </a:lnTo>
                    <a:lnTo>
                      <a:pt x="776" y="482"/>
                    </a:lnTo>
                    <a:lnTo>
                      <a:pt x="771" y="480"/>
                    </a:lnTo>
                    <a:lnTo>
                      <a:pt x="770" y="482"/>
                    </a:lnTo>
                    <a:lnTo>
                      <a:pt x="770" y="482"/>
                    </a:lnTo>
                    <a:lnTo>
                      <a:pt x="769" y="482"/>
                    </a:lnTo>
                    <a:lnTo>
                      <a:pt x="767" y="480"/>
                    </a:lnTo>
                    <a:lnTo>
                      <a:pt x="760" y="477"/>
                    </a:lnTo>
                    <a:lnTo>
                      <a:pt x="760" y="477"/>
                    </a:lnTo>
                    <a:lnTo>
                      <a:pt x="751" y="476"/>
                    </a:lnTo>
                    <a:lnTo>
                      <a:pt x="747" y="477"/>
                    </a:lnTo>
                    <a:lnTo>
                      <a:pt x="745" y="477"/>
                    </a:lnTo>
                    <a:lnTo>
                      <a:pt x="745" y="477"/>
                    </a:lnTo>
                    <a:lnTo>
                      <a:pt x="744" y="480"/>
                    </a:lnTo>
                    <a:lnTo>
                      <a:pt x="742" y="482"/>
                    </a:lnTo>
                    <a:lnTo>
                      <a:pt x="741" y="483"/>
                    </a:lnTo>
                    <a:lnTo>
                      <a:pt x="739" y="486"/>
                    </a:lnTo>
                    <a:lnTo>
                      <a:pt x="739" y="486"/>
                    </a:lnTo>
                    <a:lnTo>
                      <a:pt x="741" y="489"/>
                    </a:lnTo>
                    <a:lnTo>
                      <a:pt x="744" y="492"/>
                    </a:lnTo>
                    <a:lnTo>
                      <a:pt x="745" y="492"/>
                    </a:lnTo>
                    <a:lnTo>
                      <a:pt x="748" y="495"/>
                    </a:lnTo>
                    <a:lnTo>
                      <a:pt x="748" y="495"/>
                    </a:lnTo>
                    <a:lnTo>
                      <a:pt x="748" y="496"/>
                    </a:lnTo>
                    <a:lnTo>
                      <a:pt x="747" y="498"/>
                    </a:lnTo>
                    <a:lnTo>
                      <a:pt x="745" y="499"/>
                    </a:lnTo>
                    <a:lnTo>
                      <a:pt x="745" y="500"/>
                    </a:lnTo>
                    <a:lnTo>
                      <a:pt x="745" y="500"/>
                    </a:lnTo>
                    <a:lnTo>
                      <a:pt x="744" y="502"/>
                    </a:lnTo>
                    <a:lnTo>
                      <a:pt x="742" y="503"/>
                    </a:lnTo>
                    <a:lnTo>
                      <a:pt x="741" y="505"/>
                    </a:lnTo>
                    <a:lnTo>
                      <a:pt x="741" y="506"/>
                    </a:lnTo>
                    <a:lnTo>
                      <a:pt x="741" y="506"/>
                    </a:lnTo>
                    <a:lnTo>
                      <a:pt x="742" y="508"/>
                    </a:lnTo>
                    <a:lnTo>
                      <a:pt x="745" y="512"/>
                    </a:lnTo>
                    <a:lnTo>
                      <a:pt x="745" y="512"/>
                    </a:lnTo>
                    <a:lnTo>
                      <a:pt x="747" y="517"/>
                    </a:lnTo>
                    <a:lnTo>
                      <a:pt x="748" y="519"/>
                    </a:lnTo>
                    <a:lnTo>
                      <a:pt x="750" y="522"/>
                    </a:lnTo>
                    <a:lnTo>
                      <a:pt x="750" y="522"/>
                    </a:lnTo>
                    <a:lnTo>
                      <a:pt x="750" y="527"/>
                    </a:lnTo>
                    <a:lnTo>
                      <a:pt x="748" y="528"/>
                    </a:lnTo>
                    <a:lnTo>
                      <a:pt x="745" y="528"/>
                    </a:lnTo>
                    <a:lnTo>
                      <a:pt x="745" y="528"/>
                    </a:lnTo>
                    <a:lnTo>
                      <a:pt x="744" y="530"/>
                    </a:lnTo>
                    <a:lnTo>
                      <a:pt x="744" y="531"/>
                    </a:lnTo>
                    <a:lnTo>
                      <a:pt x="742" y="534"/>
                    </a:lnTo>
                    <a:lnTo>
                      <a:pt x="741" y="537"/>
                    </a:lnTo>
                    <a:lnTo>
                      <a:pt x="741" y="537"/>
                    </a:lnTo>
                    <a:lnTo>
                      <a:pt x="737" y="543"/>
                    </a:lnTo>
                    <a:lnTo>
                      <a:pt x="737" y="546"/>
                    </a:lnTo>
                    <a:lnTo>
                      <a:pt x="738" y="547"/>
                    </a:lnTo>
                    <a:lnTo>
                      <a:pt x="738" y="547"/>
                    </a:lnTo>
                    <a:lnTo>
                      <a:pt x="745" y="553"/>
                    </a:lnTo>
                    <a:lnTo>
                      <a:pt x="751" y="557"/>
                    </a:lnTo>
                    <a:lnTo>
                      <a:pt x="755" y="562"/>
                    </a:lnTo>
                    <a:lnTo>
                      <a:pt x="755" y="562"/>
                    </a:lnTo>
                    <a:lnTo>
                      <a:pt x="757" y="568"/>
                    </a:lnTo>
                    <a:lnTo>
                      <a:pt x="758" y="575"/>
                    </a:lnTo>
                    <a:lnTo>
                      <a:pt x="757" y="588"/>
                    </a:lnTo>
                    <a:lnTo>
                      <a:pt x="757" y="588"/>
                    </a:lnTo>
                    <a:lnTo>
                      <a:pt x="755" y="592"/>
                    </a:lnTo>
                    <a:lnTo>
                      <a:pt x="751" y="597"/>
                    </a:lnTo>
                    <a:lnTo>
                      <a:pt x="747" y="600"/>
                    </a:lnTo>
                    <a:lnTo>
                      <a:pt x="741" y="604"/>
                    </a:lnTo>
                    <a:lnTo>
                      <a:pt x="741" y="604"/>
                    </a:lnTo>
                    <a:lnTo>
                      <a:pt x="737" y="608"/>
                    </a:lnTo>
                    <a:lnTo>
                      <a:pt x="732" y="610"/>
                    </a:lnTo>
                    <a:lnTo>
                      <a:pt x="725" y="610"/>
                    </a:lnTo>
                    <a:lnTo>
                      <a:pt x="725" y="610"/>
                    </a:lnTo>
                    <a:lnTo>
                      <a:pt x="723" y="611"/>
                    </a:lnTo>
                    <a:lnTo>
                      <a:pt x="723" y="614"/>
                    </a:lnTo>
                    <a:lnTo>
                      <a:pt x="725" y="617"/>
                    </a:lnTo>
                    <a:lnTo>
                      <a:pt x="728" y="622"/>
                    </a:lnTo>
                    <a:lnTo>
                      <a:pt x="728" y="622"/>
                    </a:lnTo>
                    <a:lnTo>
                      <a:pt x="729" y="624"/>
                    </a:lnTo>
                    <a:lnTo>
                      <a:pt x="731" y="627"/>
                    </a:lnTo>
                    <a:lnTo>
                      <a:pt x="731" y="630"/>
                    </a:lnTo>
                    <a:lnTo>
                      <a:pt x="731" y="633"/>
                    </a:lnTo>
                    <a:lnTo>
                      <a:pt x="731" y="633"/>
                    </a:lnTo>
                    <a:lnTo>
                      <a:pt x="732" y="636"/>
                    </a:lnTo>
                    <a:lnTo>
                      <a:pt x="732" y="641"/>
                    </a:lnTo>
                    <a:lnTo>
                      <a:pt x="732" y="643"/>
                    </a:lnTo>
                    <a:lnTo>
                      <a:pt x="734" y="648"/>
                    </a:lnTo>
                    <a:lnTo>
                      <a:pt x="734" y="648"/>
                    </a:lnTo>
                    <a:lnTo>
                      <a:pt x="737" y="651"/>
                    </a:lnTo>
                    <a:lnTo>
                      <a:pt x="735" y="652"/>
                    </a:lnTo>
                    <a:lnTo>
                      <a:pt x="732" y="657"/>
                    </a:lnTo>
                    <a:lnTo>
                      <a:pt x="732" y="657"/>
                    </a:lnTo>
                    <a:lnTo>
                      <a:pt x="731" y="659"/>
                    </a:lnTo>
                    <a:lnTo>
                      <a:pt x="731" y="659"/>
                    </a:lnTo>
                    <a:lnTo>
                      <a:pt x="732" y="661"/>
                    </a:lnTo>
                    <a:lnTo>
                      <a:pt x="734" y="662"/>
                    </a:lnTo>
                    <a:lnTo>
                      <a:pt x="734" y="662"/>
                    </a:lnTo>
                    <a:lnTo>
                      <a:pt x="734" y="665"/>
                    </a:lnTo>
                    <a:lnTo>
                      <a:pt x="732" y="665"/>
                    </a:lnTo>
                    <a:lnTo>
                      <a:pt x="728" y="662"/>
                    </a:lnTo>
                    <a:lnTo>
                      <a:pt x="728" y="662"/>
                    </a:lnTo>
                    <a:lnTo>
                      <a:pt x="726" y="662"/>
                    </a:lnTo>
                    <a:lnTo>
                      <a:pt x="723" y="664"/>
                    </a:lnTo>
                    <a:lnTo>
                      <a:pt x="722" y="670"/>
                    </a:lnTo>
                    <a:lnTo>
                      <a:pt x="722" y="670"/>
                    </a:lnTo>
                    <a:lnTo>
                      <a:pt x="722" y="671"/>
                    </a:lnTo>
                    <a:lnTo>
                      <a:pt x="721" y="670"/>
                    </a:lnTo>
                    <a:lnTo>
                      <a:pt x="718" y="670"/>
                    </a:lnTo>
                    <a:lnTo>
                      <a:pt x="712" y="667"/>
                    </a:lnTo>
                    <a:lnTo>
                      <a:pt x="712" y="667"/>
                    </a:lnTo>
                    <a:lnTo>
                      <a:pt x="712" y="665"/>
                    </a:lnTo>
                    <a:lnTo>
                      <a:pt x="710" y="664"/>
                    </a:lnTo>
                    <a:lnTo>
                      <a:pt x="710" y="661"/>
                    </a:lnTo>
                    <a:lnTo>
                      <a:pt x="707" y="658"/>
                    </a:lnTo>
                    <a:lnTo>
                      <a:pt x="707" y="658"/>
                    </a:lnTo>
                    <a:lnTo>
                      <a:pt x="702" y="654"/>
                    </a:lnTo>
                    <a:lnTo>
                      <a:pt x="700" y="652"/>
                    </a:lnTo>
                    <a:lnTo>
                      <a:pt x="700" y="651"/>
                    </a:lnTo>
                    <a:lnTo>
                      <a:pt x="700" y="651"/>
                    </a:lnTo>
                    <a:lnTo>
                      <a:pt x="699" y="648"/>
                    </a:lnTo>
                    <a:lnTo>
                      <a:pt x="696" y="645"/>
                    </a:lnTo>
                    <a:lnTo>
                      <a:pt x="693" y="642"/>
                    </a:lnTo>
                    <a:lnTo>
                      <a:pt x="691" y="639"/>
                    </a:lnTo>
                    <a:lnTo>
                      <a:pt x="691" y="639"/>
                    </a:lnTo>
                    <a:lnTo>
                      <a:pt x="691" y="630"/>
                    </a:lnTo>
                    <a:lnTo>
                      <a:pt x="691" y="626"/>
                    </a:lnTo>
                    <a:lnTo>
                      <a:pt x="690" y="622"/>
                    </a:lnTo>
                    <a:lnTo>
                      <a:pt x="690" y="622"/>
                    </a:lnTo>
                    <a:lnTo>
                      <a:pt x="690" y="619"/>
                    </a:lnTo>
                    <a:lnTo>
                      <a:pt x="690" y="617"/>
                    </a:lnTo>
                    <a:lnTo>
                      <a:pt x="691" y="613"/>
                    </a:lnTo>
                    <a:lnTo>
                      <a:pt x="691" y="613"/>
                    </a:lnTo>
                    <a:lnTo>
                      <a:pt x="693" y="610"/>
                    </a:lnTo>
                    <a:lnTo>
                      <a:pt x="691" y="607"/>
                    </a:lnTo>
                    <a:lnTo>
                      <a:pt x="688" y="606"/>
                    </a:lnTo>
                    <a:lnTo>
                      <a:pt x="686" y="606"/>
                    </a:lnTo>
                    <a:lnTo>
                      <a:pt x="686" y="606"/>
                    </a:lnTo>
                    <a:lnTo>
                      <a:pt x="677" y="604"/>
                    </a:lnTo>
                    <a:lnTo>
                      <a:pt x="668" y="604"/>
                    </a:lnTo>
                    <a:lnTo>
                      <a:pt x="668" y="604"/>
                    </a:lnTo>
                    <a:lnTo>
                      <a:pt x="659" y="604"/>
                    </a:lnTo>
                    <a:lnTo>
                      <a:pt x="655" y="601"/>
                    </a:lnTo>
                    <a:lnTo>
                      <a:pt x="655" y="601"/>
                    </a:lnTo>
                    <a:lnTo>
                      <a:pt x="649" y="598"/>
                    </a:lnTo>
                    <a:lnTo>
                      <a:pt x="639" y="594"/>
                    </a:lnTo>
                    <a:lnTo>
                      <a:pt x="639" y="594"/>
                    </a:lnTo>
                    <a:lnTo>
                      <a:pt x="635" y="592"/>
                    </a:lnTo>
                    <a:lnTo>
                      <a:pt x="630" y="589"/>
                    </a:lnTo>
                    <a:lnTo>
                      <a:pt x="627" y="585"/>
                    </a:lnTo>
                    <a:lnTo>
                      <a:pt x="627" y="585"/>
                    </a:lnTo>
                    <a:lnTo>
                      <a:pt x="626" y="584"/>
                    </a:lnTo>
                    <a:lnTo>
                      <a:pt x="621" y="582"/>
                    </a:lnTo>
                    <a:lnTo>
                      <a:pt x="616" y="579"/>
                    </a:lnTo>
                    <a:lnTo>
                      <a:pt x="616" y="579"/>
                    </a:lnTo>
                    <a:lnTo>
                      <a:pt x="614" y="578"/>
                    </a:lnTo>
                    <a:lnTo>
                      <a:pt x="610" y="576"/>
                    </a:lnTo>
                    <a:lnTo>
                      <a:pt x="604" y="576"/>
                    </a:lnTo>
                    <a:lnTo>
                      <a:pt x="604" y="576"/>
                    </a:lnTo>
                    <a:lnTo>
                      <a:pt x="601" y="575"/>
                    </a:lnTo>
                    <a:lnTo>
                      <a:pt x="597" y="572"/>
                    </a:lnTo>
                    <a:lnTo>
                      <a:pt x="592" y="570"/>
                    </a:lnTo>
                    <a:lnTo>
                      <a:pt x="588" y="569"/>
                    </a:lnTo>
                    <a:lnTo>
                      <a:pt x="588" y="569"/>
                    </a:lnTo>
                    <a:lnTo>
                      <a:pt x="578" y="572"/>
                    </a:lnTo>
                    <a:lnTo>
                      <a:pt x="570" y="575"/>
                    </a:lnTo>
                    <a:lnTo>
                      <a:pt x="570" y="575"/>
                    </a:lnTo>
                    <a:lnTo>
                      <a:pt x="570" y="573"/>
                    </a:lnTo>
                    <a:lnTo>
                      <a:pt x="570" y="572"/>
                    </a:lnTo>
                    <a:lnTo>
                      <a:pt x="572" y="569"/>
                    </a:lnTo>
                    <a:lnTo>
                      <a:pt x="572" y="569"/>
                    </a:lnTo>
                    <a:lnTo>
                      <a:pt x="572" y="566"/>
                    </a:lnTo>
                    <a:lnTo>
                      <a:pt x="570" y="563"/>
                    </a:lnTo>
                    <a:lnTo>
                      <a:pt x="568" y="554"/>
                    </a:lnTo>
                    <a:lnTo>
                      <a:pt x="568" y="554"/>
                    </a:lnTo>
                    <a:lnTo>
                      <a:pt x="565" y="547"/>
                    </a:lnTo>
                    <a:lnTo>
                      <a:pt x="562" y="544"/>
                    </a:lnTo>
                    <a:lnTo>
                      <a:pt x="559" y="544"/>
                    </a:lnTo>
                    <a:lnTo>
                      <a:pt x="559" y="544"/>
                    </a:lnTo>
                    <a:lnTo>
                      <a:pt x="554" y="544"/>
                    </a:lnTo>
                    <a:lnTo>
                      <a:pt x="550" y="543"/>
                    </a:lnTo>
                    <a:lnTo>
                      <a:pt x="546" y="541"/>
                    </a:lnTo>
                    <a:lnTo>
                      <a:pt x="546" y="541"/>
                    </a:lnTo>
                    <a:lnTo>
                      <a:pt x="544" y="538"/>
                    </a:lnTo>
                    <a:lnTo>
                      <a:pt x="544" y="531"/>
                    </a:lnTo>
                    <a:lnTo>
                      <a:pt x="544" y="518"/>
                    </a:lnTo>
                    <a:lnTo>
                      <a:pt x="544" y="518"/>
                    </a:lnTo>
                    <a:lnTo>
                      <a:pt x="547" y="514"/>
                    </a:lnTo>
                    <a:lnTo>
                      <a:pt x="550" y="508"/>
                    </a:lnTo>
                    <a:lnTo>
                      <a:pt x="552" y="503"/>
                    </a:lnTo>
                    <a:lnTo>
                      <a:pt x="553" y="499"/>
                    </a:lnTo>
                    <a:lnTo>
                      <a:pt x="553" y="499"/>
                    </a:lnTo>
                    <a:lnTo>
                      <a:pt x="553" y="496"/>
                    </a:lnTo>
                    <a:lnTo>
                      <a:pt x="556" y="495"/>
                    </a:lnTo>
                    <a:lnTo>
                      <a:pt x="562" y="492"/>
                    </a:lnTo>
                    <a:lnTo>
                      <a:pt x="562" y="492"/>
                    </a:lnTo>
                    <a:lnTo>
                      <a:pt x="563" y="490"/>
                    </a:lnTo>
                    <a:lnTo>
                      <a:pt x="563" y="487"/>
                    </a:lnTo>
                    <a:lnTo>
                      <a:pt x="565" y="484"/>
                    </a:lnTo>
                    <a:lnTo>
                      <a:pt x="566" y="483"/>
                    </a:lnTo>
                    <a:lnTo>
                      <a:pt x="566" y="483"/>
                    </a:lnTo>
                    <a:lnTo>
                      <a:pt x="569" y="482"/>
                    </a:lnTo>
                    <a:lnTo>
                      <a:pt x="570" y="479"/>
                    </a:lnTo>
                    <a:lnTo>
                      <a:pt x="570" y="479"/>
                    </a:lnTo>
                    <a:lnTo>
                      <a:pt x="572" y="477"/>
                    </a:lnTo>
                    <a:lnTo>
                      <a:pt x="573" y="476"/>
                    </a:lnTo>
                    <a:lnTo>
                      <a:pt x="575" y="476"/>
                    </a:lnTo>
                    <a:lnTo>
                      <a:pt x="573" y="474"/>
                    </a:lnTo>
                    <a:lnTo>
                      <a:pt x="573" y="474"/>
                    </a:lnTo>
                    <a:lnTo>
                      <a:pt x="572" y="473"/>
                    </a:lnTo>
                    <a:lnTo>
                      <a:pt x="573" y="471"/>
                    </a:lnTo>
                    <a:lnTo>
                      <a:pt x="579" y="471"/>
                    </a:lnTo>
                    <a:lnTo>
                      <a:pt x="579" y="471"/>
                    </a:lnTo>
                    <a:lnTo>
                      <a:pt x="584" y="471"/>
                    </a:lnTo>
                    <a:lnTo>
                      <a:pt x="588" y="470"/>
                    </a:lnTo>
                    <a:lnTo>
                      <a:pt x="592" y="467"/>
                    </a:lnTo>
                    <a:lnTo>
                      <a:pt x="592" y="465"/>
                    </a:lnTo>
                    <a:lnTo>
                      <a:pt x="592" y="463"/>
                    </a:lnTo>
                    <a:lnTo>
                      <a:pt x="592" y="463"/>
                    </a:lnTo>
                    <a:lnTo>
                      <a:pt x="591" y="461"/>
                    </a:lnTo>
                    <a:lnTo>
                      <a:pt x="589" y="460"/>
                    </a:lnTo>
                    <a:lnTo>
                      <a:pt x="584" y="460"/>
                    </a:lnTo>
                    <a:lnTo>
                      <a:pt x="578" y="458"/>
                    </a:lnTo>
                    <a:lnTo>
                      <a:pt x="576" y="458"/>
                    </a:lnTo>
                    <a:lnTo>
                      <a:pt x="576" y="457"/>
                    </a:lnTo>
                    <a:lnTo>
                      <a:pt x="576" y="457"/>
                    </a:lnTo>
                    <a:lnTo>
                      <a:pt x="575" y="455"/>
                    </a:lnTo>
                    <a:lnTo>
                      <a:pt x="573" y="454"/>
                    </a:lnTo>
                    <a:lnTo>
                      <a:pt x="566" y="452"/>
                    </a:lnTo>
                    <a:lnTo>
                      <a:pt x="560" y="451"/>
                    </a:lnTo>
                    <a:lnTo>
                      <a:pt x="557" y="449"/>
                    </a:lnTo>
                    <a:lnTo>
                      <a:pt x="557" y="448"/>
                    </a:lnTo>
                    <a:lnTo>
                      <a:pt x="557" y="448"/>
                    </a:lnTo>
                    <a:lnTo>
                      <a:pt x="559" y="448"/>
                    </a:lnTo>
                    <a:lnTo>
                      <a:pt x="562" y="448"/>
                    </a:lnTo>
                    <a:lnTo>
                      <a:pt x="569" y="449"/>
                    </a:lnTo>
                    <a:lnTo>
                      <a:pt x="584" y="454"/>
                    </a:lnTo>
                    <a:lnTo>
                      <a:pt x="584" y="454"/>
                    </a:lnTo>
                    <a:lnTo>
                      <a:pt x="591" y="455"/>
                    </a:lnTo>
                    <a:lnTo>
                      <a:pt x="598" y="455"/>
                    </a:lnTo>
                    <a:lnTo>
                      <a:pt x="598" y="455"/>
                    </a:lnTo>
                    <a:lnTo>
                      <a:pt x="601" y="454"/>
                    </a:lnTo>
                    <a:lnTo>
                      <a:pt x="601" y="451"/>
                    </a:lnTo>
                    <a:lnTo>
                      <a:pt x="601" y="445"/>
                    </a:lnTo>
                    <a:lnTo>
                      <a:pt x="601" y="445"/>
                    </a:lnTo>
                    <a:lnTo>
                      <a:pt x="601" y="445"/>
                    </a:lnTo>
                    <a:lnTo>
                      <a:pt x="603" y="445"/>
                    </a:lnTo>
                    <a:lnTo>
                      <a:pt x="607" y="447"/>
                    </a:lnTo>
                    <a:lnTo>
                      <a:pt x="613" y="448"/>
                    </a:lnTo>
                    <a:lnTo>
                      <a:pt x="619" y="448"/>
                    </a:lnTo>
                    <a:lnTo>
                      <a:pt x="619" y="448"/>
                    </a:lnTo>
                    <a:lnTo>
                      <a:pt x="623" y="445"/>
                    </a:lnTo>
                    <a:lnTo>
                      <a:pt x="627" y="441"/>
                    </a:lnTo>
                    <a:lnTo>
                      <a:pt x="630" y="435"/>
                    </a:lnTo>
                    <a:lnTo>
                      <a:pt x="635" y="430"/>
                    </a:lnTo>
                    <a:lnTo>
                      <a:pt x="635" y="430"/>
                    </a:lnTo>
                    <a:lnTo>
                      <a:pt x="637" y="429"/>
                    </a:lnTo>
                    <a:lnTo>
                      <a:pt x="636" y="426"/>
                    </a:lnTo>
                    <a:lnTo>
                      <a:pt x="632" y="425"/>
                    </a:lnTo>
                    <a:lnTo>
                      <a:pt x="626" y="425"/>
                    </a:lnTo>
                    <a:lnTo>
                      <a:pt x="626" y="425"/>
                    </a:lnTo>
                    <a:lnTo>
                      <a:pt x="619" y="425"/>
                    </a:lnTo>
                    <a:lnTo>
                      <a:pt x="614" y="423"/>
                    </a:lnTo>
                    <a:lnTo>
                      <a:pt x="605" y="419"/>
                    </a:lnTo>
                    <a:lnTo>
                      <a:pt x="605" y="419"/>
                    </a:lnTo>
                    <a:lnTo>
                      <a:pt x="603" y="416"/>
                    </a:lnTo>
                    <a:lnTo>
                      <a:pt x="601" y="413"/>
                    </a:lnTo>
                    <a:lnTo>
                      <a:pt x="603" y="411"/>
                    </a:lnTo>
                    <a:lnTo>
                      <a:pt x="607" y="411"/>
                    </a:lnTo>
                    <a:lnTo>
                      <a:pt x="607" y="411"/>
                    </a:lnTo>
                    <a:lnTo>
                      <a:pt x="611" y="414"/>
                    </a:lnTo>
                    <a:lnTo>
                      <a:pt x="619" y="417"/>
                    </a:lnTo>
                    <a:lnTo>
                      <a:pt x="624" y="422"/>
                    </a:lnTo>
                    <a:lnTo>
                      <a:pt x="630" y="423"/>
                    </a:lnTo>
                    <a:lnTo>
                      <a:pt x="630" y="423"/>
                    </a:lnTo>
                    <a:lnTo>
                      <a:pt x="633" y="422"/>
                    </a:lnTo>
                    <a:lnTo>
                      <a:pt x="639" y="419"/>
                    </a:lnTo>
                    <a:lnTo>
                      <a:pt x="648" y="410"/>
                    </a:lnTo>
                    <a:lnTo>
                      <a:pt x="648" y="410"/>
                    </a:lnTo>
                    <a:lnTo>
                      <a:pt x="648" y="409"/>
                    </a:lnTo>
                    <a:lnTo>
                      <a:pt x="646" y="407"/>
                    </a:lnTo>
                    <a:lnTo>
                      <a:pt x="640" y="404"/>
                    </a:lnTo>
                    <a:lnTo>
                      <a:pt x="640" y="404"/>
                    </a:lnTo>
                    <a:lnTo>
                      <a:pt x="640" y="403"/>
                    </a:lnTo>
                    <a:lnTo>
                      <a:pt x="642" y="401"/>
                    </a:lnTo>
                    <a:lnTo>
                      <a:pt x="649" y="400"/>
                    </a:lnTo>
                    <a:lnTo>
                      <a:pt x="649" y="400"/>
                    </a:lnTo>
                    <a:lnTo>
                      <a:pt x="652" y="400"/>
                    </a:lnTo>
                    <a:lnTo>
                      <a:pt x="655" y="401"/>
                    </a:lnTo>
                    <a:lnTo>
                      <a:pt x="656" y="406"/>
                    </a:lnTo>
                    <a:lnTo>
                      <a:pt x="656" y="406"/>
                    </a:lnTo>
                    <a:lnTo>
                      <a:pt x="659" y="406"/>
                    </a:lnTo>
                    <a:lnTo>
                      <a:pt x="662" y="406"/>
                    </a:lnTo>
                    <a:lnTo>
                      <a:pt x="670" y="404"/>
                    </a:lnTo>
                    <a:lnTo>
                      <a:pt x="670" y="404"/>
                    </a:lnTo>
                    <a:lnTo>
                      <a:pt x="671" y="403"/>
                    </a:lnTo>
                    <a:lnTo>
                      <a:pt x="670" y="401"/>
                    </a:lnTo>
                    <a:lnTo>
                      <a:pt x="667" y="398"/>
                    </a:lnTo>
                    <a:lnTo>
                      <a:pt x="664" y="395"/>
                    </a:lnTo>
                    <a:lnTo>
                      <a:pt x="664" y="395"/>
                    </a:lnTo>
                    <a:lnTo>
                      <a:pt x="661" y="394"/>
                    </a:lnTo>
                    <a:lnTo>
                      <a:pt x="661" y="391"/>
                    </a:lnTo>
                    <a:lnTo>
                      <a:pt x="664" y="391"/>
                    </a:lnTo>
                    <a:lnTo>
                      <a:pt x="665" y="393"/>
                    </a:lnTo>
                    <a:lnTo>
                      <a:pt x="665" y="393"/>
                    </a:lnTo>
                    <a:lnTo>
                      <a:pt x="667" y="394"/>
                    </a:lnTo>
                    <a:lnTo>
                      <a:pt x="670" y="395"/>
                    </a:lnTo>
                    <a:lnTo>
                      <a:pt x="671" y="397"/>
                    </a:lnTo>
                    <a:lnTo>
                      <a:pt x="674" y="400"/>
                    </a:lnTo>
                    <a:lnTo>
                      <a:pt x="674" y="400"/>
                    </a:lnTo>
                    <a:lnTo>
                      <a:pt x="675" y="403"/>
                    </a:lnTo>
                    <a:lnTo>
                      <a:pt x="677" y="403"/>
                    </a:lnTo>
                    <a:lnTo>
                      <a:pt x="683" y="400"/>
                    </a:lnTo>
                    <a:lnTo>
                      <a:pt x="683" y="400"/>
                    </a:lnTo>
                    <a:lnTo>
                      <a:pt x="690" y="397"/>
                    </a:lnTo>
                    <a:lnTo>
                      <a:pt x="694" y="391"/>
                    </a:lnTo>
                    <a:lnTo>
                      <a:pt x="694" y="391"/>
                    </a:lnTo>
                    <a:lnTo>
                      <a:pt x="696" y="391"/>
                    </a:lnTo>
                    <a:lnTo>
                      <a:pt x="697" y="390"/>
                    </a:lnTo>
                    <a:lnTo>
                      <a:pt x="699" y="390"/>
                    </a:lnTo>
                    <a:lnTo>
                      <a:pt x="700" y="387"/>
                    </a:lnTo>
                    <a:lnTo>
                      <a:pt x="700" y="387"/>
                    </a:lnTo>
                    <a:lnTo>
                      <a:pt x="702" y="384"/>
                    </a:lnTo>
                    <a:lnTo>
                      <a:pt x="700" y="381"/>
                    </a:lnTo>
                    <a:lnTo>
                      <a:pt x="699" y="376"/>
                    </a:lnTo>
                    <a:lnTo>
                      <a:pt x="696" y="375"/>
                    </a:lnTo>
                    <a:lnTo>
                      <a:pt x="696" y="375"/>
                    </a:lnTo>
                    <a:lnTo>
                      <a:pt x="693" y="372"/>
                    </a:lnTo>
                    <a:lnTo>
                      <a:pt x="693" y="371"/>
                    </a:lnTo>
                    <a:lnTo>
                      <a:pt x="693" y="368"/>
                    </a:lnTo>
                    <a:lnTo>
                      <a:pt x="691" y="366"/>
                    </a:lnTo>
                    <a:lnTo>
                      <a:pt x="691" y="366"/>
                    </a:lnTo>
                    <a:lnTo>
                      <a:pt x="688" y="365"/>
                    </a:lnTo>
                    <a:lnTo>
                      <a:pt x="688" y="362"/>
                    </a:lnTo>
                    <a:lnTo>
                      <a:pt x="688" y="362"/>
                    </a:lnTo>
                    <a:lnTo>
                      <a:pt x="691" y="362"/>
                    </a:lnTo>
                    <a:lnTo>
                      <a:pt x="691" y="362"/>
                    </a:lnTo>
                    <a:lnTo>
                      <a:pt x="696" y="362"/>
                    </a:lnTo>
                    <a:lnTo>
                      <a:pt x="699" y="360"/>
                    </a:lnTo>
                    <a:lnTo>
                      <a:pt x="702" y="359"/>
                    </a:lnTo>
                    <a:lnTo>
                      <a:pt x="703" y="358"/>
                    </a:lnTo>
                    <a:lnTo>
                      <a:pt x="703" y="358"/>
                    </a:lnTo>
                    <a:lnTo>
                      <a:pt x="703" y="356"/>
                    </a:lnTo>
                    <a:lnTo>
                      <a:pt x="703" y="355"/>
                    </a:lnTo>
                    <a:lnTo>
                      <a:pt x="700" y="353"/>
                    </a:lnTo>
                    <a:lnTo>
                      <a:pt x="699" y="352"/>
                    </a:lnTo>
                    <a:lnTo>
                      <a:pt x="699" y="352"/>
                    </a:lnTo>
                    <a:lnTo>
                      <a:pt x="700" y="350"/>
                    </a:lnTo>
                    <a:lnTo>
                      <a:pt x="700" y="350"/>
                    </a:lnTo>
                    <a:lnTo>
                      <a:pt x="702" y="349"/>
                    </a:lnTo>
                    <a:lnTo>
                      <a:pt x="702" y="346"/>
                    </a:lnTo>
                    <a:lnTo>
                      <a:pt x="699" y="346"/>
                    </a:lnTo>
                    <a:lnTo>
                      <a:pt x="696" y="344"/>
                    </a:lnTo>
                    <a:lnTo>
                      <a:pt x="696" y="344"/>
                    </a:lnTo>
                    <a:lnTo>
                      <a:pt x="693" y="344"/>
                    </a:lnTo>
                    <a:lnTo>
                      <a:pt x="690" y="343"/>
                    </a:lnTo>
                    <a:lnTo>
                      <a:pt x="688" y="341"/>
                    </a:lnTo>
                    <a:lnTo>
                      <a:pt x="687" y="339"/>
                    </a:lnTo>
                    <a:lnTo>
                      <a:pt x="687" y="339"/>
                    </a:lnTo>
                    <a:lnTo>
                      <a:pt x="686" y="337"/>
                    </a:lnTo>
                    <a:lnTo>
                      <a:pt x="683" y="336"/>
                    </a:lnTo>
                    <a:lnTo>
                      <a:pt x="678" y="336"/>
                    </a:lnTo>
                    <a:lnTo>
                      <a:pt x="674" y="336"/>
                    </a:lnTo>
                    <a:lnTo>
                      <a:pt x="674" y="336"/>
                    </a:lnTo>
                    <a:lnTo>
                      <a:pt x="670" y="334"/>
                    </a:lnTo>
                    <a:lnTo>
                      <a:pt x="664" y="333"/>
                    </a:lnTo>
                    <a:lnTo>
                      <a:pt x="655" y="333"/>
                    </a:lnTo>
                    <a:lnTo>
                      <a:pt x="655" y="333"/>
                    </a:lnTo>
                    <a:lnTo>
                      <a:pt x="654" y="336"/>
                    </a:lnTo>
                    <a:lnTo>
                      <a:pt x="654" y="339"/>
                    </a:lnTo>
                    <a:lnTo>
                      <a:pt x="655" y="343"/>
                    </a:lnTo>
                    <a:lnTo>
                      <a:pt x="656" y="344"/>
                    </a:lnTo>
                    <a:lnTo>
                      <a:pt x="656" y="344"/>
                    </a:lnTo>
                    <a:lnTo>
                      <a:pt x="659" y="346"/>
                    </a:lnTo>
                    <a:lnTo>
                      <a:pt x="661" y="347"/>
                    </a:lnTo>
                    <a:lnTo>
                      <a:pt x="662" y="349"/>
                    </a:lnTo>
                    <a:lnTo>
                      <a:pt x="661" y="350"/>
                    </a:lnTo>
                    <a:lnTo>
                      <a:pt x="661" y="350"/>
                    </a:lnTo>
                    <a:lnTo>
                      <a:pt x="659" y="352"/>
                    </a:lnTo>
                    <a:lnTo>
                      <a:pt x="659" y="353"/>
                    </a:lnTo>
                    <a:lnTo>
                      <a:pt x="659" y="355"/>
                    </a:lnTo>
                    <a:lnTo>
                      <a:pt x="658" y="356"/>
                    </a:lnTo>
                    <a:lnTo>
                      <a:pt x="658" y="356"/>
                    </a:lnTo>
                    <a:lnTo>
                      <a:pt x="654" y="356"/>
                    </a:lnTo>
                    <a:lnTo>
                      <a:pt x="652" y="358"/>
                    </a:lnTo>
                    <a:lnTo>
                      <a:pt x="651" y="360"/>
                    </a:lnTo>
                    <a:lnTo>
                      <a:pt x="651" y="360"/>
                    </a:lnTo>
                    <a:lnTo>
                      <a:pt x="649" y="368"/>
                    </a:lnTo>
                    <a:lnTo>
                      <a:pt x="648" y="371"/>
                    </a:lnTo>
                    <a:lnTo>
                      <a:pt x="645" y="372"/>
                    </a:lnTo>
                    <a:lnTo>
                      <a:pt x="645" y="372"/>
                    </a:lnTo>
                    <a:lnTo>
                      <a:pt x="643" y="372"/>
                    </a:lnTo>
                    <a:lnTo>
                      <a:pt x="643" y="372"/>
                    </a:lnTo>
                    <a:lnTo>
                      <a:pt x="642" y="369"/>
                    </a:lnTo>
                    <a:lnTo>
                      <a:pt x="642" y="366"/>
                    </a:lnTo>
                    <a:lnTo>
                      <a:pt x="640" y="365"/>
                    </a:lnTo>
                    <a:lnTo>
                      <a:pt x="640" y="365"/>
                    </a:lnTo>
                    <a:lnTo>
                      <a:pt x="640" y="365"/>
                    </a:lnTo>
                    <a:lnTo>
                      <a:pt x="637" y="366"/>
                    </a:lnTo>
                    <a:lnTo>
                      <a:pt x="636" y="369"/>
                    </a:lnTo>
                    <a:lnTo>
                      <a:pt x="636" y="372"/>
                    </a:lnTo>
                    <a:lnTo>
                      <a:pt x="637" y="374"/>
                    </a:lnTo>
                    <a:lnTo>
                      <a:pt x="637" y="374"/>
                    </a:lnTo>
                    <a:lnTo>
                      <a:pt x="640" y="375"/>
                    </a:lnTo>
                    <a:lnTo>
                      <a:pt x="642" y="376"/>
                    </a:lnTo>
                    <a:lnTo>
                      <a:pt x="642" y="381"/>
                    </a:lnTo>
                    <a:lnTo>
                      <a:pt x="642" y="381"/>
                    </a:lnTo>
                    <a:lnTo>
                      <a:pt x="642" y="384"/>
                    </a:lnTo>
                    <a:lnTo>
                      <a:pt x="639" y="384"/>
                    </a:lnTo>
                    <a:lnTo>
                      <a:pt x="636" y="385"/>
                    </a:lnTo>
                    <a:lnTo>
                      <a:pt x="635" y="387"/>
                    </a:lnTo>
                    <a:lnTo>
                      <a:pt x="635" y="387"/>
                    </a:lnTo>
                    <a:lnTo>
                      <a:pt x="633" y="388"/>
                    </a:lnTo>
                    <a:lnTo>
                      <a:pt x="632" y="388"/>
                    </a:lnTo>
                    <a:lnTo>
                      <a:pt x="630" y="385"/>
                    </a:lnTo>
                    <a:lnTo>
                      <a:pt x="627" y="382"/>
                    </a:lnTo>
                    <a:lnTo>
                      <a:pt x="627" y="382"/>
                    </a:lnTo>
                    <a:lnTo>
                      <a:pt x="623" y="376"/>
                    </a:lnTo>
                    <a:lnTo>
                      <a:pt x="620" y="374"/>
                    </a:lnTo>
                    <a:lnTo>
                      <a:pt x="620" y="369"/>
                    </a:lnTo>
                    <a:lnTo>
                      <a:pt x="620" y="369"/>
                    </a:lnTo>
                    <a:lnTo>
                      <a:pt x="621" y="366"/>
                    </a:lnTo>
                    <a:lnTo>
                      <a:pt x="624" y="365"/>
                    </a:lnTo>
                    <a:lnTo>
                      <a:pt x="624" y="365"/>
                    </a:lnTo>
                    <a:lnTo>
                      <a:pt x="626" y="363"/>
                    </a:lnTo>
                    <a:lnTo>
                      <a:pt x="626" y="362"/>
                    </a:lnTo>
                    <a:lnTo>
                      <a:pt x="624" y="358"/>
                    </a:lnTo>
                    <a:lnTo>
                      <a:pt x="624" y="358"/>
                    </a:lnTo>
                    <a:lnTo>
                      <a:pt x="624" y="355"/>
                    </a:lnTo>
                    <a:lnTo>
                      <a:pt x="621" y="353"/>
                    </a:lnTo>
                    <a:lnTo>
                      <a:pt x="620" y="352"/>
                    </a:lnTo>
                    <a:lnTo>
                      <a:pt x="617" y="349"/>
                    </a:lnTo>
                    <a:lnTo>
                      <a:pt x="617" y="349"/>
                    </a:lnTo>
                    <a:lnTo>
                      <a:pt x="614" y="346"/>
                    </a:lnTo>
                    <a:lnTo>
                      <a:pt x="611" y="344"/>
                    </a:lnTo>
                    <a:lnTo>
                      <a:pt x="608" y="344"/>
                    </a:lnTo>
                    <a:lnTo>
                      <a:pt x="605" y="346"/>
                    </a:lnTo>
                    <a:lnTo>
                      <a:pt x="605" y="346"/>
                    </a:lnTo>
                    <a:lnTo>
                      <a:pt x="605" y="349"/>
                    </a:lnTo>
                    <a:lnTo>
                      <a:pt x="604" y="350"/>
                    </a:lnTo>
                    <a:lnTo>
                      <a:pt x="604" y="353"/>
                    </a:lnTo>
                    <a:lnTo>
                      <a:pt x="601" y="355"/>
                    </a:lnTo>
                    <a:lnTo>
                      <a:pt x="601" y="355"/>
                    </a:lnTo>
                    <a:lnTo>
                      <a:pt x="600" y="356"/>
                    </a:lnTo>
                    <a:lnTo>
                      <a:pt x="598" y="359"/>
                    </a:lnTo>
                    <a:lnTo>
                      <a:pt x="598" y="362"/>
                    </a:lnTo>
                    <a:lnTo>
                      <a:pt x="597" y="363"/>
                    </a:lnTo>
                    <a:lnTo>
                      <a:pt x="597" y="363"/>
                    </a:lnTo>
                    <a:lnTo>
                      <a:pt x="595" y="363"/>
                    </a:lnTo>
                    <a:lnTo>
                      <a:pt x="595" y="362"/>
                    </a:lnTo>
                    <a:lnTo>
                      <a:pt x="594" y="358"/>
                    </a:lnTo>
                    <a:lnTo>
                      <a:pt x="594" y="353"/>
                    </a:lnTo>
                    <a:lnTo>
                      <a:pt x="592" y="350"/>
                    </a:lnTo>
                    <a:lnTo>
                      <a:pt x="592" y="350"/>
                    </a:lnTo>
                    <a:lnTo>
                      <a:pt x="591" y="349"/>
                    </a:lnTo>
                    <a:lnTo>
                      <a:pt x="591" y="347"/>
                    </a:lnTo>
                    <a:lnTo>
                      <a:pt x="592" y="346"/>
                    </a:lnTo>
                    <a:lnTo>
                      <a:pt x="594" y="344"/>
                    </a:lnTo>
                    <a:lnTo>
                      <a:pt x="594" y="344"/>
                    </a:lnTo>
                    <a:lnTo>
                      <a:pt x="597" y="344"/>
                    </a:lnTo>
                    <a:lnTo>
                      <a:pt x="598" y="343"/>
                    </a:lnTo>
                    <a:lnTo>
                      <a:pt x="598" y="341"/>
                    </a:lnTo>
                    <a:lnTo>
                      <a:pt x="597" y="340"/>
                    </a:lnTo>
                    <a:lnTo>
                      <a:pt x="597" y="340"/>
                    </a:lnTo>
                    <a:lnTo>
                      <a:pt x="591" y="339"/>
                    </a:lnTo>
                    <a:lnTo>
                      <a:pt x="585" y="336"/>
                    </a:lnTo>
                    <a:lnTo>
                      <a:pt x="585" y="336"/>
                    </a:lnTo>
                    <a:lnTo>
                      <a:pt x="584" y="336"/>
                    </a:lnTo>
                    <a:lnTo>
                      <a:pt x="581" y="337"/>
                    </a:lnTo>
                    <a:lnTo>
                      <a:pt x="578" y="339"/>
                    </a:lnTo>
                    <a:lnTo>
                      <a:pt x="576" y="339"/>
                    </a:lnTo>
                    <a:lnTo>
                      <a:pt x="576" y="339"/>
                    </a:lnTo>
                    <a:lnTo>
                      <a:pt x="575" y="336"/>
                    </a:lnTo>
                    <a:lnTo>
                      <a:pt x="575" y="333"/>
                    </a:lnTo>
                    <a:lnTo>
                      <a:pt x="576" y="328"/>
                    </a:lnTo>
                    <a:lnTo>
                      <a:pt x="576" y="328"/>
                    </a:lnTo>
                    <a:lnTo>
                      <a:pt x="578" y="327"/>
                    </a:lnTo>
                    <a:lnTo>
                      <a:pt x="579" y="327"/>
                    </a:lnTo>
                    <a:lnTo>
                      <a:pt x="582" y="327"/>
                    </a:lnTo>
                    <a:lnTo>
                      <a:pt x="584" y="325"/>
                    </a:lnTo>
                    <a:lnTo>
                      <a:pt x="584" y="325"/>
                    </a:lnTo>
                    <a:lnTo>
                      <a:pt x="584" y="324"/>
                    </a:lnTo>
                    <a:lnTo>
                      <a:pt x="584" y="323"/>
                    </a:lnTo>
                    <a:lnTo>
                      <a:pt x="581" y="321"/>
                    </a:lnTo>
                    <a:lnTo>
                      <a:pt x="578" y="320"/>
                    </a:lnTo>
                    <a:lnTo>
                      <a:pt x="576" y="318"/>
                    </a:lnTo>
                    <a:lnTo>
                      <a:pt x="576" y="318"/>
                    </a:lnTo>
                    <a:lnTo>
                      <a:pt x="575" y="315"/>
                    </a:lnTo>
                    <a:lnTo>
                      <a:pt x="572" y="314"/>
                    </a:lnTo>
                    <a:lnTo>
                      <a:pt x="566" y="311"/>
                    </a:lnTo>
                    <a:lnTo>
                      <a:pt x="566" y="311"/>
                    </a:lnTo>
                    <a:lnTo>
                      <a:pt x="565" y="309"/>
                    </a:lnTo>
                    <a:lnTo>
                      <a:pt x="566" y="306"/>
                    </a:lnTo>
                    <a:lnTo>
                      <a:pt x="566" y="304"/>
                    </a:lnTo>
                    <a:lnTo>
                      <a:pt x="566" y="301"/>
                    </a:lnTo>
                    <a:lnTo>
                      <a:pt x="566" y="301"/>
                    </a:lnTo>
                    <a:lnTo>
                      <a:pt x="560" y="295"/>
                    </a:lnTo>
                    <a:lnTo>
                      <a:pt x="556" y="292"/>
                    </a:lnTo>
                    <a:lnTo>
                      <a:pt x="552" y="290"/>
                    </a:lnTo>
                    <a:lnTo>
                      <a:pt x="552" y="290"/>
                    </a:lnTo>
                    <a:lnTo>
                      <a:pt x="549" y="290"/>
                    </a:lnTo>
                    <a:lnTo>
                      <a:pt x="547" y="289"/>
                    </a:lnTo>
                    <a:lnTo>
                      <a:pt x="547" y="286"/>
                    </a:lnTo>
                    <a:lnTo>
                      <a:pt x="549" y="286"/>
                    </a:lnTo>
                    <a:lnTo>
                      <a:pt x="549" y="286"/>
                    </a:lnTo>
                    <a:lnTo>
                      <a:pt x="552" y="285"/>
                    </a:lnTo>
                    <a:lnTo>
                      <a:pt x="557" y="279"/>
                    </a:lnTo>
                    <a:lnTo>
                      <a:pt x="557" y="279"/>
                    </a:lnTo>
                    <a:lnTo>
                      <a:pt x="560" y="274"/>
                    </a:lnTo>
                    <a:lnTo>
                      <a:pt x="560" y="273"/>
                    </a:lnTo>
                    <a:lnTo>
                      <a:pt x="559" y="271"/>
                    </a:lnTo>
                    <a:lnTo>
                      <a:pt x="559" y="271"/>
                    </a:lnTo>
                    <a:lnTo>
                      <a:pt x="557" y="270"/>
                    </a:lnTo>
                    <a:lnTo>
                      <a:pt x="556" y="270"/>
                    </a:lnTo>
                    <a:lnTo>
                      <a:pt x="557" y="269"/>
                    </a:lnTo>
                    <a:lnTo>
                      <a:pt x="560" y="269"/>
                    </a:lnTo>
                    <a:lnTo>
                      <a:pt x="560" y="269"/>
                    </a:lnTo>
                    <a:lnTo>
                      <a:pt x="569" y="270"/>
                    </a:lnTo>
                    <a:lnTo>
                      <a:pt x="575" y="270"/>
                    </a:lnTo>
                    <a:lnTo>
                      <a:pt x="578" y="270"/>
                    </a:lnTo>
                    <a:lnTo>
                      <a:pt x="578" y="270"/>
                    </a:lnTo>
                    <a:lnTo>
                      <a:pt x="587" y="258"/>
                    </a:lnTo>
                    <a:lnTo>
                      <a:pt x="595" y="247"/>
                    </a:lnTo>
                    <a:lnTo>
                      <a:pt x="595" y="247"/>
                    </a:lnTo>
                    <a:lnTo>
                      <a:pt x="595" y="244"/>
                    </a:lnTo>
                    <a:lnTo>
                      <a:pt x="594" y="241"/>
                    </a:lnTo>
                    <a:lnTo>
                      <a:pt x="589" y="241"/>
                    </a:lnTo>
                    <a:lnTo>
                      <a:pt x="582" y="241"/>
                    </a:lnTo>
                    <a:lnTo>
                      <a:pt x="582" y="241"/>
                    </a:lnTo>
                    <a:lnTo>
                      <a:pt x="576" y="241"/>
                    </a:lnTo>
                    <a:lnTo>
                      <a:pt x="572" y="239"/>
                    </a:lnTo>
                    <a:lnTo>
                      <a:pt x="568" y="238"/>
                    </a:lnTo>
                    <a:lnTo>
                      <a:pt x="563" y="236"/>
                    </a:lnTo>
                    <a:lnTo>
                      <a:pt x="563" y="236"/>
                    </a:lnTo>
                    <a:lnTo>
                      <a:pt x="549" y="238"/>
                    </a:lnTo>
                    <a:lnTo>
                      <a:pt x="543" y="239"/>
                    </a:lnTo>
                    <a:lnTo>
                      <a:pt x="538" y="241"/>
                    </a:lnTo>
                    <a:lnTo>
                      <a:pt x="538" y="241"/>
                    </a:lnTo>
                    <a:lnTo>
                      <a:pt x="538" y="242"/>
                    </a:lnTo>
                    <a:lnTo>
                      <a:pt x="540" y="244"/>
                    </a:lnTo>
                    <a:lnTo>
                      <a:pt x="541" y="247"/>
                    </a:lnTo>
                    <a:lnTo>
                      <a:pt x="541" y="248"/>
                    </a:lnTo>
                    <a:lnTo>
                      <a:pt x="541" y="248"/>
                    </a:lnTo>
                    <a:lnTo>
                      <a:pt x="541" y="248"/>
                    </a:lnTo>
                    <a:lnTo>
                      <a:pt x="538" y="248"/>
                    </a:lnTo>
                    <a:lnTo>
                      <a:pt x="537" y="247"/>
                    </a:lnTo>
                    <a:lnTo>
                      <a:pt x="534" y="247"/>
                    </a:lnTo>
                    <a:lnTo>
                      <a:pt x="534" y="247"/>
                    </a:lnTo>
                    <a:lnTo>
                      <a:pt x="534" y="248"/>
                    </a:lnTo>
                    <a:lnTo>
                      <a:pt x="534" y="251"/>
                    </a:lnTo>
                    <a:lnTo>
                      <a:pt x="534" y="255"/>
                    </a:lnTo>
                    <a:lnTo>
                      <a:pt x="534" y="261"/>
                    </a:lnTo>
                    <a:lnTo>
                      <a:pt x="534" y="261"/>
                    </a:lnTo>
                    <a:lnTo>
                      <a:pt x="534" y="266"/>
                    </a:lnTo>
                    <a:lnTo>
                      <a:pt x="536" y="269"/>
                    </a:lnTo>
                    <a:lnTo>
                      <a:pt x="538" y="273"/>
                    </a:lnTo>
                    <a:lnTo>
                      <a:pt x="538" y="273"/>
                    </a:lnTo>
                    <a:lnTo>
                      <a:pt x="540" y="276"/>
                    </a:lnTo>
                    <a:lnTo>
                      <a:pt x="541" y="279"/>
                    </a:lnTo>
                    <a:lnTo>
                      <a:pt x="541" y="288"/>
                    </a:lnTo>
                    <a:lnTo>
                      <a:pt x="541" y="288"/>
                    </a:lnTo>
                    <a:lnTo>
                      <a:pt x="540" y="290"/>
                    </a:lnTo>
                    <a:lnTo>
                      <a:pt x="538" y="292"/>
                    </a:lnTo>
                    <a:lnTo>
                      <a:pt x="534" y="293"/>
                    </a:lnTo>
                    <a:lnTo>
                      <a:pt x="534" y="293"/>
                    </a:lnTo>
                    <a:lnTo>
                      <a:pt x="534" y="295"/>
                    </a:lnTo>
                    <a:lnTo>
                      <a:pt x="536" y="296"/>
                    </a:lnTo>
                    <a:lnTo>
                      <a:pt x="537" y="299"/>
                    </a:lnTo>
                    <a:lnTo>
                      <a:pt x="537" y="301"/>
                    </a:lnTo>
                    <a:lnTo>
                      <a:pt x="537" y="301"/>
                    </a:lnTo>
                    <a:lnTo>
                      <a:pt x="536" y="302"/>
                    </a:lnTo>
                    <a:lnTo>
                      <a:pt x="533" y="301"/>
                    </a:lnTo>
                    <a:lnTo>
                      <a:pt x="530" y="301"/>
                    </a:lnTo>
                    <a:lnTo>
                      <a:pt x="528" y="299"/>
                    </a:lnTo>
                    <a:lnTo>
                      <a:pt x="528" y="299"/>
                    </a:lnTo>
                    <a:lnTo>
                      <a:pt x="525" y="302"/>
                    </a:lnTo>
                    <a:lnTo>
                      <a:pt x="524" y="305"/>
                    </a:lnTo>
                    <a:lnTo>
                      <a:pt x="524" y="309"/>
                    </a:lnTo>
                    <a:lnTo>
                      <a:pt x="525" y="312"/>
                    </a:lnTo>
                    <a:lnTo>
                      <a:pt x="525" y="312"/>
                    </a:lnTo>
                    <a:lnTo>
                      <a:pt x="528" y="315"/>
                    </a:lnTo>
                    <a:lnTo>
                      <a:pt x="528" y="317"/>
                    </a:lnTo>
                    <a:lnTo>
                      <a:pt x="527" y="318"/>
                    </a:lnTo>
                    <a:lnTo>
                      <a:pt x="527" y="318"/>
                    </a:lnTo>
                    <a:lnTo>
                      <a:pt x="525" y="321"/>
                    </a:lnTo>
                    <a:lnTo>
                      <a:pt x="524" y="324"/>
                    </a:lnTo>
                    <a:lnTo>
                      <a:pt x="525" y="328"/>
                    </a:lnTo>
                    <a:lnTo>
                      <a:pt x="528" y="331"/>
                    </a:lnTo>
                    <a:lnTo>
                      <a:pt x="528" y="331"/>
                    </a:lnTo>
                    <a:lnTo>
                      <a:pt x="534" y="334"/>
                    </a:lnTo>
                    <a:lnTo>
                      <a:pt x="540" y="336"/>
                    </a:lnTo>
                    <a:lnTo>
                      <a:pt x="547" y="337"/>
                    </a:lnTo>
                    <a:lnTo>
                      <a:pt x="552" y="340"/>
                    </a:lnTo>
                    <a:lnTo>
                      <a:pt x="552" y="340"/>
                    </a:lnTo>
                    <a:lnTo>
                      <a:pt x="554" y="341"/>
                    </a:lnTo>
                    <a:lnTo>
                      <a:pt x="553" y="343"/>
                    </a:lnTo>
                    <a:lnTo>
                      <a:pt x="552" y="343"/>
                    </a:lnTo>
                    <a:lnTo>
                      <a:pt x="552" y="346"/>
                    </a:lnTo>
                    <a:lnTo>
                      <a:pt x="552" y="346"/>
                    </a:lnTo>
                    <a:lnTo>
                      <a:pt x="552" y="349"/>
                    </a:lnTo>
                    <a:lnTo>
                      <a:pt x="550" y="352"/>
                    </a:lnTo>
                    <a:lnTo>
                      <a:pt x="549" y="353"/>
                    </a:lnTo>
                    <a:lnTo>
                      <a:pt x="549" y="355"/>
                    </a:lnTo>
                    <a:lnTo>
                      <a:pt x="549" y="355"/>
                    </a:lnTo>
                    <a:lnTo>
                      <a:pt x="549" y="358"/>
                    </a:lnTo>
                    <a:lnTo>
                      <a:pt x="550" y="356"/>
                    </a:lnTo>
                    <a:lnTo>
                      <a:pt x="553" y="352"/>
                    </a:lnTo>
                    <a:lnTo>
                      <a:pt x="553" y="352"/>
                    </a:lnTo>
                    <a:lnTo>
                      <a:pt x="556" y="349"/>
                    </a:lnTo>
                    <a:lnTo>
                      <a:pt x="557" y="350"/>
                    </a:lnTo>
                    <a:lnTo>
                      <a:pt x="559" y="353"/>
                    </a:lnTo>
                    <a:lnTo>
                      <a:pt x="559" y="358"/>
                    </a:lnTo>
                    <a:lnTo>
                      <a:pt x="559" y="358"/>
                    </a:lnTo>
                    <a:lnTo>
                      <a:pt x="557" y="360"/>
                    </a:lnTo>
                    <a:lnTo>
                      <a:pt x="556" y="360"/>
                    </a:lnTo>
                    <a:lnTo>
                      <a:pt x="553" y="362"/>
                    </a:lnTo>
                    <a:lnTo>
                      <a:pt x="552" y="365"/>
                    </a:lnTo>
                    <a:lnTo>
                      <a:pt x="552" y="365"/>
                    </a:lnTo>
                    <a:lnTo>
                      <a:pt x="549" y="368"/>
                    </a:lnTo>
                    <a:lnTo>
                      <a:pt x="546" y="369"/>
                    </a:lnTo>
                    <a:lnTo>
                      <a:pt x="543" y="369"/>
                    </a:lnTo>
                    <a:lnTo>
                      <a:pt x="540" y="369"/>
                    </a:lnTo>
                    <a:lnTo>
                      <a:pt x="540" y="369"/>
                    </a:lnTo>
                    <a:lnTo>
                      <a:pt x="538" y="369"/>
                    </a:lnTo>
                    <a:lnTo>
                      <a:pt x="537" y="371"/>
                    </a:lnTo>
                    <a:lnTo>
                      <a:pt x="537" y="374"/>
                    </a:lnTo>
                    <a:lnTo>
                      <a:pt x="540" y="381"/>
                    </a:lnTo>
                    <a:lnTo>
                      <a:pt x="540" y="381"/>
                    </a:lnTo>
                    <a:lnTo>
                      <a:pt x="540" y="384"/>
                    </a:lnTo>
                    <a:lnTo>
                      <a:pt x="540" y="385"/>
                    </a:lnTo>
                    <a:lnTo>
                      <a:pt x="537" y="385"/>
                    </a:lnTo>
                    <a:lnTo>
                      <a:pt x="533" y="385"/>
                    </a:lnTo>
                    <a:lnTo>
                      <a:pt x="533" y="385"/>
                    </a:lnTo>
                    <a:lnTo>
                      <a:pt x="530" y="384"/>
                    </a:lnTo>
                    <a:lnTo>
                      <a:pt x="527" y="381"/>
                    </a:lnTo>
                    <a:lnTo>
                      <a:pt x="525" y="379"/>
                    </a:lnTo>
                    <a:lnTo>
                      <a:pt x="527" y="375"/>
                    </a:lnTo>
                    <a:lnTo>
                      <a:pt x="527" y="375"/>
                    </a:lnTo>
                    <a:lnTo>
                      <a:pt x="530" y="369"/>
                    </a:lnTo>
                    <a:lnTo>
                      <a:pt x="530" y="368"/>
                    </a:lnTo>
                    <a:lnTo>
                      <a:pt x="528" y="366"/>
                    </a:lnTo>
                    <a:lnTo>
                      <a:pt x="528" y="366"/>
                    </a:lnTo>
                    <a:lnTo>
                      <a:pt x="521" y="366"/>
                    </a:lnTo>
                    <a:lnTo>
                      <a:pt x="518" y="365"/>
                    </a:lnTo>
                    <a:lnTo>
                      <a:pt x="515" y="362"/>
                    </a:lnTo>
                    <a:lnTo>
                      <a:pt x="515" y="362"/>
                    </a:lnTo>
                    <a:lnTo>
                      <a:pt x="514" y="360"/>
                    </a:lnTo>
                    <a:lnTo>
                      <a:pt x="515" y="360"/>
                    </a:lnTo>
                    <a:lnTo>
                      <a:pt x="524" y="362"/>
                    </a:lnTo>
                    <a:lnTo>
                      <a:pt x="524" y="362"/>
                    </a:lnTo>
                    <a:lnTo>
                      <a:pt x="527" y="360"/>
                    </a:lnTo>
                    <a:lnTo>
                      <a:pt x="527" y="359"/>
                    </a:lnTo>
                    <a:lnTo>
                      <a:pt x="528" y="358"/>
                    </a:lnTo>
                    <a:lnTo>
                      <a:pt x="530" y="356"/>
                    </a:lnTo>
                    <a:lnTo>
                      <a:pt x="530" y="356"/>
                    </a:lnTo>
                    <a:lnTo>
                      <a:pt x="537" y="358"/>
                    </a:lnTo>
                    <a:lnTo>
                      <a:pt x="540" y="358"/>
                    </a:lnTo>
                    <a:lnTo>
                      <a:pt x="543" y="356"/>
                    </a:lnTo>
                    <a:lnTo>
                      <a:pt x="543" y="356"/>
                    </a:lnTo>
                    <a:lnTo>
                      <a:pt x="544" y="355"/>
                    </a:lnTo>
                    <a:lnTo>
                      <a:pt x="544" y="352"/>
                    </a:lnTo>
                    <a:lnTo>
                      <a:pt x="543" y="349"/>
                    </a:lnTo>
                    <a:lnTo>
                      <a:pt x="540" y="346"/>
                    </a:lnTo>
                    <a:lnTo>
                      <a:pt x="537" y="346"/>
                    </a:lnTo>
                    <a:lnTo>
                      <a:pt x="537" y="346"/>
                    </a:lnTo>
                    <a:lnTo>
                      <a:pt x="531" y="347"/>
                    </a:lnTo>
                    <a:lnTo>
                      <a:pt x="528" y="346"/>
                    </a:lnTo>
                    <a:lnTo>
                      <a:pt x="527" y="344"/>
                    </a:lnTo>
                    <a:lnTo>
                      <a:pt x="527" y="344"/>
                    </a:lnTo>
                    <a:lnTo>
                      <a:pt x="528" y="343"/>
                    </a:lnTo>
                    <a:lnTo>
                      <a:pt x="531" y="343"/>
                    </a:lnTo>
                    <a:lnTo>
                      <a:pt x="537" y="343"/>
                    </a:lnTo>
                    <a:lnTo>
                      <a:pt x="537" y="343"/>
                    </a:lnTo>
                    <a:lnTo>
                      <a:pt x="538" y="341"/>
                    </a:lnTo>
                    <a:lnTo>
                      <a:pt x="537" y="340"/>
                    </a:lnTo>
                    <a:lnTo>
                      <a:pt x="534" y="339"/>
                    </a:lnTo>
                    <a:lnTo>
                      <a:pt x="530" y="339"/>
                    </a:lnTo>
                    <a:lnTo>
                      <a:pt x="530" y="339"/>
                    </a:lnTo>
                    <a:lnTo>
                      <a:pt x="524" y="340"/>
                    </a:lnTo>
                    <a:lnTo>
                      <a:pt x="520" y="339"/>
                    </a:lnTo>
                    <a:lnTo>
                      <a:pt x="517" y="336"/>
                    </a:lnTo>
                    <a:lnTo>
                      <a:pt x="517" y="336"/>
                    </a:lnTo>
                    <a:lnTo>
                      <a:pt x="514" y="333"/>
                    </a:lnTo>
                    <a:lnTo>
                      <a:pt x="509" y="331"/>
                    </a:lnTo>
                    <a:lnTo>
                      <a:pt x="508" y="333"/>
                    </a:lnTo>
                    <a:lnTo>
                      <a:pt x="506" y="334"/>
                    </a:lnTo>
                    <a:lnTo>
                      <a:pt x="503" y="339"/>
                    </a:lnTo>
                    <a:lnTo>
                      <a:pt x="503" y="339"/>
                    </a:lnTo>
                    <a:lnTo>
                      <a:pt x="502" y="341"/>
                    </a:lnTo>
                    <a:lnTo>
                      <a:pt x="502" y="344"/>
                    </a:lnTo>
                    <a:lnTo>
                      <a:pt x="498" y="346"/>
                    </a:lnTo>
                    <a:lnTo>
                      <a:pt x="495" y="346"/>
                    </a:lnTo>
                    <a:lnTo>
                      <a:pt x="492" y="347"/>
                    </a:lnTo>
                    <a:lnTo>
                      <a:pt x="492" y="347"/>
                    </a:lnTo>
                    <a:lnTo>
                      <a:pt x="490" y="349"/>
                    </a:lnTo>
                    <a:lnTo>
                      <a:pt x="493" y="352"/>
                    </a:lnTo>
                    <a:lnTo>
                      <a:pt x="498" y="352"/>
                    </a:lnTo>
                    <a:lnTo>
                      <a:pt x="502" y="353"/>
                    </a:lnTo>
                    <a:lnTo>
                      <a:pt x="502" y="353"/>
                    </a:lnTo>
                    <a:lnTo>
                      <a:pt x="506" y="355"/>
                    </a:lnTo>
                    <a:lnTo>
                      <a:pt x="511" y="356"/>
                    </a:lnTo>
                    <a:lnTo>
                      <a:pt x="512" y="359"/>
                    </a:lnTo>
                    <a:lnTo>
                      <a:pt x="512" y="359"/>
                    </a:lnTo>
                    <a:lnTo>
                      <a:pt x="511" y="359"/>
                    </a:lnTo>
                    <a:lnTo>
                      <a:pt x="511" y="359"/>
                    </a:lnTo>
                    <a:lnTo>
                      <a:pt x="509" y="360"/>
                    </a:lnTo>
                    <a:lnTo>
                      <a:pt x="508" y="362"/>
                    </a:lnTo>
                    <a:lnTo>
                      <a:pt x="508" y="363"/>
                    </a:lnTo>
                    <a:lnTo>
                      <a:pt x="505" y="363"/>
                    </a:lnTo>
                    <a:lnTo>
                      <a:pt x="505" y="363"/>
                    </a:lnTo>
                    <a:lnTo>
                      <a:pt x="503" y="362"/>
                    </a:lnTo>
                    <a:lnTo>
                      <a:pt x="501" y="362"/>
                    </a:lnTo>
                    <a:lnTo>
                      <a:pt x="499" y="363"/>
                    </a:lnTo>
                    <a:lnTo>
                      <a:pt x="501" y="366"/>
                    </a:lnTo>
                    <a:lnTo>
                      <a:pt x="501" y="366"/>
                    </a:lnTo>
                    <a:lnTo>
                      <a:pt x="502" y="368"/>
                    </a:lnTo>
                    <a:lnTo>
                      <a:pt x="501" y="369"/>
                    </a:lnTo>
                    <a:lnTo>
                      <a:pt x="501" y="372"/>
                    </a:lnTo>
                    <a:lnTo>
                      <a:pt x="501" y="374"/>
                    </a:lnTo>
                    <a:lnTo>
                      <a:pt x="501" y="374"/>
                    </a:lnTo>
                    <a:lnTo>
                      <a:pt x="499" y="375"/>
                    </a:lnTo>
                    <a:lnTo>
                      <a:pt x="496" y="375"/>
                    </a:lnTo>
                    <a:lnTo>
                      <a:pt x="489" y="374"/>
                    </a:lnTo>
                    <a:lnTo>
                      <a:pt x="489" y="374"/>
                    </a:lnTo>
                    <a:lnTo>
                      <a:pt x="479" y="374"/>
                    </a:lnTo>
                    <a:lnTo>
                      <a:pt x="466" y="376"/>
                    </a:lnTo>
                    <a:lnTo>
                      <a:pt x="466" y="376"/>
                    </a:lnTo>
                    <a:lnTo>
                      <a:pt x="461" y="376"/>
                    </a:lnTo>
                    <a:lnTo>
                      <a:pt x="455" y="375"/>
                    </a:lnTo>
                    <a:lnTo>
                      <a:pt x="451" y="374"/>
                    </a:lnTo>
                    <a:lnTo>
                      <a:pt x="448" y="372"/>
                    </a:lnTo>
                    <a:lnTo>
                      <a:pt x="448" y="372"/>
                    </a:lnTo>
                    <a:lnTo>
                      <a:pt x="445" y="369"/>
                    </a:lnTo>
                    <a:lnTo>
                      <a:pt x="442" y="369"/>
                    </a:lnTo>
                    <a:lnTo>
                      <a:pt x="435" y="369"/>
                    </a:lnTo>
                    <a:lnTo>
                      <a:pt x="435" y="369"/>
                    </a:lnTo>
                    <a:lnTo>
                      <a:pt x="432" y="368"/>
                    </a:lnTo>
                    <a:lnTo>
                      <a:pt x="431" y="366"/>
                    </a:lnTo>
                    <a:lnTo>
                      <a:pt x="429" y="365"/>
                    </a:lnTo>
                    <a:lnTo>
                      <a:pt x="425" y="363"/>
                    </a:lnTo>
                    <a:lnTo>
                      <a:pt x="425" y="363"/>
                    </a:lnTo>
                    <a:lnTo>
                      <a:pt x="420" y="362"/>
                    </a:lnTo>
                    <a:lnTo>
                      <a:pt x="419" y="360"/>
                    </a:lnTo>
                    <a:lnTo>
                      <a:pt x="419" y="355"/>
                    </a:lnTo>
                    <a:lnTo>
                      <a:pt x="419" y="355"/>
                    </a:lnTo>
                    <a:lnTo>
                      <a:pt x="418" y="353"/>
                    </a:lnTo>
                    <a:lnTo>
                      <a:pt x="416" y="353"/>
                    </a:lnTo>
                    <a:lnTo>
                      <a:pt x="410" y="352"/>
                    </a:lnTo>
                    <a:lnTo>
                      <a:pt x="404" y="353"/>
                    </a:lnTo>
                    <a:lnTo>
                      <a:pt x="400" y="355"/>
                    </a:lnTo>
                    <a:lnTo>
                      <a:pt x="400" y="355"/>
                    </a:lnTo>
                    <a:lnTo>
                      <a:pt x="396" y="356"/>
                    </a:lnTo>
                    <a:lnTo>
                      <a:pt x="390" y="358"/>
                    </a:lnTo>
                    <a:lnTo>
                      <a:pt x="386" y="359"/>
                    </a:lnTo>
                    <a:lnTo>
                      <a:pt x="383" y="362"/>
                    </a:lnTo>
                    <a:lnTo>
                      <a:pt x="383" y="362"/>
                    </a:lnTo>
                    <a:lnTo>
                      <a:pt x="381" y="366"/>
                    </a:lnTo>
                    <a:lnTo>
                      <a:pt x="383" y="368"/>
                    </a:lnTo>
                    <a:lnTo>
                      <a:pt x="388" y="368"/>
                    </a:lnTo>
                    <a:lnTo>
                      <a:pt x="388" y="368"/>
                    </a:lnTo>
                    <a:lnTo>
                      <a:pt x="390" y="366"/>
                    </a:lnTo>
                    <a:lnTo>
                      <a:pt x="391" y="365"/>
                    </a:lnTo>
                    <a:lnTo>
                      <a:pt x="394" y="363"/>
                    </a:lnTo>
                    <a:lnTo>
                      <a:pt x="399" y="363"/>
                    </a:lnTo>
                    <a:lnTo>
                      <a:pt x="399" y="363"/>
                    </a:lnTo>
                    <a:lnTo>
                      <a:pt x="403" y="363"/>
                    </a:lnTo>
                    <a:lnTo>
                      <a:pt x="407" y="360"/>
                    </a:lnTo>
                    <a:lnTo>
                      <a:pt x="412" y="359"/>
                    </a:lnTo>
                    <a:lnTo>
                      <a:pt x="413" y="359"/>
                    </a:lnTo>
                    <a:lnTo>
                      <a:pt x="415" y="359"/>
                    </a:lnTo>
                    <a:lnTo>
                      <a:pt x="415" y="359"/>
                    </a:lnTo>
                    <a:lnTo>
                      <a:pt x="415" y="360"/>
                    </a:lnTo>
                    <a:lnTo>
                      <a:pt x="413" y="362"/>
                    </a:lnTo>
                    <a:lnTo>
                      <a:pt x="409" y="365"/>
                    </a:lnTo>
                    <a:lnTo>
                      <a:pt x="396" y="369"/>
                    </a:lnTo>
                    <a:lnTo>
                      <a:pt x="396" y="369"/>
                    </a:lnTo>
                    <a:lnTo>
                      <a:pt x="391" y="371"/>
                    </a:lnTo>
                    <a:lnTo>
                      <a:pt x="391" y="375"/>
                    </a:lnTo>
                    <a:lnTo>
                      <a:pt x="393" y="379"/>
                    </a:lnTo>
                    <a:lnTo>
                      <a:pt x="396" y="385"/>
                    </a:lnTo>
                    <a:lnTo>
                      <a:pt x="396" y="385"/>
                    </a:lnTo>
                    <a:lnTo>
                      <a:pt x="399" y="391"/>
                    </a:lnTo>
                    <a:lnTo>
                      <a:pt x="399" y="391"/>
                    </a:lnTo>
                    <a:lnTo>
                      <a:pt x="397" y="393"/>
                    </a:lnTo>
                    <a:lnTo>
                      <a:pt x="394" y="393"/>
                    </a:lnTo>
                    <a:lnTo>
                      <a:pt x="394" y="393"/>
                    </a:lnTo>
                    <a:lnTo>
                      <a:pt x="393" y="394"/>
                    </a:lnTo>
                    <a:lnTo>
                      <a:pt x="393" y="394"/>
                    </a:lnTo>
                    <a:lnTo>
                      <a:pt x="393" y="395"/>
                    </a:lnTo>
                    <a:lnTo>
                      <a:pt x="391" y="397"/>
                    </a:lnTo>
                    <a:lnTo>
                      <a:pt x="388" y="395"/>
                    </a:lnTo>
                    <a:lnTo>
                      <a:pt x="386" y="393"/>
                    </a:lnTo>
                    <a:lnTo>
                      <a:pt x="386" y="393"/>
                    </a:lnTo>
                    <a:lnTo>
                      <a:pt x="386" y="391"/>
                    </a:lnTo>
                    <a:lnTo>
                      <a:pt x="386" y="391"/>
                    </a:lnTo>
                    <a:lnTo>
                      <a:pt x="388" y="390"/>
                    </a:lnTo>
                    <a:lnTo>
                      <a:pt x="388" y="387"/>
                    </a:lnTo>
                    <a:lnTo>
                      <a:pt x="387" y="384"/>
                    </a:lnTo>
                    <a:lnTo>
                      <a:pt x="386" y="382"/>
                    </a:lnTo>
                    <a:lnTo>
                      <a:pt x="386" y="382"/>
                    </a:lnTo>
                    <a:lnTo>
                      <a:pt x="383" y="381"/>
                    </a:lnTo>
                    <a:lnTo>
                      <a:pt x="380" y="381"/>
                    </a:lnTo>
                    <a:lnTo>
                      <a:pt x="380" y="379"/>
                    </a:lnTo>
                    <a:lnTo>
                      <a:pt x="378" y="378"/>
                    </a:lnTo>
                    <a:lnTo>
                      <a:pt x="378" y="378"/>
                    </a:lnTo>
                    <a:lnTo>
                      <a:pt x="378" y="376"/>
                    </a:lnTo>
                    <a:lnTo>
                      <a:pt x="377" y="376"/>
                    </a:lnTo>
                    <a:lnTo>
                      <a:pt x="374" y="376"/>
                    </a:lnTo>
                    <a:lnTo>
                      <a:pt x="371" y="376"/>
                    </a:lnTo>
                    <a:lnTo>
                      <a:pt x="371" y="376"/>
                    </a:lnTo>
                    <a:lnTo>
                      <a:pt x="367" y="372"/>
                    </a:lnTo>
                    <a:lnTo>
                      <a:pt x="364" y="372"/>
                    </a:lnTo>
                    <a:lnTo>
                      <a:pt x="361" y="374"/>
                    </a:lnTo>
                    <a:lnTo>
                      <a:pt x="361" y="374"/>
                    </a:lnTo>
                    <a:lnTo>
                      <a:pt x="356" y="375"/>
                    </a:lnTo>
                    <a:lnTo>
                      <a:pt x="352" y="375"/>
                    </a:lnTo>
                    <a:lnTo>
                      <a:pt x="339" y="376"/>
                    </a:lnTo>
                    <a:lnTo>
                      <a:pt x="339" y="376"/>
                    </a:lnTo>
                    <a:lnTo>
                      <a:pt x="330" y="378"/>
                    </a:lnTo>
                    <a:lnTo>
                      <a:pt x="319" y="378"/>
                    </a:lnTo>
                    <a:lnTo>
                      <a:pt x="310" y="376"/>
                    </a:lnTo>
                    <a:lnTo>
                      <a:pt x="304" y="375"/>
                    </a:lnTo>
                    <a:lnTo>
                      <a:pt x="304" y="375"/>
                    </a:lnTo>
                    <a:lnTo>
                      <a:pt x="304" y="374"/>
                    </a:lnTo>
                    <a:lnTo>
                      <a:pt x="304" y="372"/>
                    </a:lnTo>
                    <a:lnTo>
                      <a:pt x="308" y="368"/>
                    </a:lnTo>
                    <a:lnTo>
                      <a:pt x="314" y="366"/>
                    </a:lnTo>
                    <a:lnTo>
                      <a:pt x="319" y="365"/>
                    </a:lnTo>
                    <a:lnTo>
                      <a:pt x="319" y="365"/>
                    </a:lnTo>
                    <a:lnTo>
                      <a:pt x="320" y="365"/>
                    </a:lnTo>
                    <a:lnTo>
                      <a:pt x="320" y="363"/>
                    </a:lnTo>
                    <a:lnTo>
                      <a:pt x="317" y="360"/>
                    </a:lnTo>
                    <a:lnTo>
                      <a:pt x="314" y="356"/>
                    </a:lnTo>
                    <a:lnTo>
                      <a:pt x="314" y="356"/>
                    </a:lnTo>
                    <a:lnTo>
                      <a:pt x="308" y="353"/>
                    </a:lnTo>
                    <a:lnTo>
                      <a:pt x="301" y="352"/>
                    </a:lnTo>
                    <a:lnTo>
                      <a:pt x="297" y="350"/>
                    </a:lnTo>
                    <a:lnTo>
                      <a:pt x="295" y="352"/>
                    </a:lnTo>
                    <a:lnTo>
                      <a:pt x="294" y="352"/>
                    </a:lnTo>
                    <a:lnTo>
                      <a:pt x="294" y="352"/>
                    </a:lnTo>
                    <a:lnTo>
                      <a:pt x="294" y="353"/>
                    </a:lnTo>
                    <a:lnTo>
                      <a:pt x="289" y="353"/>
                    </a:lnTo>
                    <a:lnTo>
                      <a:pt x="278" y="350"/>
                    </a:lnTo>
                    <a:lnTo>
                      <a:pt x="278" y="350"/>
                    </a:lnTo>
                    <a:lnTo>
                      <a:pt x="272" y="349"/>
                    </a:lnTo>
                    <a:lnTo>
                      <a:pt x="268" y="347"/>
                    </a:lnTo>
                    <a:lnTo>
                      <a:pt x="265" y="346"/>
                    </a:lnTo>
                    <a:lnTo>
                      <a:pt x="260" y="344"/>
                    </a:lnTo>
                    <a:lnTo>
                      <a:pt x="260" y="344"/>
                    </a:lnTo>
                    <a:lnTo>
                      <a:pt x="249" y="343"/>
                    </a:lnTo>
                    <a:lnTo>
                      <a:pt x="243" y="340"/>
                    </a:lnTo>
                    <a:lnTo>
                      <a:pt x="237" y="337"/>
                    </a:lnTo>
                    <a:lnTo>
                      <a:pt x="237" y="337"/>
                    </a:lnTo>
                    <a:lnTo>
                      <a:pt x="234" y="336"/>
                    </a:lnTo>
                    <a:lnTo>
                      <a:pt x="231" y="334"/>
                    </a:lnTo>
                    <a:lnTo>
                      <a:pt x="222" y="334"/>
                    </a:lnTo>
                    <a:lnTo>
                      <a:pt x="215" y="336"/>
                    </a:lnTo>
                    <a:lnTo>
                      <a:pt x="212" y="336"/>
                    </a:lnTo>
                    <a:lnTo>
                      <a:pt x="211" y="339"/>
                    </a:lnTo>
                    <a:lnTo>
                      <a:pt x="211" y="339"/>
                    </a:lnTo>
                    <a:lnTo>
                      <a:pt x="209" y="341"/>
                    </a:lnTo>
                    <a:lnTo>
                      <a:pt x="205" y="343"/>
                    </a:lnTo>
                    <a:lnTo>
                      <a:pt x="198" y="343"/>
                    </a:lnTo>
                    <a:lnTo>
                      <a:pt x="198" y="343"/>
                    </a:lnTo>
                    <a:lnTo>
                      <a:pt x="196" y="343"/>
                    </a:lnTo>
                    <a:lnTo>
                      <a:pt x="195" y="341"/>
                    </a:lnTo>
                    <a:lnTo>
                      <a:pt x="196" y="340"/>
                    </a:lnTo>
                    <a:lnTo>
                      <a:pt x="198" y="337"/>
                    </a:lnTo>
                    <a:lnTo>
                      <a:pt x="198" y="336"/>
                    </a:lnTo>
                    <a:lnTo>
                      <a:pt x="198" y="336"/>
                    </a:lnTo>
                    <a:lnTo>
                      <a:pt x="196" y="334"/>
                    </a:lnTo>
                    <a:lnTo>
                      <a:pt x="196" y="331"/>
                    </a:lnTo>
                    <a:lnTo>
                      <a:pt x="196" y="328"/>
                    </a:lnTo>
                    <a:lnTo>
                      <a:pt x="193" y="327"/>
                    </a:lnTo>
                    <a:lnTo>
                      <a:pt x="193" y="327"/>
                    </a:lnTo>
                    <a:lnTo>
                      <a:pt x="192" y="327"/>
                    </a:lnTo>
                    <a:lnTo>
                      <a:pt x="190" y="328"/>
                    </a:lnTo>
                    <a:lnTo>
                      <a:pt x="187" y="334"/>
                    </a:lnTo>
                    <a:lnTo>
                      <a:pt x="183" y="340"/>
                    </a:lnTo>
                    <a:lnTo>
                      <a:pt x="180" y="343"/>
                    </a:lnTo>
                    <a:lnTo>
                      <a:pt x="179" y="343"/>
                    </a:lnTo>
                    <a:lnTo>
                      <a:pt x="179" y="343"/>
                    </a:lnTo>
                    <a:lnTo>
                      <a:pt x="176" y="341"/>
                    </a:lnTo>
                    <a:lnTo>
                      <a:pt x="173" y="340"/>
                    </a:lnTo>
                    <a:lnTo>
                      <a:pt x="168" y="333"/>
                    </a:lnTo>
                    <a:lnTo>
                      <a:pt x="164" y="325"/>
                    </a:lnTo>
                    <a:lnTo>
                      <a:pt x="160" y="320"/>
                    </a:lnTo>
                    <a:lnTo>
                      <a:pt x="160" y="320"/>
                    </a:lnTo>
                    <a:lnTo>
                      <a:pt x="155" y="317"/>
                    </a:lnTo>
                    <a:lnTo>
                      <a:pt x="152" y="317"/>
                    </a:lnTo>
                    <a:lnTo>
                      <a:pt x="151" y="317"/>
                    </a:lnTo>
                    <a:lnTo>
                      <a:pt x="151" y="318"/>
                    </a:lnTo>
                    <a:lnTo>
                      <a:pt x="154" y="321"/>
                    </a:lnTo>
                    <a:lnTo>
                      <a:pt x="154" y="321"/>
                    </a:lnTo>
                    <a:lnTo>
                      <a:pt x="155" y="325"/>
                    </a:lnTo>
                    <a:lnTo>
                      <a:pt x="152" y="325"/>
                    </a:lnTo>
                    <a:lnTo>
                      <a:pt x="151" y="327"/>
                    </a:lnTo>
                    <a:lnTo>
                      <a:pt x="150" y="327"/>
                    </a:lnTo>
                    <a:lnTo>
                      <a:pt x="150" y="328"/>
                    </a:lnTo>
                    <a:lnTo>
                      <a:pt x="150" y="328"/>
                    </a:lnTo>
                    <a:lnTo>
                      <a:pt x="148" y="333"/>
                    </a:lnTo>
                    <a:lnTo>
                      <a:pt x="145" y="336"/>
                    </a:lnTo>
                    <a:lnTo>
                      <a:pt x="142" y="337"/>
                    </a:lnTo>
                    <a:lnTo>
                      <a:pt x="141" y="337"/>
                    </a:lnTo>
                    <a:lnTo>
                      <a:pt x="141" y="336"/>
                    </a:lnTo>
                    <a:lnTo>
                      <a:pt x="141" y="336"/>
                    </a:lnTo>
                    <a:lnTo>
                      <a:pt x="139" y="334"/>
                    </a:lnTo>
                    <a:lnTo>
                      <a:pt x="138" y="333"/>
                    </a:lnTo>
                    <a:lnTo>
                      <a:pt x="134" y="334"/>
                    </a:lnTo>
                    <a:lnTo>
                      <a:pt x="129" y="339"/>
                    </a:lnTo>
                    <a:lnTo>
                      <a:pt x="129" y="339"/>
                    </a:lnTo>
                    <a:lnTo>
                      <a:pt x="125" y="341"/>
                    </a:lnTo>
                    <a:lnTo>
                      <a:pt x="122" y="343"/>
                    </a:lnTo>
                    <a:lnTo>
                      <a:pt x="119" y="343"/>
                    </a:lnTo>
                    <a:lnTo>
                      <a:pt x="118" y="341"/>
                    </a:lnTo>
                    <a:lnTo>
                      <a:pt x="118" y="341"/>
                    </a:lnTo>
                    <a:lnTo>
                      <a:pt x="118" y="341"/>
                    </a:lnTo>
                    <a:lnTo>
                      <a:pt x="115" y="341"/>
                    </a:lnTo>
                    <a:lnTo>
                      <a:pt x="109" y="344"/>
                    </a:lnTo>
                    <a:lnTo>
                      <a:pt x="103" y="349"/>
                    </a:lnTo>
                    <a:lnTo>
                      <a:pt x="100" y="350"/>
                    </a:lnTo>
                    <a:lnTo>
                      <a:pt x="100" y="352"/>
                    </a:lnTo>
                    <a:lnTo>
                      <a:pt x="100" y="352"/>
                    </a:lnTo>
                    <a:lnTo>
                      <a:pt x="100" y="353"/>
                    </a:lnTo>
                    <a:lnTo>
                      <a:pt x="99" y="355"/>
                    </a:lnTo>
                    <a:lnTo>
                      <a:pt x="96" y="356"/>
                    </a:lnTo>
                    <a:lnTo>
                      <a:pt x="93" y="356"/>
                    </a:lnTo>
                    <a:lnTo>
                      <a:pt x="93" y="356"/>
                    </a:lnTo>
                    <a:lnTo>
                      <a:pt x="90" y="356"/>
                    </a:lnTo>
                    <a:lnTo>
                      <a:pt x="90" y="355"/>
                    </a:lnTo>
                    <a:lnTo>
                      <a:pt x="96" y="350"/>
                    </a:lnTo>
                    <a:lnTo>
                      <a:pt x="96" y="350"/>
                    </a:lnTo>
                    <a:lnTo>
                      <a:pt x="106" y="343"/>
                    </a:lnTo>
                    <a:lnTo>
                      <a:pt x="112" y="339"/>
                    </a:lnTo>
                    <a:lnTo>
                      <a:pt x="118" y="337"/>
                    </a:lnTo>
                    <a:lnTo>
                      <a:pt x="118" y="337"/>
                    </a:lnTo>
                    <a:lnTo>
                      <a:pt x="129" y="333"/>
                    </a:lnTo>
                    <a:lnTo>
                      <a:pt x="134" y="331"/>
                    </a:lnTo>
                    <a:lnTo>
                      <a:pt x="136" y="328"/>
                    </a:lnTo>
                    <a:lnTo>
                      <a:pt x="136" y="328"/>
                    </a:lnTo>
                    <a:lnTo>
                      <a:pt x="135" y="327"/>
                    </a:lnTo>
                    <a:lnTo>
                      <a:pt x="132" y="327"/>
                    </a:lnTo>
                    <a:lnTo>
                      <a:pt x="126" y="327"/>
                    </a:lnTo>
                    <a:lnTo>
                      <a:pt x="126" y="327"/>
                    </a:lnTo>
                    <a:lnTo>
                      <a:pt x="122" y="327"/>
                    </a:lnTo>
                    <a:lnTo>
                      <a:pt x="118" y="328"/>
                    </a:lnTo>
                    <a:lnTo>
                      <a:pt x="107" y="334"/>
                    </a:lnTo>
                    <a:lnTo>
                      <a:pt x="107" y="334"/>
                    </a:lnTo>
                    <a:lnTo>
                      <a:pt x="97" y="337"/>
                    </a:lnTo>
                    <a:lnTo>
                      <a:pt x="94" y="339"/>
                    </a:lnTo>
                    <a:lnTo>
                      <a:pt x="94" y="339"/>
                    </a:lnTo>
                    <a:lnTo>
                      <a:pt x="94" y="340"/>
                    </a:lnTo>
                    <a:lnTo>
                      <a:pt x="94" y="340"/>
                    </a:lnTo>
                    <a:lnTo>
                      <a:pt x="94" y="341"/>
                    </a:lnTo>
                    <a:lnTo>
                      <a:pt x="94" y="341"/>
                    </a:lnTo>
                    <a:lnTo>
                      <a:pt x="91" y="341"/>
                    </a:lnTo>
                    <a:lnTo>
                      <a:pt x="88" y="341"/>
                    </a:lnTo>
                    <a:lnTo>
                      <a:pt x="85" y="343"/>
                    </a:lnTo>
                    <a:lnTo>
                      <a:pt x="85" y="343"/>
                    </a:lnTo>
                    <a:lnTo>
                      <a:pt x="84" y="344"/>
                    </a:lnTo>
                    <a:lnTo>
                      <a:pt x="83" y="343"/>
                    </a:lnTo>
                    <a:lnTo>
                      <a:pt x="83" y="341"/>
                    </a:lnTo>
                    <a:lnTo>
                      <a:pt x="84" y="340"/>
                    </a:lnTo>
                    <a:lnTo>
                      <a:pt x="84" y="340"/>
                    </a:lnTo>
                    <a:lnTo>
                      <a:pt x="84" y="340"/>
                    </a:lnTo>
                    <a:lnTo>
                      <a:pt x="84" y="340"/>
                    </a:lnTo>
                    <a:lnTo>
                      <a:pt x="81" y="339"/>
                    </a:lnTo>
                    <a:lnTo>
                      <a:pt x="78" y="337"/>
                    </a:lnTo>
                    <a:lnTo>
                      <a:pt x="77" y="339"/>
                    </a:lnTo>
                    <a:lnTo>
                      <a:pt x="77" y="339"/>
                    </a:lnTo>
                    <a:lnTo>
                      <a:pt x="77" y="340"/>
                    </a:lnTo>
                    <a:lnTo>
                      <a:pt x="75" y="341"/>
                    </a:lnTo>
                    <a:lnTo>
                      <a:pt x="74" y="341"/>
                    </a:lnTo>
                    <a:lnTo>
                      <a:pt x="69" y="343"/>
                    </a:lnTo>
                    <a:lnTo>
                      <a:pt x="69" y="343"/>
                    </a:lnTo>
                    <a:lnTo>
                      <a:pt x="65" y="343"/>
                    </a:lnTo>
                    <a:lnTo>
                      <a:pt x="62" y="344"/>
                    </a:lnTo>
                    <a:lnTo>
                      <a:pt x="59" y="347"/>
                    </a:lnTo>
                    <a:lnTo>
                      <a:pt x="61" y="350"/>
                    </a:lnTo>
                    <a:lnTo>
                      <a:pt x="61" y="350"/>
                    </a:lnTo>
                    <a:lnTo>
                      <a:pt x="67" y="353"/>
                    </a:lnTo>
                    <a:lnTo>
                      <a:pt x="67" y="355"/>
                    </a:lnTo>
                    <a:lnTo>
                      <a:pt x="67" y="356"/>
                    </a:lnTo>
                    <a:lnTo>
                      <a:pt x="67" y="356"/>
                    </a:lnTo>
                    <a:lnTo>
                      <a:pt x="64" y="356"/>
                    </a:lnTo>
                    <a:lnTo>
                      <a:pt x="59" y="355"/>
                    </a:lnTo>
                    <a:lnTo>
                      <a:pt x="55" y="353"/>
                    </a:lnTo>
                    <a:lnTo>
                      <a:pt x="48" y="352"/>
                    </a:lnTo>
                    <a:lnTo>
                      <a:pt x="48" y="352"/>
                    </a:lnTo>
                    <a:lnTo>
                      <a:pt x="40" y="350"/>
                    </a:lnTo>
                    <a:lnTo>
                      <a:pt x="32" y="347"/>
                    </a:lnTo>
                    <a:lnTo>
                      <a:pt x="24" y="343"/>
                    </a:lnTo>
                    <a:lnTo>
                      <a:pt x="21" y="339"/>
                    </a:lnTo>
                    <a:lnTo>
                      <a:pt x="21" y="339"/>
                    </a:lnTo>
                    <a:lnTo>
                      <a:pt x="18" y="339"/>
                    </a:lnTo>
                    <a:lnTo>
                      <a:pt x="14" y="339"/>
                    </a:lnTo>
                    <a:lnTo>
                      <a:pt x="0" y="337"/>
                    </a:lnTo>
                    <a:lnTo>
                      <a:pt x="0" y="517"/>
                    </a:lnTo>
                    <a:lnTo>
                      <a:pt x="0" y="517"/>
                    </a:lnTo>
                    <a:lnTo>
                      <a:pt x="2" y="518"/>
                    </a:lnTo>
                    <a:lnTo>
                      <a:pt x="4" y="519"/>
                    </a:lnTo>
                    <a:lnTo>
                      <a:pt x="5" y="518"/>
                    </a:lnTo>
                    <a:lnTo>
                      <a:pt x="5" y="518"/>
                    </a:lnTo>
                    <a:lnTo>
                      <a:pt x="7" y="518"/>
                    </a:lnTo>
                    <a:lnTo>
                      <a:pt x="10" y="518"/>
                    </a:lnTo>
                    <a:lnTo>
                      <a:pt x="13" y="518"/>
                    </a:lnTo>
                    <a:lnTo>
                      <a:pt x="16" y="517"/>
                    </a:lnTo>
                    <a:lnTo>
                      <a:pt x="16" y="517"/>
                    </a:lnTo>
                    <a:lnTo>
                      <a:pt x="20" y="515"/>
                    </a:lnTo>
                    <a:lnTo>
                      <a:pt x="23" y="518"/>
                    </a:lnTo>
                    <a:lnTo>
                      <a:pt x="24" y="519"/>
                    </a:lnTo>
                    <a:lnTo>
                      <a:pt x="24" y="522"/>
                    </a:lnTo>
                    <a:lnTo>
                      <a:pt x="24" y="522"/>
                    </a:lnTo>
                    <a:lnTo>
                      <a:pt x="26" y="525"/>
                    </a:lnTo>
                    <a:lnTo>
                      <a:pt x="29" y="528"/>
                    </a:lnTo>
                    <a:lnTo>
                      <a:pt x="36" y="534"/>
                    </a:lnTo>
                    <a:lnTo>
                      <a:pt x="36" y="534"/>
                    </a:lnTo>
                    <a:lnTo>
                      <a:pt x="40" y="540"/>
                    </a:lnTo>
                    <a:lnTo>
                      <a:pt x="42" y="541"/>
                    </a:lnTo>
                    <a:lnTo>
                      <a:pt x="45" y="540"/>
                    </a:lnTo>
                    <a:lnTo>
                      <a:pt x="45" y="540"/>
                    </a:lnTo>
                    <a:lnTo>
                      <a:pt x="52" y="537"/>
                    </a:lnTo>
                    <a:lnTo>
                      <a:pt x="55" y="534"/>
                    </a:lnTo>
                    <a:lnTo>
                      <a:pt x="56" y="531"/>
                    </a:lnTo>
                    <a:lnTo>
                      <a:pt x="56" y="531"/>
                    </a:lnTo>
                    <a:lnTo>
                      <a:pt x="56" y="530"/>
                    </a:lnTo>
                    <a:lnTo>
                      <a:pt x="58" y="530"/>
                    </a:lnTo>
                    <a:lnTo>
                      <a:pt x="64" y="528"/>
                    </a:lnTo>
                    <a:lnTo>
                      <a:pt x="69" y="530"/>
                    </a:lnTo>
                    <a:lnTo>
                      <a:pt x="71" y="531"/>
                    </a:lnTo>
                    <a:lnTo>
                      <a:pt x="72" y="533"/>
                    </a:lnTo>
                    <a:lnTo>
                      <a:pt x="72" y="533"/>
                    </a:lnTo>
                    <a:lnTo>
                      <a:pt x="72" y="534"/>
                    </a:lnTo>
                    <a:lnTo>
                      <a:pt x="74" y="537"/>
                    </a:lnTo>
                    <a:lnTo>
                      <a:pt x="81" y="543"/>
                    </a:lnTo>
                    <a:lnTo>
                      <a:pt x="90" y="550"/>
                    </a:lnTo>
                    <a:lnTo>
                      <a:pt x="97" y="562"/>
                    </a:lnTo>
                    <a:lnTo>
                      <a:pt x="97" y="562"/>
                    </a:lnTo>
                    <a:lnTo>
                      <a:pt x="106" y="578"/>
                    </a:lnTo>
                    <a:lnTo>
                      <a:pt x="110" y="582"/>
                    </a:lnTo>
                    <a:lnTo>
                      <a:pt x="118" y="585"/>
                    </a:lnTo>
                    <a:lnTo>
                      <a:pt x="118" y="585"/>
                    </a:lnTo>
                    <a:lnTo>
                      <a:pt x="125" y="589"/>
                    </a:lnTo>
                    <a:lnTo>
                      <a:pt x="129" y="592"/>
                    </a:lnTo>
                    <a:lnTo>
                      <a:pt x="129" y="595"/>
                    </a:lnTo>
                    <a:lnTo>
                      <a:pt x="129" y="598"/>
                    </a:lnTo>
                    <a:lnTo>
                      <a:pt x="129" y="598"/>
                    </a:lnTo>
                    <a:lnTo>
                      <a:pt x="129" y="600"/>
                    </a:lnTo>
                    <a:lnTo>
                      <a:pt x="129" y="601"/>
                    </a:lnTo>
                    <a:lnTo>
                      <a:pt x="132" y="604"/>
                    </a:lnTo>
                    <a:lnTo>
                      <a:pt x="134" y="607"/>
                    </a:lnTo>
                    <a:lnTo>
                      <a:pt x="132" y="607"/>
                    </a:lnTo>
                    <a:lnTo>
                      <a:pt x="131" y="608"/>
                    </a:lnTo>
                    <a:lnTo>
                      <a:pt x="131" y="608"/>
                    </a:lnTo>
                    <a:lnTo>
                      <a:pt x="123" y="614"/>
                    </a:lnTo>
                    <a:lnTo>
                      <a:pt x="123" y="614"/>
                    </a:lnTo>
                    <a:lnTo>
                      <a:pt x="125" y="617"/>
                    </a:lnTo>
                    <a:lnTo>
                      <a:pt x="128" y="620"/>
                    </a:lnTo>
                    <a:lnTo>
                      <a:pt x="128" y="620"/>
                    </a:lnTo>
                    <a:lnTo>
                      <a:pt x="129" y="622"/>
                    </a:lnTo>
                    <a:lnTo>
                      <a:pt x="126" y="623"/>
                    </a:lnTo>
                    <a:lnTo>
                      <a:pt x="125" y="624"/>
                    </a:lnTo>
                    <a:lnTo>
                      <a:pt x="125" y="626"/>
                    </a:lnTo>
                    <a:lnTo>
                      <a:pt x="125" y="626"/>
                    </a:lnTo>
                    <a:lnTo>
                      <a:pt x="126" y="627"/>
                    </a:lnTo>
                    <a:lnTo>
                      <a:pt x="126" y="630"/>
                    </a:lnTo>
                    <a:lnTo>
                      <a:pt x="126" y="632"/>
                    </a:lnTo>
                    <a:lnTo>
                      <a:pt x="128" y="635"/>
                    </a:lnTo>
                    <a:lnTo>
                      <a:pt x="128" y="635"/>
                    </a:lnTo>
                    <a:lnTo>
                      <a:pt x="129" y="636"/>
                    </a:lnTo>
                    <a:lnTo>
                      <a:pt x="132" y="636"/>
                    </a:lnTo>
                    <a:lnTo>
                      <a:pt x="138" y="633"/>
                    </a:lnTo>
                    <a:lnTo>
                      <a:pt x="138" y="633"/>
                    </a:lnTo>
                    <a:lnTo>
                      <a:pt x="139" y="633"/>
                    </a:lnTo>
                    <a:lnTo>
                      <a:pt x="141" y="635"/>
                    </a:lnTo>
                    <a:lnTo>
                      <a:pt x="141" y="638"/>
                    </a:lnTo>
                    <a:lnTo>
                      <a:pt x="139" y="641"/>
                    </a:lnTo>
                    <a:lnTo>
                      <a:pt x="139" y="641"/>
                    </a:lnTo>
                    <a:lnTo>
                      <a:pt x="139" y="643"/>
                    </a:lnTo>
                    <a:lnTo>
                      <a:pt x="141" y="645"/>
                    </a:lnTo>
                    <a:lnTo>
                      <a:pt x="142" y="646"/>
                    </a:lnTo>
                    <a:lnTo>
                      <a:pt x="145" y="645"/>
                    </a:lnTo>
                    <a:lnTo>
                      <a:pt x="145" y="645"/>
                    </a:lnTo>
                    <a:lnTo>
                      <a:pt x="147" y="643"/>
                    </a:lnTo>
                    <a:lnTo>
                      <a:pt x="150" y="646"/>
                    </a:lnTo>
                    <a:lnTo>
                      <a:pt x="154" y="651"/>
                    </a:lnTo>
                    <a:lnTo>
                      <a:pt x="154" y="651"/>
                    </a:lnTo>
                    <a:lnTo>
                      <a:pt x="157" y="654"/>
                    </a:lnTo>
                    <a:lnTo>
                      <a:pt x="157" y="655"/>
                    </a:lnTo>
                    <a:lnTo>
                      <a:pt x="155" y="655"/>
                    </a:lnTo>
                    <a:lnTo>
                      <a:pt x="155" y="655"/>
                    </a:lnTo>
                    <a:lnTo>
                      <a:pt x="152" y="657"/>
                    </a:lnTo>
                    <a:lnTo>
                      <a:pt x="152" y="659"/>
                    </a:lnTo>
                    <a:lnTo>
                      <a:pt x="152" y="661"/>
                    </a:lnTo>
                    <a:lnTo>
                      <a:pt x="155" y="662"/>
                    </a:lnTo>
                    <a:lnTo>
                      <a:pt x="155" y="662"/>
                    </a:lnTo>
                    <a:lnTo>
                      <a:pt x="157" y="664"/>
                    </a:lnTo>
                    <a:lnTo>
                      <a:pt x="157" y="665"/>
                    </a:lnTo>
                    <a:lnTo>
                      <a:pt x="157" y="670"/>
                    </a:lnTo>
                    <a:lnTo>
                      <a:pt x="157" y="670"/>
                    </a:lnTo>
                    <a:lnTo>
                      <a:pt x="158" y="671"/>
                    </a:lnTo>
                    <a:lnTo>
                      <a:pt x="163" y="673"/>
                    </a:lnTo>
                    <a:lnTo>
                      <a:pt x="167" y="674"/>
                    </a:lnTo>
                    <a:lnTo>
                      <a:pt x="170" y="674"/>
                    </a:lnTo>
                    <a:lnTo>
                      <a:pt x="170" y="674"/>
                    </a:lnTo>
                    <a:lnTo>
                      <a:pt x="173" y="674"/>
                    </a:lnTo>
                    <a:lnTo>
                      <a:pt x="174" y="674"/>
                    </a:lnTo>
                    <a:lnTo>
                      <a:pt x="177" y="678"/>
                    </a:lnTo>
                    <a:lnTo>
                      <a:pt x="177" y="678"/>
                    </a:lnTo>
                    <a:lnTo>
                      <a:pt x="180" y="680"/>
                    </a:lnTo>
                    <a:lnTo>
                      <a:pt x="183" y="681"/>
                    </a:lnTo>
                    <a:lnTo>
                      <a:pt x="186" y="683"/>
                    </a:lnTo>
                    <a:lnTo>
                      <a:pt x="187" y="681"/>
                    </a:lnTo>
                    <a:lnTo>
                      <a:pt x="187" y="681"/>
                    </a:lnTo>
                    <a:lnTo>
                      <a:pt x="189" y="681"/>
                    </a:lnTo>
                    <a:lnTo>
                      <a:pt x="190" y="683"/>
                    </a:lnTo>
                    <a:lnTo>
                      <a:pt x="192" y="689"/>
                    </a:lnTo>
                    <a:lnTo>
                      <a:pt x="192" y="689"/>
                    </a:lnTo>
                    <a:lnTo>
                      <a:pt x="193" y="690"/>
                    </a:lnTo>
                    <a:lnTo>
                      <a:pt x="196" y="692"/>
                    </a:lnTo>
                    <a:lnTo>
                      <a:pt x="201" y="690"/>
                    </a:lnTo>
                    <a:lnTo>
                      <a:pt x="201" y="690"/>
                    </a:lnTo>
                    <a:lnTo>
                      <a:pt x="203" y="690"/>
                    </a:lnTo>
                    <a:lnTo>
                      <a:pt x="205" y="692"/>
                    </a:lnTo>
                    <a:lnTo>
                      <a:pt x="206" y="693"/>
                    </a:lnTo>
                    <a:lnTo>
                      <a:pt x="208" y="693"/>
                    </a:lnTo>
                    <a:lnTo>
                      <a:pt x="208" y="693"/>
                    </a:lnTo>
                    <a:lnTo>
                      <a:pt x="211" y="694"/>
                    </a:lnTo>
                    <a:lnTo>
                      <a:pt x="214" y="696"/>
                    </a:lnTo>
                    <a:lnTo>
                      <a:pt x="217" y="705"/>
                    </a:lnTo>
                    <a:lnTo>
                      <a:pt x="540" y="703"/>
                    </a:lnTo>
                    <a:lnTo>
                      <a:pt x="540" y="703"/>
                    </a:lnTo>
                    <a:lnTo>
                      <a:pt x="541" y="699"/>
                    </a:lnTo>
                    <a:lnTo>
                      <a:pt x="541" y="697"/>
                    </a:lnTo>
                    <a:lnTo>
                      <a:pt x="544" y="697"/>
                    </a:lnTo>
                    <a:lnTo>
                      <a:pt x="544" y="697"/>
                    </a:lnTo>
                    <a:lnTo>
                      <a:pt x="546" y="700"/>
                    </a:lnTo>
                    <a:lnTo>
                      <a:pt x="546" y="702"/>
                    </a:lnTo>
                    <a:lnTo>
                      <a:pt x="547" y="705"/>
                    </a:lnTo>
                    <a:lnTo>
                      <a:pt x="549" y="706"/>
                    </a:lnTo>
                    <a:lnTo>
                      <a:pt x="549" y="706"/>
                    </a:lnTo>
                    <a:lnTo>
                      <a:pt x="554" y="709"/>
                    </a:lnTo>
                    <a:lnTo>
                      <a:pt x="557" y="711"/>
                    </a:lnTo>
                    <a:lnTo>
                      <a:pt x="559" y="711"/>
                    </a:lnTo>
                    <a:lnTo>
                      <a:pt x="559" y="711"/>
                    </a:lnTo>
                    <a:lnTo>
                      <a:pt x="563" y="708"/>
                    </a:lnTo>
                    <a:lnTo>
                      <a:pt x="566" y="708"/>
                    </a:lnTo>
                    <a:lnTo>
                      <a:pt x="569" y="711"/>
                    </a:lnTo>
                    <a:lnTo>
                      <a:pt x="569" y="711"/>
                    </a:lnTo>
                    <a:lnTo>
                      <a:pt x="572" y="712"/>
                    </a:lnTo>
                    <a:lnTo>
                      <a:pt x="575" y="713"/>
                    </a:lnTo>
                    <a:lnTo>
                      <a:pt x="578" y="713"/>
                    </a:lnTo>
                    <a:lnTo>
                      <a:pt x="579" y="713"/>
                    </a:lnTo>
                    <a:lnTo>
                      <a:pt x="579" y="713"/>
                    </a:lnTo>
                    <a:lnTo>
                      <a:pt x="582" y="716"/>
                    </a:lnTo>
                    <a:lnTo>
                      <a:pt x="584" y="718"/>
                    </a:lnTo>
                    <a:lnTo>
                      <a:pt x="587" y="718"/>
                    </a:lnTo>
                    <a:lnTo>
                      <a:pt x="589" y="716"/>
                    </a:lnTo>
                    <a:lnTo>
                      <a:pt x="589" y="716"/>
                    </a:lnTo>
                    <a:lnTo>
                      <a:pt x="592" y="715"/>
                    </a:lnTo>
                    <a:lnTo>
                      <a:pt x="597" y="715"/>
                    </a:lnTo>
                    <a:lnTo>
                      <a:pt x="607" y="718"/>
                    </a:lnTo>
                    <a:lnTo>
                      <a:pt x="607" y="718"/>
                    </a:lnTo>
                    <a:lnTo>
                      <a:pt x="610" y="713"/>
                    </a:lnTo>
                    <a:lnTo>
                      <a:pt x="614" y="709"/>
                    </a:lnTo>
                    <a:lnTo>
                      <a:pt x="617" y="706"/>
                    </a:lnTo>
                    <a:lnTo>
                      <a:pt x="621" y="703"/>
                    </a:lnTo>
                    <a:lnTo>
                      <a:pt x="621" y="703"/>
                    </a:lnTo>
                    <a:lnTo>
                      <a:pt x="629" y="705"/>
                    </a:lnTo>
                    <a:lnTo>
                      <a:pt x="636" y="706"/>
                    </a:lnTo>
                    <a:lnTo>
                      <a:pt x="643" y="709"/>
                    </a:lnTo>
                    <a:lnTo>
                      <a:pt x="645" y="712"/>
                    </a:lnTo>
                    <a:lnTo>
                      <a:pt x="646" y="715"/>
                    </a:lnTo>
                    <a:lnTo>
                      <a:pt x="646" y="715"/>
                    </a:lnTo>
                    <a:lnTo>
                      <a:pt x="648" y="716"/>
                    </a:lnTo>
                    <a:lnTo>
                      <a:pt x="649" y="718"/>
                    </a:lnTo>
                    <a:lnTo>
                      <a:pt x="652" y="719"/>
                    </a:lnTo>
                    <a:lnTo>
                      <a:pt x="656" y="719"/>
                    </a:lnTo>
                    <a:lnTo>
                      <a:pt x="658" y="721"/>
                    </a:lnTo>
                    <a:lnTo>
                      <a:pt x="659" y="724"/>
                    </a:lnTo>
                    <a:lnTo>
                      <a:pt x="659" y="724"/>
                    </a:lnTo>
                    <a:lnTo>
                      <a:pt x="661" y="728"/>
                    </a:lnTo>
                    <a:lnTo>
                      <a:pt x="662" y="732"/>
                    </a:lnTo>
                    <a:lnTo>
                      <a:pt x="665" y="737"/>
                    </a:lnTo>
                    <a:lnTo>
                      <a:pt x="665" y="740"/>
                    </a:lnTo>
                    <a:lnTo>
                      <a:pt x="665" y="740"/>
                    </a:lnTo>
                    <a:lnTo>
                      <a:pt x="672" y="744"/>
                    </a:lnTo>
                    <a:lnTo>
                      <a:pt x="672" y="744"/>
                    </a:lnTo>
                    <a:lnTo>
                      <a:pt x="680" y="744"/>
                    </a:lnTo>
                    <a:lnTo>
                      <a:pt x="690" y="747"/>
                    </a:lnTo>
                    <a:lnTo>
                      <a:pt x="690" y="747"/>
                    </a:lnTo>
                    <a:lnTo>
                      <a:pt x="696" y="747"/>
                    </a:lnTo>
                    <a:lnTo>
                      <a:pt x="703" y="747"/>
                    </a:lnTo>
                    <a:lnTo>
                      <a:pt x="707" y="748"/>
                    </a:lnTo>
                    <a:lnTo>
                      <a:pt x="710" y="750"/>
                    </a:lnTo>
                    <a:lnTo>
                      <a:pt x="712" y="753"/>
                    </a:lnTo>
                    <a:lnTo>
                      <a:pt x="712" y="753"/>
                    </a:lnTo>
                    <a:lnTo>
                      <a:pt x="715" y="759"/>
                    </a:lnTo>
                    <a:lnTo>
                      <a:pt x="718" y="763"/>
                    </a:lnTo>
                    <a:lnTo>
                      <a:pt x="719" y="767"/>
                    </a:lnTo>
                    <a:lnTo>
                      <a:pt x="718" y="767"/>
                    </a:lnTo>
                    <a:lnTo>
                      <a:pt x="716" y="769"/>
                    </a:lnTo>
                    <a:lnTo>
                      <a:pt x="716" y="769"/>
                    </a:lnTo>
                    <a:lnTo>
                      <a:pt x="710" y="767"/>
                    </a:lnTo>
                    <a:lnTo>
                      <a:pt x="706" y="765"/>
                    </a:lnTo>
                    <a:lnTo>
                      <a:pt x="702" y="763"/>
                    </a:lnTo>
                    <a:lnTo>
                      <a:pt x="702" y="763"/>
                    </a:lnTo>
                    <a:lnTo>
                      <a:pt x="702" y="765"/>
                    </a:lnTo>
                    <a:lnTo>
                      <a:pt x="702" y="765"/>
                    </a:lnTo>
                    <a:lnTo>
                      <a:pt x="700" y="767"/>
                    </a:lnTo>
                    <a:lnTo>
                      <a:pt x="699" y="769"/>
                    </a:lnTo>
                    <a:lnTo>
                      <a:pt x="699" y="770"/>
                    </a:lnTo>
                    <a:lnTo>
                      <a:pt x="697" y="775"/>
                    </a:lnTo>
                    <a:lnTo>
                      <a:pt x="697" y="775"/>
                    </a:lnTo>
                    <a:lnTo>
                      <a:pt x="697" y="782"/>
                    </a:lnTo>
                    <a:lnTo>
                      <a:pt x="694" y="788"/>
                    </a:lnTo>
                    <a:lnTo>
                      <a:pt x="691" y="792"/>
                    </a:lnTo>
                    <a:lnTo>
                      <a:pt x="688" y="794"/>
                    </a:lnTo>
                    <a:lnTo>
                      <a:pt x="688" y="794"/>
                    </a:lnTo>
                    <a:lnTo>
                      <a:pt x="688" y="794"/>
                    </a:lnTo>
                    <a:lnTo>
                      <a:pt x="688" y="794"/>
                    </a:lnTo>
                    <a:lnTo>
                      <a:pt x="688" y="798"/>
                    </a:lnTo>
                    <a:lnTo>
                      <a:pt x="690" y="801"/>
                    </a:lnTo>
                    <a:lnTo>
                      <a:pt x="690" y="802"/>
                    </a:lnTo>
                    <a:lnTo>
                      <a:pt x="690" y="802"/>
                    </a:lnTo>
                    <a:lnTo>
                      <a:pt x="697" y="798"/>
                    </a:lnTo>
                    <a:lnTo>
                      <a:pt x="702" y="795"/>
                    </a:lnTo>
                    <a:lnTo>
                      <a:pt x="704" y="795"/>
                    </a:lnTo>
                    <a:lnTo>
                      <a:pt x="704" y="795"/>
                    </a:lnTo>
                    <a:lnTo>
                      <a:pt x="710" y="797"/>
                    </a:lnTo>
                    <a:lnTo>
                      <a:pt x="713" y="797"/>
                    </a:lnTo>
                    <a:lnTo>
                      <a:pt x="716" y="798"/>
                    </a:lnTo>
                    <a:lnTo>
                      <a:pt x="721" y="797"/>
                    </a:lnTo>
                    <a:lnTo>
                      <a:pt x="721" y="797"/>
                    </a:lnTo>
                    <a:lnTo>
                      <a:pt x="725" y="792"/>
                    </a:lnTo>
                    <a:lnTo>
                      <a:pt x="726" y="792"/>
                    </a:lnTo>
                    <a:lnTo>
                      <a:pt x="728" y="794"/>
                    </a:lnTo>
                    <a:lnTo>
                      <a:pt x="728" y="794"/>
                    </a:lnTo>
                    <a:lnTo>
                      <a:pt x="728" y="795"/>
                    </a:lnTo>
                    <a:lnTo>
                      <a:pt x="728" y="795"/>
                    </a:lnTo>
                    <a:lnTo>
                      <a:pt x="731" y="792"/>
                    </a:lnTo>
                    <a:lnTo>
                      <a:pt x="731" y="792"/>
                    </a:lnTo>
                    <a:lnTo>
                      <a:pt x="731" y="788"/>
                    </a:lnTo>
                    <a:lnTo>
                      <a:pt x="731" y="788"/>
                    </a:lnTo>
                    <a:lnTo>
                      <a:pt x="725" y="788"/>
                    </a:lnTo>
                    <a:lnTo>
                      <a:pt x="723" y="786"/>
                    </a:lnTo>
                    <a:lnTo>
                      <a:pt x="722" y="785"/>
                    </a:lnTo>
                    <a:lnTo>
                      <a:pt x="722" y="785"/>
                    </a:lnTo>
                    <a:lnTo>
                      <a:pt x="722" y="783"/>
                    </a:lnTo>
                    <a:lnTo>
                      <a:pt x="723" y="781"/>
                    </a:lnTo>
                    <a:lnTo>
                      <a:pt x="729" y="778"/>
                    </a:lnTo>
                    <a:lnTo>
                      <a:pt x="738" y="776"/>
                    </a:lnTo>
                    <a:lnTo>
                      <a:pt x="745" y="776"/>
                    </a:lnTo>
                    <a:lnTo>
                      <a:pt x="745" y="776"/>
                    </a:lnTo>
                    <a:lnTo>
                      <a:pt x="751" y="775"/>
                    </a:lnTo>
                    <a:lnTo>
                      <a:pt x="755" y="775"/>
                    </a:lnTo>
                    <a:lnTo>
                      <a:pt x="760" y="773"/>
                    </a:lnTo>
                    <a:lnTo>
                      <a:pt x="761" y="775"/>
                    </a:lnTo>
                    <a:lnTo>
                      <a:pt x="761" y="775"/>
                    </a:lnTo>
                    <a:lnTo>
                      <a:pt x="771" y="767"/>
                    </a:lnTo>
                    <a:lnTo>
                      <a:pt x="777" y="763"/>
                    </a:lnTo>
                    <a:lnTo>
                      <a:pt x="777" y="763"/>
                    </a:lnTo>
                    <a:lnTo>
                      <a:pt x="818" y="763"/>
                    </a:lnTo>
                    <a:lnTo>
                      <a:pt x="818" y="763"/>
                    </a:lnTo>
                    <a:lnTo>
                      <a:pt x="824" y="757"/>
                    </a:lnTo>
                    <a:lnTo>
                      <a:pt x="830" y="753"/>
                    </a:lnTo>
                    <a:lnTo>
                      <a:pt x="833" y="747"/>
                    </a:lnTo>
                    <a:lnTo>
                      <a:pt x="833" y="747"/>
                    </a:lnTo>
                    <a:lnTo>
                      <a:pt x="834" y="740"/>
                    </a:lnTo>
                    <a:lnTo>
                      <a:pt x="838" y="732"/>
                    </a:lnTo>
                    <a:lnTo>
                      <a:pt x="843" y="727"/>
                    </a:lnTo>
                    <a:lnTo>
                      <a:pt x="846" y="725"/>
                    </a:lnTo>
                    <a:lnTo>
                      <a:pt x="847" y="727"/>
                    </a:lnTo>
                    <a:lnTo>
                      <a:pt x="847" y="727"/>
                    </a:lnTo>
                    <a:lnTo>
                      <a:pt x="852" y="728"/>
                    </a:lnTo>
                    <a:lnTo>
                      <a:pt x="856" y="728"/>
                    </a:lnTo>
                    <a:lnTo>
                      <a:pt x="860" y="729"/>
                    </a:lnTo>
                    <a:lnTo>
                      <a:pt x="862" y="729"/>
                    </a:lnTo>
                    <a:lnTo>
                      <a:pt x="863" y="731"/>
                    </a:lnTo>
                    <a:lnTo>
                      <a:pt x="863" y="731"/>
                    </a:lnTo>
                    <a:lnTo>
                      <a:pt x="863" y="735"/>
                    </a:lnTo>
                    <a:lnTo>
                      <a:pt x="863" y="741"/>
                    </a:lnTo>
                    <a:lnTo>
                      <a:pt x="866" y="751"/>
                    </a:lnTo>
                    <a:lnTo>
                      <a:pt x="869" y="757"/>
                    </a:lnTo>
                    <a:lnTo>
                      <a:pt x="872" y="763"/>
                    </a:lnTo>
                    <a:lnTo>
                      <a:pt x="872" y="763"/>
                    </a:lnTo>
                    <a:lnTo>
                      <a:pt x="879" y="760"/>
                    </a:lnTo>
                    <a:lnTo>
                      <a:pt x="885" y="759"/>
                    </a:lnTo>
                    <a:lnTo>
                      <a:pt x="885" y="759"/>
                    </a:lnTo>
                    <a:lnTo>
                      <a:pt x="889" y="757"/>
                    </a:lnTo>
                    <a:lnTo>
                      <a:pt x="892" y="754"/>
                    </a:lnTo>
                    <a:lnTo>
                      <a:pt x="898" y="748"/>
                    </a:lnTo>
                    <a:lnTo>
                      <a:pt x="898" y="748"/>
                    </a:lnTo>
                    <a:lnTo>
                      <a:pt x="900" y="747"/>
                    </a:lnTo>
                    <a:lnTo>
                      <a:pt x="901" y="748"/>
                    </a:lnTo>
                    <a:lnTo>
                      <a:pt x="901" y="751"/>
                    </a:lnTo>
                    <a:lnTo>
                      <a:pt x="900" y="753"/>
                    </a:lnTo>
                    <a:lnTo>
                      <a:pt x="900" y="753"/>
                    </a:lnTo>
                    <a:lnTo>
                      <a:pt x="898" y="754"/>
                    </a:lnTo>
                    <a:lnTo>
                      <a:pt x="901" y="756"/>
                    </a:lnTo>
                    <a:lnTo>
                      <a:pt x="905" y="757"/>
                    </a:lnTo>
                    <a:lnTo>
                      <a:pt x="910" y="757"/>
                    </a:lnTo>
                    <a:lnTo>
                      <a:pt x="910" y="757"/>
                    </a:lnTo>
                    <a:lnTo>
                      <a:pt x="913" y="757"/>
                    </a:lnTo>
                    <a:lnTo>
                      <a:pt x="910" y="759"/>
                    </a:lnTo>
                    <a:lnTo>
                      <a:pt x="901" y="760"/>
                    </a:lnTo>
                    <a:lnTo>
                      <a:pt x="901" y="760"/>
                    </a:lnTo>
                    <a:lnTo>
                      <a:pt x="898" y="760"/>
                    </a:lnTo>
                    <a:lnTo>
                      <a:pt x="894" y="762"/>
                    </a:lnTo>
                    <a:lnTo>
                      <a:pt x="887" y="767"/>
                    </a:lnTo>
                    <a:lnTo>
                      <a:pt x="887" y="767"/>
                    </a:lnTo>
                    <a:lnTo>
                      <a:pt x="882" y="772"/>
                    </a:lnTo>
                    <a:lnTo>
                      <a:pt x="881" y="776"/>
                    </a:lnTo>
                    <a:lnTo>
                      <a:pt x="882" y="778"/>
                    </a:lnTo>
                    <a:lnTo>
                      <a:pt x="885" y="781"/>
                    </a:lnTo>
                    <a:lnTo>
                      <a:pt x="885" y="781"/>
                    </a:lnTo>
                    <a:lnTo>
                      <a:pt x="888" y="782"/>
                    </a:lnTo>
                    <a:lnTo>
                      <a:pt x="892" y="782"/>
                    </a:lnTo>
                    <a:lnTo>
                      <a:pt x="895" y="781"/>
                    </a:lnTo>
                    <a:lnTo>
                      <a:pt x="900" y="778"/>
                    </a:lnTo>
                    <a:lnTo>
                      <a:pt x="900" y="778"/>
                    </a:lnTo>
                    <a:lnTo>
                      <a:pt x="904" y="775"/>
                    </a:lnTo>
                    <a:lnTo>
                      <a:pt x="905" y="770"/>
                    </a:lnTo>
                    <a:lnTo>
                      <a:pt x="908" y="769"/>
                    </a:lnTo>
                    <a:lnTo>
                      <a:pt x="911" y="767"/>
                    </a:lnTo>
                    <a:lnTo>
                      <a:pt x="911" y="767"/>
                    </a:lnTo>
                    <a:lnTo>
                      <a:pt x="917" y="767"/>
                    </a:lnTo>
                    <a:lnTo>
                      <a:pt x="924" y="766"/>
                    </a:lnTo>
                    <a:lnTo>
                      <a:pt x="939" y="762"/>
                    </a:lnTo>
                    <a:lnTo>
                      <a:pt x="939" y="762"/>
                    </a:lnTo>
                    <a:lnTo>
                      <a:pt x="942" y="760"/>
                    </a:lnTo>
                    <a:lnTo>
                      <a:pt x="942" y="759"/>
                    </a:lnTo>
                    <a:lnTo>
                      <a:pt x="940" y="754"/>
                    </a:lnTo>
                    <a:lnTo>
                      <a:pt x="940" y="754"/>
                    </a:lnTo>
                    <a:lnTo>
                      <a:pt x="942" y="753"/>
                    </a:lnTo>
                    <a:lnTo>
                      <a:pt x="946" y="751"/>
                    </a:lnTo>
                    <a:lnTo>
                      <a:pt x="952" y="751"/>
                    </a:lnTo>
                    <a:lnTo>
                      <a:pt x="956" y="748"/>
                    </a:lnTo>
                    <a:lnTo>
                      <a:pt x="956" y="748"/>
                    </a:lnTo>
                    <a:lnTo>
                      <a:pt x="958" y="747"/>
                    </a:lnTo>
                    <a:lnTo>
                      <a:pt x="956" y="746"/>
                    </a:lnTo>
                    <a:lnTo>
                      <a:pt x="955" y="744"/>
                    </a:lnTo>
                    <a:lnTo>
                      <a:pt x="952" y="744"/>
                    </a:lnTo>
                    <a:lnTo>
                      <a:pt x="952" y="744"/>
                    </a:lnTo>
                    <a:close/>
                    <a:moveTo>
                      <a:pt x="276" y="407"/>
                    </a:moveTo>
                    <a:lnTo>
                      <a:pt x="276" y="407"/>
                    </a:lnTo>
                    <a:lnTo>
                      <a:pt x="272" y="413"/>
                    </a:lnTo>
                    <a:lnTo>
                      <a:pt x="268" y="416"/>
                    </a:lnTo>
                    <a:lnTo>
                      <a:pt x="265" y="416"/>
                    </a:lnTo>
                    <a:lnTo>
                      <a:pt x="260" y="416"/>
                    </a:lnTo>
                    <a:lnTo>
                      <a:pt x="260" y="416"/>
                    </a:lnTo>
                    <a:lnTo>
                      <a:pt x="254" y="416"/>
                    </a:lnTo>
                    <a:lnTo>
                      <a:pt x="252" y="417"/>
                    </a:lnTo>
                    <a:lnTo>
                      <a:pt x="250" y="419"/>
                    </a:lnTo>
                    <a:lnTo>
                      <a:pt x="252" y="420"/>
                    </a:lnTo>
                    <a:lnTo>
                      <a:pt x="252" y="420"/>
                    </a:lnTo>
                    <a:lnTo>
                      <a:pt x="254" y="422"/>
                    </a:lnTo>
                    <a:lnTo>
                      <a:pt x="254" y="425"/>
                    </a:lnTo>
                    <a:lnTo>
                      <a:pt x="253" y="426"/>
                    </a:lnTo>
                    <a:lnTo>
                      <a:pt x="249" y="426"/>
                    </a:lnTo>
                    <a:lnTo>
                      <a:pt x="249" y="426"/>
                    </a:lnTo>
                    <a:lnTo>
                      <a:pt x="243" y="429"/>
                    </a:lnTo>
                    <a:lnTo>
                      <a:pt x="240" y="430"/>
                    </a:lnTo>
                    <a:lnTo>
                      <a:pt x="235" y="433"/>
                    </a:lnTo>
                    <a:lnTo>
                      <a:pt x="234" y="433"/>
                    </a:lnTo>
                    <a:lnTo>
                      <a:pt x="234" y="433"/>
                    </a:lnTo>
                    <a:lnTo>
                      <a:pt x="233" y="433"/>
                    </a:lnTo>
                    <a:lnTo>
                      <a:pt x="234" y="432"/>
                    </a:lnTo>
                    <a:lnTo>
                      <a:pt x="238" y="428"/>
                    </a:lnTo>
                    <a:lnTo>
                      <a:pt x="241" y="422"/>
                    </a:lnTo>
                    <a:lnTo>
                      <a:pt x="243" y="420"/>
                    </a:lnTo>
                    <a:lnTo>
                      <a:pt x="241" y="419"/>
                    </a:lnTo>
                    <a:lnTo>
                      <a:pt x="241" y="419"/>
                    </a:lnTo>
                    <a:lnTo>
                      <a:pt x="240" y="419"/>
                    </a:lnTo>
                    <a:lnTo>
                      <a:pt x="238" y="419"/>
                    </a:lnTo>
                    <a:lnTo>
                      <a:pt x="234" y="420"/>
                    </a:lnTo>
                    <a:lnTo>
                      <a:pt x="230" y="425"/>
                    </a:lnTo>
                    <a:lnTo>
                      <a:pt x="228" y="428"/>
                    </a:lnTo>
                    <a:lnTo>
                      <a:pt x="228" y="428"/>
                    </a:lnTo>
                    <a:lnTo>
                      <a:pt x="227" y="429"/>
                    </a:lnTo>
                    <a:lnTo>
                      <a:pt x="224" y="430"/>
                    </a:lnTo>
                    <a:lnTo>
                      <a:pt x="218" y="430"/>
                    </a:lnTo>
                    <a:lnTo>
                      <a:pt x="218" y="430"/>
                    </a:lnTo>
                    <a:lnTo>
                      <a:pt x="215" y="430"/>
                    </a:lnTo>
                    <a:lnTo>
                      <a:pt x="212" y="429"/>
                    </a:lnTo>
                    <a:lnTo>
                      <a:pt x="211" y="428"/>
                    </a:lnTo>
                    <a:lnTo>
                      <a:pt x="212" y="426"/>
                    </a:lnTo>
                    <a:lnTo>
                      <a:pt x="212" y="426"/>
                    </a:lnTo>
                    <a:lnTo>
                      <a:pt x="214" y="426"/>
                    </a:lnTo>
                    <a:lnTo>
                      <a:pt x="215" y="423"/>
                    </a:lnTo>
                    <a:lnTo>
                      <a:pt x="217" y="422"/>
                    </a:lnTo>
                    <a:lnTo>
                      <a:pt x="219" y="420"/>
                    </a:lnTo>
                    <a:lnTo>
                      <a:pt x="219" y="420"/>
                    </a:lnTo>
                    <a:lnTo>
                      <a:pt x="221" y="417"/>
                    </a:lnTo>
                    <a:lnTo>
                      <a:pt x="221" y="416"/>
                    </a:lnTo>
                    <a:lnTo>
                      <a:pt x="219" y="414"/>
                    </a:lnTo>
                    <a:lnTo>
                      <a:pt x="219" y="413"/>
                    </a:lnTo>
                    <a:lnTo>
                      <a:pt x="219" y="413"/>
                    </a:lnTo>
                    <a:lnTo>
                      <a:pt x="222" y="411"/>
                    </a:lnTo>
                    <a:lnTo>
                      <a:pt x="227" y="411"/>
                    </a:lnTo>
                    <a:lnTo>
                      <a:pt x="231" y="411"/>
                    </a:lnTo>
                    <a:lnTo>
                      <a:pt x="233" y="411"/>
                    </a:lnTo>
                    <a:lnTo>
                      <a:pt x="233" y="410"/>
                    </a:lnTo>
                    <a:lnTo>
                      <a:pt x="233" y="410"/>
                    </a:lnTo>
                    <a:lnTo>
                      <a:pt x="231" y="407"/>
                    </a:lnTo>
                    <a:lnTo>
                      <a:pt x="227" y="406"/>
                    </a:lnTo>
                    <a:lnTo>
                      <a:pt x="222" y="404"/>
                    </a:lnTo>
                    <a:lnTo>
                      <a:pt x="218" y="406"/>
                    </a:lnTo>
                    <a:lnTo>
                      <a:pt x="218" y="406"/>
                    </a:lnTo>
                    <a:lnTo>
                      <a:pt x="214" y="407"/>
                    </a:lnTo>
                    <a:lnTo>
                      <a:pt x="209" y="410"/>
                    </a:lnTo>
                    <a:lnTo>
                      <a:pt x="202" y="410"/>
                    </a:lnTo>
                    <a:lnTo>
                      <a:pt x="195" y="409"/>
                    </a:lnTo>
                    <a:lnTo>
                      <a:pt x="195" y="409"/>
                    </a:lnTo>
                    <a:lnTo>
                      <a:pt x="195" y="409"/>
                    </a:lnTo>
                    <a:lnTo>
                      <a:pt x="198" y="407"/>
                    </a:lnTo>
                    <a:lnTo>
                      <a:pt x="208" y="406"/>
                    </a:lnTo>
                    <a:lnTo>
                      <a:pt x="218" y="403"/>
                    </a:lnTo>
                    <a:lnTo>
                      <a:pt x="227" y="400"/>
                    </a:lnTo>
                    <a:lnTo>
                      <a:pt x="227" y="400"/>
                    </a:lnTo>
                    <a:lnTo>
                      <a:pt x="233" y="397"/>
                    </a:lnTo>
                    <a:lnTo>
                      <a:pt x="241" y="394"/>
                    </a:lnTo>
                    <a:lnTo>
                      <a:pt x="250" y="393"/>
                    </a:lnTo>
                    <a:lnTo>
                      <a:pt x="253" y="393"/>
                    </a:lnTo>
                    <a:lnTo>
                      <a:pt x="254" y="394"/>
                    </a:lnTo>
                    <a:lnTo>
                      <a:pt x="254" y="394"/>
                    </a:lnTo>
                    <a:lnTo>
                      <a:pt x="254" y="395"/>
                    </a:lnTo>
                    <a:lnTo>
                      <a:pt x="254" y="397"/>
                    </a:lnTo>
                    <a:lnTo>
                      <a:pt x="250" y="400"/>
                    </a:lnTo>
                    <a:lnTo>
                      <a:pt x="249" y="403"/>
                    </a:lnTo>
                    <a:lnTo>
                      <a:pt x="249" y="403"/>
                    </a:lnTo>
                    <a:lnTo>
                      <a:pt x="250" y="404"/>
                    </a:lnTo>
                    <a:lnTo>
                      <a:pt x="250" y="404"/>
                    </a:lnTo>
                    <a:lnTo>
                      <a:pt x="254" y="407"/>
                    </a:lnTo>
                    <a:lnTo>
                      <a:pt x="262" y="406"/>
                    </a:lnTo>
                    <a:lnTo>
                      <a:pt x="266" y="404"/>
                    </a:lnTo>
                    <a:lnTo>
                      <a:pt x="269" y="403"/>
                    </a:lnTo>
                    <a:lnTo>
                      <a:pt x="269" y="403"/>
                    </a:lnTo>
                    <a:lnTo>
                      <a:pt x="272" y="400"/>
                    </a:lnTo>
                    <a:lnTo>
                      <a:pt x="276" y="400"/>
                    </a:lnTo>
                    <a:lnTo>
                      <a:pt x="278" y="401"/>
                    </a:lnTo>
                    <a:lnTo>
                      <a:pt x="278" y="403"/>
                    </a:lnTo>
                    <a:lnTo>
                      <a:pt x="278" y="404"/>
                    </a:lnTo>
                    <a:lnTo>
                      <a:pt x="276" y="407"/>
                    </a:lnTo>
                    <a:lnTo>
                      <a:pt x="276" y="407"/>
                    </a:lnTo>
                    <a:close/>
                    <a:moveTo>
                      <a:pt x="342" y="490"/>
                    </a:moveTo>
                    <a:lnTo>
                      <a:pt x="342" y="490"/>
                    </a:lnTo>
                    <a:lnTo>
                      <a:pt x="335" y="496"/>
                    </a:lnTo>
                    <a:lnTo>
                      <a:pt x="327" y="498"/>
                    </a:lnTo>
                    <a:lnTo>
                      <a:pt x="327" y="498"/>
                    </a:lnTo>
                    <a:lnTo>
                      <a:pt x="324" y="499"/>
                    </a:lnTo>
                    <a:lnTo>
                      <a:pt x="323" y="502"/>
                    </a:lnTo>
                    <a:lnTo>
                      <a:pt x="321" y="505"/>
                    </a:lnTo>
                    <a:lnTo>
                      <a:pt x="317" y="506"/>
                    </a:lnTo>
                    <a:lnTo>
                      <a:pt x="317" y="506"/>
                    </a:lnTo>
                    <a:lnTo>
                      <a:pt x="300" y="506"/>
                    </a:lnTo>
                    <a:lnTo>
                      <a:pt x="291" y="505"/>
                    </a:lnTo>
                    <a:lnTo>
                      <a:pt x="286" y="505"/>
                    </a:lnTo>
                    <a:lnTo>
                      <a:pt x="285" y="503"/>
                    </a:lnTo>
                    <a:lnTo>
                      <a:pt x="285" y="503"/>
                    </a:lnTo>
                    <a:lnTo>
                      <a:pt x="286" y="502"/>
                    </a:lnTo>
                    <a:lnTo>
                      <a:pt x="291" y="502"/>
                    </a:lnTo>
                    <a:lnTo>
                      <a:pt x="295" y="500"/>
                    </a:lnTo>
                    <a:lnTo>
                      <a:pt x="297" y="499"/>
                    </a:lnTo>
                    <a:lnTo>
                      <a:pt x="297" y="499"/>
                    </a:lnTo>
                    <a:lnTo>
                      <a:pt x="301" y="493"/>
                    </a:lnTo>
                    <a:lnTo>
                      <a:pt x="302" y="490"/>
                    </a:lnTo>
                    <a:lnTo>
                      <a:pt x="307" y="490"/>
                    </a:lnTo>
                    <a:lnTo>
                      <a:pt x="307" y="490"/>
                    </a:lnTo>
                    <a:lnTo>
                      <a:pt x="310" y="489"/>
                    </a:lnTo>
                    <a:lnTo>
                      <a:pt x="310" y="486"/>
                    </a:lnTo>
                    <a:lnTo>
                      <a:pt x="308" y="483"/>
                    </a:lnTo>
                    <a:lnTo>
                      <a:pt x="302" y="479"/>
                    </a:lnTo>
                    <a:lnTo>
                      <a:pt x="302" y="479"/>
                    </a:lnTo>
                    <a:lnTo>
                      <a:pt x="301" y="477"/>
                    </a:lnTo>
                    <a:lnTo>
                      <a:pt x="301" y="476"/>
                    </a:lnTo>
                    <a:lnTo>
                      <a:pt x="307" y="474"/>
                    </a:lnTo>
                    <a:lnTo>
                      <a:pt x="314" y="476"/>
                    </a:lnTo>
                    <a:lnTo>
                      <a:pt x="317" y="477"/>
                    </a:lnTo>
                    <a:lnTo>
                      <a:pt x="320" y="479"/>
                    </a:lnTo>
                    <a:lnTo>
                      <a:pt x="320" y="479"/>
                    </a:lnTo>
                    <a:lnTo>
                      <a:pt x="324" y="483"/>
                    </a:lnTo>
                    <a:lnTo>
                      <a:pt x="329" y="486"/>
                    </a:lnTo>
                    <a:lnTo>
                      <a:pt x="333" y="487"/>
                    </a:lnTo>
                    <a:lnTo>
                      <a:pt x="336" y="486"/>
                    </a:lnTo>
                    <a:lnTo>
                      <a:pt x="337" y="486"/>
                    </a:lnTo>
                    <a:lnTo>
                      <a:pt x="337" y="486"/>
                    </a:lnTo>
                    <a:lnTo>
                      <a:pt x="345" y="480"/>
                    </a:lnTo>
                    <a:lnTo>
                      <a:pt x="355" y="476"/>
                    </a:lnTo>
                    <a:lnTo>
                      <a:pt x="365" y="471"/>
                    </a:lnTo>
                    <a:lnTo>
                      <a:pt x="368" y="471"/>
                    </a:lnTo>
                    <a:lnTo>
                      <a:pt x="369" y="473"/>
                    </a:lnTo>
                    <a:lnTo>
                      <a:pt x="369" y="473"/>
                    </a:lnTo>
                    <a:lnTo>
                      <a:pt x="368" y="476"/>
                    </a:lnTo>
                    <a:lnTo>
                      <a:pt x="367" y="477"/>
                    </a:lnTo>
                    <a:lnTo>
                      <a:pt x="358" y="482"/>
                    </a:lnTo>
                    <a:lnTo>
                      <a:pt x="349" y="486"/>
                    </a:lnTo>
                    <a:lnTo>
                      <a:pt x="342" y="490"/>
                    </a:lnTo>
                    <a:lnTo>
                      <a:pt x="342" y="490"/>
                    </a:lnTo>
                    <a:close/>
                    <a:moveTo>
                      <a:pt x="522" y="680"/>
                    </a:moveTo>
                    <a:lnTo>
                      <a:pt x="522" y="680"/>
                    </a:lnTo>
                    <a:lnTo>
                      <a:pt x="521" y="680"/>
                    </a:lnTo>
                    <a:lnTo>
                      <a:pt x="520" y="678"/>
                    </a:lnTo>
                    <a:lnTo>
                      <a:pt x="520" y="673"/>
                    </a:lnTo>
                    <a:lnTo>
                      <a:pt x="518" y="665"/>
                    </a:lnTo>
                    <a:lnTo>
                      <a:pt x="515" y="662"/>
                    </a:lnTo>
                    <a:lnTo>
                      <a:pt x="512" y="659"/>
                    </a:lnTo>
                    <a:lnTo>
                      <a:pt x="512" y="659"/>
                    </a:lnTo>
                    <a:lnTo>
                      <a:pt x="505" y="654"/>
                    </a:lnTo>
                    <a:lnTo>
                      <a:pt x="499" y="646"/>
                    </a:lnTo>
                    <a:lnTo>
                      <a:pt x="496" y="639"/>
                    </a:lnTo>
                    <a:lnTo>
                      <a:pt x="495" y="633"/>
                    </a:lnTo>
                    <a:lnTo>
                      <a:pt x="495" y="633"/>
                    </a:lnTo>
                    <a:lnTo>
                      <a:pt x="495" y="630"/>
                    </a:lnTo>
                    <a:lnTo>
                      <a:pt x="496" y="629"/>
                    </a:lnTo>
                    <a:lnTo>
                      <a:pt x="501" y="626"/>
                    </a:lnTo>
                    <a:lnTo>
                      <a:pt x="505" y="626"/>
                    </a:lnTo>
                    <a:lnTo>
                      <a:pt x="509" y="629"/>
                    </a:lnTo>
                    <a:lnTo>
                      <a:pt x="509" y="629"/>
                    </a:lnTo>
                    <a:lnTo>
                      <a:pt x="512" y="635"/>
                    </a:lnTo>
                    <a:lnTo>
                      <a:pt x="517" y="645"/>
                    </a:lnTo>
                    <a:lnTo>
                      <a:pt x="524" y="662"/>
                    </a:lnTo>
                    <a:lnTo>
                      <a:pt x="524" y="662"/>
                    </a:lnTo>
                    <a:lnTo>
                      <a:pt x="525" y="667"/>
                    </a:lnTo>
                    <a:lnTo>
                      <a:pt x="525" y="673"/>
                    </a:lnTo>
                    <a:lnTo>
                      <a:pt x="525" y="678"/>
                    </a:lnTo>
                    <a:lnTo>
                      <a:pt x="524" y="680"/>
                    </a:lnTo>
                    <a:lnTo>
                      <a:pt x="522" y="680"/>
                    </a:lnTo>
                    <a:lnTo>
                      <a:pt x="522" y="680"/>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0" name="Freeform 129">
                <a:extLst>
                  <a:ext uri="{FF2B5EF4-FFF2-40B4-BE49-F238E27FC236}">
                    <a16:creationId xmlns:a16="http://schemas.microsoft.com/office/drawing/2014/main" id="{69C2379B-8B9A-87D5-C07F-481A2D9A7E07}"/>
                  </a:ext>
                </a:extLst>
              </p:cNvPr>
              <p:cNvSpPr>
                <a:spLocks noEditPoints="1"/>
              </p:cNvSpPr>
              <p:nvPr/>
            </p:nvSpPr>
            <p:spPr bwMode="auto">
              <a:xfrm>
                <a:off x="366713" y="3368676"/>
                <a:ext cx="1887538" cy="1281113"/>
              </a:xfrm>
              <a:custGeom>
                <a:avLst/>
                <a:gdLst>
                  <a:gd name="T0" fmla="*/ 369 w 1189"/>
                  <a:gd name="T1" fmla="*/ 235 h 807"/>
                  <a:gd name="T2" fmla="*/ 311 w 1189"/>
                  <a:gd name="T3" fmla="*/ 34 h 807"/>
                  <a:gd name="T4" fmla="*/ 184 w 1189"/>
                  <a:gd name="T5" fmla="*/ 18 h 807"/>
                  <a:gd name="T6" fmla="*/ 139 w 1189"/>
                  <a:gd name="T7" fmla="*/ 9 h 807"/>
                  <a:gd name="T8" fmla="*/ 92 w 1189"/>
                  <a:gd name="T9" fmla="*/ 22 h 807"/>
                  <a:gd name="T10" fmla="*/ 18 w 1189"/>
                  <a:gd name="T11" fmla="*/ 60 h 807"/>
                  <a:gd name="T12" fmla="*/ 86 w 1189"/>
                  <a:gd name="T13" fmla="*/ 102 h 807"/>
                  <a:gd name="T14" fmla="*/ 27 w 1189"/>
                  <a:gd name="T15" fmla="*/ 108 h 807"/>
                  <a:gd name="T16" fmla="*/ 24 w 1189"/>
                  <a:gd name="T17" fmla="*/ 139 h 807"/>
                  <a:gd name="T18" fmla="*/ 81 w 1189"/>
                  <a:gd name="T19" fmla="*/ 153 h 807"/>
                  <a:gd name="T20" fmla="*/ 28 w 1189"/>
                  <a:gd name="T21" fmla="*/ 181 h 807"/>
                  <a:gd name="T22" fmla="*/ 51 w 1189"/>
                  <a:gd name="T23" fmla="*/ 226 h 807"/>
                  <a:gd name="T24" fmla="*/ 98 w 1189"/>
                  <a:gd name="T25" fmla="*/ 244 h 807"/>
                  <a:gd name="T26" fmla="*/ 118 w 1189"/>
                  <a:gd name="T27" fmla="*/ 266 h 807"/>
                  <a:gd name="T28" fmla="*/ 72 w 1189"/>
                  <a:gd name="T29" fmla="*/ 301 h 807"/>
                  <a:gd name="T30" fmla="*/ 133 w 1189"/>
                  <a:gd name="T31" fmla="*/ 273 h 807"/>
                  <a:gd name="T32" fmla="*/ 164 w 1189"/>
                  <a:gd name="T33" fmla="*/ 232 h 807"/>
                  <a:gd name="T34" fmla="*/ 212 w 1189"/>
                  <a:gd name="T35" fmla="*/ 203 h 807"/>
                  <a:gd name="T36" fmla="*/ 190 w 1189"/>
                  <a:gd name="T37" fmla="*/ 236 h 807"/>
                  <a:gd name="T38" fmla="*/ 234 w 1189"/>
                  <a:gd name="T39" fmla="*/ 203 h 807"/>
                  <a:gd name="T40" fmla="*/ 261 w 1189"/>
                  <a:gd name="T41" fmla="*/ 215 h 807"/>
                  <a:gd name="T42" fmla="*/ 334 w 1189"/>
                  <a:gd name="T43" fmla="*/ 222 h 807"/>
                  <a:gd name="T44" fmla="*/ 376 w 1189"/>
                  <a:gd name="T45" fmla="*/ 248 h 807"/>
                  <a:gd name="T46" fmla="*/ 372 w 1189"/>
                  <a:gd name="T47" fmla="*/ 257 h 807"/>
                  <a:gd name="T48" fmla="*/ 392 w 1189"/>
                  <a:gd name="T49" fmla="*/ 264 h 807"/>
                  <a:gd name="T50" fmla="*/ 397 w 1189"/>
                  <a:gd name="T51" fmla="*/ 276 h 807"/>
                  <a:gd name="T52" fmla="*/ 414 w 1189"/>
                  <a:gd name="T53" fmla="*/ 285 h 807"/>
                  <a:gd name="T54" fmla="*/ 410 w 1189"/>
                  <a:gd name="T55" fmla="*/ 302 h 807"/>
                  <a:gd name="T56" fmla="*/ 436 w 1189"/>
                  <a:gd name="T57" fmla="*/ 304 h 807"/>
                  <a:gd name="T58" fmla="*/ 14 w 1189"/>
                  <a:gd name="T59" fmla="*/ 324 h 807"/>
                  <a:gd name="T60" fmla="*/ 184 w 1189"/>
                  <a:gd name="T61" fmla="*/ 248 h 807"/>
                  <a:gd name="T62" fmla="*/ 183 w 1189"/>
                  <a:gd name="T63" fmla="*/ 266 h 807"/>
                  <a:gd name="T64" fmla="*/ 19 w 1189"/>
                  <a:gd name="T65" fmla="*/ 228 h 807"/>
                  <a:gd name="T66" fmla="*/ 153 w 1189"/>
                  <a:gd name="T67" fmla="*/ 799 h 807"/>
                  <a:gd name="T68" fmla="*/ 98 w 1189"/>
                  <a:gd name="T69" fmla="*/ 766 h 807"/>
                  <a:gd name="T70" fmla="*/ 1164 w 1189"/>
                  <a:gd name="T71" fmla="*/ 425 h 807"/>
                  <a:gd name="T72" fmla="*/ 1048 w 1189"/>
                  <a:gd name="T73" fmla="*/ 490 h 807"/>
                  <a:gd name="T74" fmla="*/ 1004 w 1189"/>
                  <a:gd name="T75" fmla="*/ 489 h 807"/>
                  <a:gd name="T76" fmla="*/ 969 w 1189"/>
                  <a:gd name="T77" fmla="*/ 460 h 807"/>
                  <a:gd name="T78" fmla="*/ 944 w 1189"/>
                  <a:gd name="T79" fmla="*/ 463 h 807"/>
                  <a:gd name="T80" fmla="*/ 949 w 1189"/>
                  <a:gd name="T81" fmla="*/ 439 h 807"/>
                  <a:gd name="T82" fmla="*/ 917 w 1189"/>
                  <a:gd name="T83" fmla="*/ 419 h 807"/>
                  <a:gd name="T84" fmla="*/ 866 w 1189"/>
                  <a:gd name="T85" fmla="*/ 404 h 807"/>
                  <a:gd name="T86" fmla="*/ 532 w 1189"/>
                  <a:gd name="T87" fmla="*/ 422 h 807"/>
                  <a:gd name="T88" fmla="*/ 523 w 1189"/>
                  <a:gd name="T89" fmla="*/ 442 h 807"/>
                  <a:gd name="T90" fmla="*/ 523 w 1189"/>
                  <a:gd name="T91" fmla="*/ 550 h 807"/>
                  <a:gd name="T92" fmla="*/ 566 w 1189"/>
                  <a:gd name="T93" fmla="*/ 607 h 807"/>
                  <a:gd name="T94" fmla="*/ 739 w 1189"/>
                  <a:gd name="T95" fmla="*/ 655 h 807"/>
                  <a:gd name="T96" fmla="*/ 807 w 1189"/>
                  <a:gd name="T97" fmla="*/ 700 h 807"/>
                  <a:gd name="T98" fmla="*/ 841 w 1189"/>
                  <a:gd name="T99" fmla="*/ 687 h 807"/>
                  <a:gd name="T100" fmla="*/ 885 w 1189"/>
                  <a:gd name="T101" fmla="*/ 670 h 807"/>
                  <a:gd name="T102" fmla="*/ 924 w 1189"/>
                  <a:gd name="T103" fmla="*/ 673 h 807"/>
                  <a:gd name="T104" fmla="*/ 968 w 1189"/>
                  <a:gd name="T105" fmla="*/ 664 h 807"/>
                  <a:gd name="T106" fmla="*/ 1010 w 1189"/>
                  <a:gd name="T107" fmla="*/ 712 h 807"/>
                  <a:gd name="T108" fmla="*/ 1020 w 1189"/>
                  <a:gd name="T109" fmla="*/ 668 h 807"/>
                  <a:gd name="T110" fmla="*/ 1071 w 1189"/>
                  <a:gd name="T111" fmla="*/ 605 h 807"/>
                  <a:gd name="T112" fmla="*/ 1081 w 1189"/>
                  <a:gd name="T113" fmla="*/ 576 h 807"/>
                  <a:gd name="T114" fmla="*/ 1080 w 1189"/>
                  <a:gd name="T115" fmla="*/ 551 h 807"/>
                  <a:gd name="T116" fmla="*/ 1106 w 1189"/>
                  <a:gd name="T117" fmla="*/ 530 h 807"/>
                  <a:gd name="T118" fmla="*/ 1138 w 1189"/>
                  <a:gd name="T119" fmla="*/ 509 h 807"/>
                  <a:gd name="T120" fmla="*/ 1166 w 1189"/>
                  <a:gd name="T121" fmla="*/ 467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9" h="807">
                    <a:moveTo>
                      <a:pt x="446" y="296"/>
                    </a:moveTo>
                    <a:lnTo>
                      <a:pt x="446" y="296"/>
                    </a:lnTo>
                    <a:lnTo>
                      <a:pt x="446" y="293"/>
                    </a:lnTo>
                    <a:lnTo>
                      <a:pt x="446" y="290"/>
                    </a:lnTo>
                    <a:lnTo>
                      <a:pt x="442" y="287"/>
                    </a:lnTo>
                    <a:lnTo>
                      <a:pt x="435" y="283"/>
                    </a:lnTo>
                    <a:lnTo>
                      <a:pt x="435" y="283"/>
                    </a:lnTo>
                    <a:lnTo>
                      <a:pt x="427" y="280"/>
                    </a:lnTo>
                    <a:lnTo>
                      <a:pt x="423" y="276"/>
                    </a:lnTo>
                    <a:lnTo>
                      <a:pt x="414" y="260"/>
                    </a:lnTo>
                    <a:lnTo>
                      <a:pt x="414" y="260"/>
                    </a:lnTo>
                    <a:lnTo>
                      <a:pt x="407" y="248"/>
                    </a:lnTo>
                    <a:lnTo>
                      <a:pt x="398" y="241"/>
                    </a:lnTo>
                    <a:lnTo>
                      <a:pt x="391" y="235"/>
                    </a:lnTo>
                    <a:lnTo>
                      <a:pt x="389" y="232"/>
                    </a:lnTo>
                    <a:lnTo>
                      <a:pt x="389" y="231"/>
                    </a:lnTo>
                    <a:lnTo>
                      <a:pt x="389" y="231"/>
                    </a:lnTo>
                    <a:lnTo>
                      <a:pt x="388" y="229"/>
                    </a:lnTo>
                    <a:lnTo>
                      <a:pt x="386" y="228"/>
                    </a:lnTo>
                    <a:lnTo>
                      <a:pt x="381" y="226"/>
                    </a:lnTo>
                    <a:lnTo>
                      <a:pt x="375" y="228"/>
                    </a:lnTo>
                    <a:lnTo>
                      <a:pt x="373" y="228"/>
                    </a:lnTo>
                    <a:lnTo>
                      <a:pt x="373" y="229"/>
                    </a:lnTo>
                    <a:lnTo>
                      <a:pt x="373" y="229"/>
                    </a:lnTo>
                    <a:lnTo>
                      <a:pt x="372" y="232"/>
                    </a:lnTo>
                    <a:lnTo>
                      <a:pt x="369" y="235"/>
                    </a:lnTo>
                    <a:lnTo>
                      <a:pt x="362" y="238"/>
                    </a:lnTo>
                    <a:lnTo>
                      <a:pt x="362" y="238"/>
                    </a:lnTo>
                    <a:lnTo>
                      <a:pt x="359" y="239"/>
                    </a:lnTo>
                    <a:lnTo>
                      <a:pt x="357" y="238"/>
                    </a:lnTo>
                    <a:lnTo>
                      <a:pt x="353" y="232"/>
                    </a:lnTo>
                    <a:lnTo>
                      <a:pt x="353" y="232"/>
                    </a:lnTo>
                    <a:lnTo>
                      <a:pt x="346" y="226"/>
                    </a:lnTo>
                    <a:lnTo>
                      <a:pt x="343" y="223"/>
                    </a:lnTo>
                    <a:lnTo>
                      <a:pt x="341" y="220"/>
                    </a:lnTo>
                    <a:lnTo>
                      <a:pt x="341" y="220"/>
                    </a:lnTo>
                    <a:lnTo>
                      <a:pt x="341" y="217"/>
                    </a:lnTo>
                    <a:lnTo>
                      <a:pt x="340" y="216"/>
                    </a:lnTo>
                    <a:lnTo>
                      <a:pt x="337" y="213"/>
                    </a:lnTo>
                    <a:lnTo>
                      <a:pt x="333" y="215"/>
                    </a:lnTo>
                    <a:lnTo>
                      <a:pt x="333" y="215"/>
                    </a:lnTo>
                    <a:lnTo>
                      <a:pt x="330" y="216"/>
                    </a:lnTo>
                    <a:lnTo>
                      <a:pt x="327" y="216"/>
                    </a:lnTo>
                    <a:lnTo>
                      <a:pt x="324" y="216"/>
                    </a:lnTo>
                    <a:lnTo>
                      <a:pt x="322" y="216"/>
                    </a:lnTo>
                    <a:lnTo>
                      <a:pt x="322" y="216"/>
                    </a:lnTo>
                    <a:lnTo>
                      <a:pt x="321" y="217"/>
                    </a:lnTo>
                    <a:lnTo>
                      <a:pt x="319" y="216"/>
                    </a:lnTo>
                    <a:lnTo>
                      <a:pt x="317" y="215"/>
                    </a:lnTo>
                    <a:lnTo>
                      <a:pt x="317" y="35"/>
                    </a:lnTo>
                    <a:lnTo>
                      <a:pt x="317" y="35"/>
                    </a:lnTo>
                    <a:lnTo>
                      <a:pt x="311" y="34"/>
                    </a:lnTo>
                    <a:lnTo>
                      <a:pt x="311" y="34"/>
                    </a:lnTo>
                    <a:lnTo>
                      <a:pt x="298" y="29"/>
                    </a:lnTo>
                    <a:lnTo>
                      <a:pt x="292" y="28"/>
                    </a:lnTo>
                    <a:lnTo>
                      <a:pt x="286" y="28"/>
                    </a:lnTo>
                    <a:lnTo>
                      <a:pt x="286" y="28"/>
                    </a:lnTo>
                    <a:lnTo>
                      <a:pt x="274" y="29"/>
                    </a:lnTo>
                    <a:lnTo>
                      <a:pt x="268" y="29"/>
                    </a:lnTo>
                    <a:lnTo>
                      <a:pt x="264" y="28"/>
                    </a:lnTo>
                    <a:lnTo>
                      <a:pt x="264" y="28"/>
                    </a:lnTo>
                    <a:lnTo>
                      <a:pt x="257" y="26"/>
                    </a:lnTo>
                    <a:lnTo>
                      <a:pt x="251" y="25"/>
                    </a:lnTo>
                    <a:lnTo>
                      <a:pt x="245" y="26"/>
                    </a:lnTo>
                    <a:lnTo>
                      <a:pt x="245" y="26"/>
                    </a:lnTo>
                    <a:lnTo>
                      <a:pt x="239" y="25"/>
                    </a:lnTo>
                    <a:lnTo>
                      <a:pt x="234" y="23"/>
                    </a:lnTo>
                    <a:lnTo>
                      <a:pt x="228" y="21"/>
                    </a:lnTo>
                    <a:lnTo>
                      <a:pt x="220" y="19"/>
                    </a:lnTo>
                    <a:lnTo>
                      <a:pt x="220" y="19"/>
                    </a:lnTo>
                    <a:lnTo>
                      <a:pt x="212" y="18"/>
                    </a:lnTo>
                    <a:lnTo>
                      <a:pt x="203" y="18"/>
                    </a:lnTo>
                    <a:lnTo>
                      <a:pt x="191" y="21"/>
                    </a:lnTo>
                    <a:lnTo>
                      <a:pt x="191" y="21"/>
                    </a:lnTo>
                    <a:lnTo>
                      <a:pt x="188" y="21"/>
                    </a:lnTo>
                    <a:lnTo>
                      <a:pt x="187" y="19"/>
                    </a:lnTo>
                    <a:lnTo>
                      <a:pt x="185" y="18"/>
                    </a:lnTo>
                    <a:lnTo>
                      <a:pt x="184" y="18"/>
                    </a:lnTo>
                    <a:lnTo>
                      <a:pt x="184" y="18"/>
                    </a:lnTo>
                    <a:lnTo>
                      <a:pt x="181" y="18"/>
                    </a:lnTo>
                    <a:lnTo>
                      <a:pt x="181" y="16"/>
                    </a:lnTo>
                    <a:lnTo>
                      <a:pt x="181" y="13"/>
                    </a:lnTo>
                    <a:lnTo>
                      <a:pt x="180" y="12"/>
                    </a:lnTo>
                    <a:lnTo>
                      <a:pt x="180" y="12"/>
                    </a:lnTo>
                    <a:lnTo>
                      <a:pt x="178" y="10"/>
                    </a:lnTo>
                    <a:lnTo>
                      <a:pt x="177" y="9"/>
                    </a:lnTo>
                    <a:lnTo>
                      <a:pt x="171" y="10"/>
                    </a:lnTo>
                    <a:lnTo>
                      <a:pt x="159" y="12"/>
                    </a:lnTo>
                    <a:lnTo>
                      <a:pt x="159" y="12"/>
                    </a:lnTo>
                    <a:lnTo>
                      <a:pt x="156" y="12"/>
                    </a:lnTo>
                    <a:lnTo>
                      <a:pt x="155" y="10"/>
                    </a:lnTo>
                    <a:lnTo>
                      <a:pt x="153" y="7"/>
                    </a:lnTo>
                    <a:lnTo>
                      <a:pt x="153" y="7"/>
                    </a:lnTo>
                    <a:lnTo>
                      <a:pt x="153" y="6"/>
                    </a:lnTo>
                    <a:lnTo>
                      <a:pt x="152" y="6"/>
                    </a:lnTo>
                    <a:lnTo>
                      <a:pt x="149" y="6"/>
                    </a:lnTo>
                    <a:lnTo>
                      <a:pt x="148" y="9"/>
                    </a:lnTo>
                    <a:lnTo>
                      <a:pt x="148" y="9"/>
                    </a:lnTo>
                    <a:lnTo>
                      <a:pt x="146" y="10"/>
                    </a:lnTo>
                    <a:lnTo>
                      <a:pt x="143" y="10"/>
                    </a:lnTo>
                    <a:lnTo>
                      <a:pt x="140" y="10"/>
                    </a:lnTo>
                    <a:lnTo>
                      <a:pt x="139" y="10"/>
                    </a:lnTo>
                    <a:lnTo>
                      <a:pt x="139" y="10"/>
                    </a:lnTo>
                    <a:lnTo>
                      <a:pt x="139" y="9"/>
                    </a:lnTo>
                    <a:lnTo>
                      <a:pt x="140" y="7"/>
                    </a:lnTo>
                    <a:lnTo>
                      <a:pt x="142" y="6"/>
                    </a:lnTo>
                    <a:lnTo>
                      <a:pt x="143" y="4"/>
                    </a:lnTo>
                    <a:lnTo>
                      <a:pt x="143" y="4"/>
                    </a:lnTo>
                    <a:lnTo>
                      <a:pt x="142" y="3"/>
                    </a:lnTo>
                    <a:lnTo>
                      <a:pt x="140" y="2"/>
                    </a:lnTo>
                    <a:lnTo>
                      <a:pt x="134" y="0"/>
                    </a:lnTo>
                    <a:lnTo>
                      <a:pt x="134" y="0"/>
                    </a:lnTo>
                    <a:lnTo>
                      <a:pt x="132" y="0"/>
                    </a:lnTo>
                    <a:lnTo>
                      <a:pt x="129" y="2"/>
                    </a:lnTo>
                    <a:lnTo>
                      <a:pt x="121" y="7"/>
                    </a:lnTo>
                    <a:lnTo>
                      <a:pt x="121" y="7"/>
                    </a:lnTo>
                    <a:lnTo>
                      <a:pt x="117" y="10"/>
                    </a:lnTo>
                    <a:lnTo>
                      <a:pt x="113" y="12"/>
                    </a:lnTo>
                    <a:lnTo>
                      <a:pt x="104" y="12"/>
                    </a:lnTo>
                    <a:lnTo>
                      <a:pt x="104" y="12"/>
                    </a:lnTo>
                    <a:lnTo>
                      <a:pt x="97" y="12"/>
                    </a:lnTo>
                    <a:lnTo>
                      <a:pt x="94" y="13"/>
                    </a:lnTo>
                    <a:lnTo>
                      <a:pt x="92" y="15"/>
                    </a:lnTo>
                    <a:lnTo>
                      <a:pt x="92" y="15"/>
                    </a:lnTo>
                    <a:lnTo>
                      <a:pt x="94" y="16"/>
                    </a:lnTo>
                    <a:lnTo>
                      <a:pt x="95" y="18"/>
                    </a:lnTo>
                    <a:lnTo>
                      <a:pt x="97" y="19"/>
                    </a:lnTo>
                    <a:lnTo>
                      <a:pt x="95" y="22"/>
                    </a:lnTo>
                    <a:lnTo>
                      <a:pt x="95" y="22"/>
                    </a:lnTo>
                    <a:lnTo>
                      <a:pt x="92" y="22"/>
                    </a:lnTo>
                    <a:lnTo>
                      <a:pt x="91" y="21"/>
                    </a:lnTo>
                    <a:lnTo>
                      <a:pt x="89" y="19"/>
                    </a:lnTo>
                    <a:lnTo>
                      <a:pt x="86" y="21"/>
                    </a:lnTo>
                    <a:lnTo>
                      <a:pt x="86" y="21"/>
                    </a:lnTo>
                    <a:lnTo>
                      <a:pt x="82" y="22"/>
                    </a:lnTo>
                    <a:lnTo>
                      <a:pt x="78" y="23"/>
                    </a:lnTo>
                    <a:lnTo>
                      <a:pt x="69" y="23"/>
                    </a:lnTo>
                    <a:lnTo>
                      <a:pt x="69" y="23"/>
                    </a:lnTo>
                    <a:lnTo>
                      <a:pt x="66" y="25"/>
                    </a:lnTo>
                    <a:lnTo>
                      <a:pt x="63" y="28"/>
                    </a:lnTo>
                    <a:lnTo>
                      <a:pt x="56" y="35"/>
                    </a:lnTo>
                    <a:lnTo>
                      <a:pt x="56" y="35"/>
                    </a:lnTo>
                    <a:lnTo>
                      <a:pt x="54" y="37"/>
                    </a:lnTo>
                    <a:lnTo>
                      <a:pt x="54" y="39"/>
                    </a:lnTo>
                    <a:lnTo>
                      <a:pt x="54" y="42"/>
                    </a:lnTo>
                    <a:lnTo>
                      <a:pt x="50" y="47"/>
                    </a:lnTo>
                    <a:lnTo>
                      <a:pt x="50" y="47"/>
                    </a:lnTo>
                    <a:lnTo>
                      <a:pt x="47" y="50"/>
                    </a:lnTo>
                    <a:lnTo>
                      <a:pt x="44" y="51"/>
                    </a:lnTo>
                    <a:lnTo>
                      <a:pt x="34" y="53"/>
                    </a:lnTo>
                    <a:lnTo>
                      <a:pt x="21" y="53"/>
                    </a:lnTo>
                    <a:lnTo>
                      <a:pt x="21" y="53"/>
                    </a:lnTo>
                    <a:lnTo>
                      <a:pt x="19" y="54"/>
                    </a:lnTo>
                    <a:lnTo>
                      <a:pt x="19" y="56"/>
                    </a:lnTo>
                    <a:lnTo>
                      <a:pt x="19" y="58"/>
                    </a:lnTo>
                    <a:lnTo>
                      <a:pt x="18" y="60"/>
                    </a:lnTo>
                    <a:lnTo>
                      <a:pt x="18" y="60"/>
                    </a:lnTo>
                    <a:lnTo>
                      <a:pt x="18" y="63"/>
                    </a:lnTo>
                    <a:lnTo>
                      <a:pt x="19" y="64"/>
                    </a:lnTo>
                    <a:lnTo>
                      <a:pt x="31" y="69"/>
                    </a:lnTo>
                    <a:lnTo>
                      <a:pt x="31" y="69"/>
                    </a:lnTo>
                    <a:lnTo>
                      <a:pt x="35" y="70"/>
                    </a:lnTo>
                    <a:lnTo>
                      <a:pt x="38" y="73"/>
                    </a:lnTo>
                    <a:lnTo>
                      <a:pt x="44" y="79"/>
                    </a:lnTo>
                    <a:lnTo>
                      <a:pt x="49" y="85"/>
                    </a:lnTo>
                    <a:lnTo>
                      <a:pt x="50" y="89"/>
                    </a:lnTo>
                    <a:lnTo>
                      <a:pt x="50" y="89"/>
                    </a:lnTo>
                    <a:lnTo>
                      <a:pt x="51" y="91"/>
                    </a:lnTo>
                    <a:lnTo>
                      <a:pt x="53" y="91"/>
                    </a:lnTo>
                    <a:lnTo>
                      <a:pt x="59" y="91"/>
                    </a:lnTo>
                    <a:lnTo>
                      <a:pt x="70" y="89"/>
                    </a:lnTo>
                    <a:lnTo>
                      <a:pt x="70" y="89"/>
                    </a:lnTo>
                    <a:lnTo>
                      <a:pt x="72" y="91"/>
                    </a:lnTo>
                    <a:lnTo>
                      <a:pt x="72" y="92"/>
                    </a:lnTo>
                    <a:lnTo>
                      <a:pt x="72" y="95"/>
                    </a:lnTo>
                    <a:lnTo>
                      <a:pt x="72" y="98"/>
                    </a:lnTo>
                    <a:lnTo>
                      <a:pt x="73" y="99"/>
                    </a:lnTo>
                    <a:lnTo>
                      <a:pt x="73" y="99"/>
                    </a:lnTo>
                    <a:lnTo>
                      <a:pt x="78" y="101"/>
                    </a:lnTo>
                    <a:lnTo>
                      <a:pt x="81" y="101"/>
                    </a:lnTo>
                    <a:lnTo>
                      <a:pt x="85" y="101"/>
                    </a:lnTo>
                    <a:lnTo>
                      <a:pt x="86" y="102"/>
                    </a:lnTo>
                    <a:lnTo>
                      <a:pt x="86" y="102"/>
                    </a:lnTo>
                    <a:lnTo>
                      <a:pt x="86" y="104"/>
                    </a:lnTo>
                    <a:lnTo>
                      <a:pt x="85" y="104"/>
                    </a:lnTo>
                    <a:lnTo>
                      <a:pt x="82" y="104"/>
                    </a:lnTo>
                    <a:lnTo>
                      <a:pt x="76" y="105"/>
                    </a:lnTo>
                    <a:lnTo>
                      <a:pt x="72" y="107"/>
                    </a:lnTo>
                    <a:lnTo>
                      <a:pt x="72" y="107"/>
                    </a:lnTo>
                    <a:lnTo>
                      <a:pt x="66" y="111"/>
                    </a:lnTo>
                    <a:lnTo>
                      <a:pt x="65" y="111"/>
                    </a:lnTo>
                    <a:lnTo>
                      <a:pt x="62" y="109"/>
                    </a:lnTo>
                    <a:lnTo>
                      <a:pt x="62" y="109"/>
                    </a:lnTo>
                    <a:lnTo>
                      <a:pt x="60" y="108"/>
                    </a:lnTo>
                    <a:lnTo>
                      <a:pt x="56" y="108"/>
                    </a:lnTo>
                    <a:lnTo>
                      <a:pt x="47" y="108"/>
                    </a:lnTo>
                    <a:lnTo>
                      <a:pt x="47" y="108"/>
                    </a:lnTo>
                    <a:lnTo>
                      <a:pt x="46" y="108"/>
                    </a:lnTo>
                    <a:lnTo>
                      <a:pt x="46" y="105"/>
                    </a:lnTo>
                    <a:lnTo>
                      <a:pt x="47" y="101"/>
                    </a:lnTo>
                    <a:lnTo>
                      <a:pt x="47" y="101"/>
                    </a:lnTo>
                    <a:lnTo>
                      <a:pt x="46" y="99"/>
                    </a:lnTo>
                    <a:lnTo>
                      <a:pt x="43" y="98"/>
                    </a:lnTo>
                    <a:lnTo>
                      <a:pt x="38" y="99"/>
                    </a:lnTo>
                    <a:lnTo>
                      <a:pt x="33" y="101"/>
                    </a:lnTo>
                    <a:lnTo>
                      <a:pt x="33" y="101"/>
                    </a:lnTo>
                    <a:lnTo>
                      <a:pt x="27" y="105"/>
                    </a:lnTo>
                    <a:lnTo>
                      <a:pt x="27" y="108"/>
                    </a:lnTo>
                    <a:lnTo>
                      <a:pt x="27" y="108"/>
                    </a:lnTo>
                    <a:lnTo>
                      <a:pt x="25" y="109"/>
                    </a:lnTo>
                    <a:lnTo>
                      <a:pt x="22" y="109"/>
                    </a:lnTo>
                    <a:lnTo>
                      <a:pt x="19" y="108"/>
                    </a:lnTo>
                    <a:lnTo>
                      <a:pt x="16" y="109"/>
                    </a:lnTo>
                    <a:lnTo>
                      <a:pt x="16" y="109"/>
                    </a:lnTo>
                    <a:lnTo>
                      <a:pt x="6" y="114"/>
                    </a:lnTo>
                    <a:lnTo>
                      <a:pt x="2" y="115"/>
                    </a:lnTo>
                    <a:lnTo>
                      <a:pt x="0" y="118"/>
                    </a:lnTo>
                    <a:lnTo>
                      <a:pt x="0" y="118"/>
                    </a:lnTo>
                    <a:lnTo>
                      <a:pt x="0" y="120"/>
                    </a:lnTo>
                    <a:lnTo>
                      <a:pt x="2" y="121"/>
                    </a:lnTo>
                    <a:lnTo>
                      <a:pt x="6" y="123"/>
                    </a:lnTo>
                    <a:lnTo>
                      <a:pt x="16" y="126"/>
                    </a:lnTo>
                    <a:lnTo>
                      <a:pt x="16" y="126"/>
                    </a:lnTo>
                    <a:lnTo>
                      <a:pt x="18" y="126"/>
                    </a:lnTo>
                    <a:lnTo>
                      <a:pt x="18" y="126"/>
                    </a:lnTo>
                    <a:lnTo>
                      <a:pt x="16" y="128"/>
                    </a:lnTo>
                    <a:lnTo>
                      <a:pt x="15" y="130"/>
                    </a:lnTo>
                    <a:lnTo>
                      <a:pt x="14" y="130"/>
                    </a:lnTo>
                    <a:lnTo>
                      <a:pt x="15" y="131"/>
                    </a:lnTo>
                    <a:lnTo>
                      <a:pt x="15" y="131"/>
                    </a:lnTo>
                    <a:lnTo>
                      <a:pt x="18" y="133"/>
                    </a:lnTo>
                    <a:lnTo>
                      <a:pt x="18" y="134"/>
                    </a:lnTo>
                    <a:lnTo>
                      <a:pt x="21" y="137"/>
                    </a:lnTo>
                    <a:lnTo>
                      <a:pt x="24" y="139"/>
                    </a:lnTo>
                    <a:lnTo>
                      <a:pt x="24" y="139"/>
                    </a:lnTo>
                    <a:lnTo>
                      <a:pt x="30" y="140"/>
                    </a:lnTo>
                    <a:lnTo>
                      <a:pt x="37" y="140"/>
                    </a:lnTo>
                    <a:lnTo>
                      <a:pt x="49" y="139"/>
                    </a:lnTo>
                    <a:lnTo>
                      <a:pt x="49" y="139"/>
                    </a:lnTo>
                    <a:lnTo>
                      <a:pt x="51" y="140"/>
                    </a:lnTo>
                    <a:lnTo>
                      <a:pt x="54" y="142"/>
                    </a:lnTo>
                    <a:lnTo>
                      <a:pt x="57" y="142"/>
                    </a:lnTo>
                    <a:lnTo>
                      <a:pt x="60" y="140"/>
                    </a:lnTo>
                    <a:lnTo>
                      <a:pt x="60" y="140"/>
                    </a:lnTo>
                    <a:lnTo>
                      <a:pt x="63" y="137"/>
                    </a:lnTo>
                    <a:lnTo>
                      <a:pt x="69" y="134"/>
                    </a:lnTo>
                    <a:lnTo>
                      <a:pt x="75" y="131"/>
                    </a:lnTo>
                    <a:lnTo>
                      <a:pt x="78" y="131"/>
                    </a:lnTo>
                    <a:lnTo>
                      <a:pt x="81" y="133"/>
                    </a:lnTo>
                    <a:lnTo>
                      <a:pt x="81" y="133"/>
                    </a:lnTo>
                    <a:lnTo>
                      <a:pt x="82" y="136"/>
                    </a:lnTo>
                    <a:lnTo>
                      <a:pt x="82" y="137"/>
                    </a:lnTo>
                    <a:lnTo>
                      <a:pt x="79" y="139"/>
                    </a:lnTo>
                    <a:lnTo>
                      <a:pt x="76" y="140"/>
                    </a:lnTo>
                    <a:lnTo>
                      <a:pt x="76" y="140"/>
                    </a:lnTo>
                    <a:lnTo>
                      <a:pt x="76" y="142"/>
                    </a:lnTo>
                    <a:lnTo>
                      <a:pt x="76" y="142"/>
                    </a:lnTo>
                    <a:lnTo>
                      <a:pt x="79" y="145"/>
                    </a:lnTo>
                    <a:lnTo>
                      <a:pt x="81" y="149"/>
                    </a:lnTo>
                    <a:lnTo>
                      <a:pt x="81" y="153"/>
                    </a:lnTo>
                    <a:lnTo>
                      <a:pt x="78" y="158"/>
                    </a:lnTo>
                    <a:lnTo>
                      <a:pt x="78" y="158"/>
                    </a:lnTo>
                    <a:lnTo>
                      <a:pt x="73" y="159"/>
                    </a:lnTo>
                    <a:lnTo>
                      <a:pt x="70" y="159"/>
                    </a:lnTo>
                    <a:lnTo>
                      <a:pt x="65" y="158"/>
                    </a:lnTo>
                    <a:lnTo>
                      <a:pt x="65" y="158"/>
                    </a:lnTo>
                    <a:lnTo>
                      <a:pt x="62" y="159"/>
                    </a:lnTo>
                    <a:lnTo>
                      <a:pt x="62" y="162"/>
                    </a:lnTo>
                    <a:lnTo>
                      <a:pt x="60" y="165"/>
                    </a:lnTo>
                    <a:lnTo>
                      <a:pt x="57" y="168"/>
                    </a:lnTo>
                    <a:lnTo>
                      <a:pt x="57" y="168"/>
                    </a:lnTo>
                    <a:lnTo>
                      <a:pt x="56" y="169"/>
                    </a:lnTo>
                    <a:lnTo>
                      <a:pt x="54" y="169"/>
                    </a:lnTo>
                    <a:lnTo>
                      <a:pt x="51" y="168"/>
                    </a:lnTo>
                    <a:lnTo>
                      <a:pt x="47" y="165"/>
                    </a:lnTo>
                    <a:lnTo>
                      <a:pt x="43" y="163"/>
                    </a:lnTo>
                    <a:lnTo>
                      <a:pt x="43" y="163"/>
                    </a:lnTo>
                    <a:lnTo>
                      <a:pt x="40" y="165"/>
                    </a:lnTo>
                    <a:lnTo>
                      <a:pt x="38" y="168"/>
                    </a:lnTo>
                    <a:lnTo>
                      <a:pt x="38" y="175"/>
                    </a:lnTo>
                    <a:lnTo>
                      <a:pt x="38" y="175"/>
                    </a:lnTo>
                    <a:lnTo>
                      <a:pt x="38" y="177"/>
                    </a:lnTo>
                    <a:lnTo>
                      <a:pt x="37" y="177"/>
                    </a:lnTo>
                    <a:lnTo>
                      <a:pt x="34" y="178"/>
                    </a:lnTo>
                    <a:lnTo>
                      <a:pt x="30" y="180"/>
                    </a:lnTo>
                    <a:lnTo>
                      <a:pt x="28" y="181"/>
                    </a:lnTo>
                    <a:lnTo>
                      <a:pt x="27" y="184"/>
                    </a:lnTo>
                    <a:lnTo>
                      <a:pt x="27" y="184"/>
                    </a:lnTo>
                    <a:lnTo>
                      <a:pt x="25" y="187"/>
                    </a:lnTo>
                    <a:lnTo>
                      <a:pt x="24" y="188"/>
                    </a:lnTo>
                    <a:lnTo>
                      <a:pt x="21" y="190"/>
                    </a:lnTo>
                    <a:lnTo>
                      <a:pt x="18" y="190"/>
                    </a:lnTo>
                    <a:lnTo>
                      <a:pt x="21" y="194"/>
                    </a:lnTo>
                    <a:lnTo>
                      <a:pt x="21" y="194"/>
                    </a:lnTo>
                    <a:lnTo>
                      <a:pt x="24" y="198"/>
                    </a:lnTo>
                    <a:lnTo>
                      <a:pt x="27" y="200"/>
                    </a:lnTo>
                    <a:lnTo>
                      <a:pt x="28" y="200"/>
                    </a:lnTo>
                    <a:lnTo>
                      <a:pt x="31" y="201"/>
                    </a:lnTo>
                    <a:lnTo>
                      <a:pt x="31" y="201"/>
                    </a:lnTo>
                    <a:lnTo>
                      <a:pt x="33" y="203"/>
                    </a:lnTo>
                    <a:lnTo>
                      <a:pt x="33" y="204"/>
                    </a:lnTo>
                    <a:lnTo>
                      <a:pt x="31" y="209"/>
                    </a:lnTo>
                    <a:lnTo>
                      <a:pt x="30" y="212"/>
                    </a:lnTo>
                    <a:lnTo>
                      <a:pt x="30" y="212"/>
                    </a:lnTo>
                    <a:lnTo>
                      <a:pt x="31" y="213"/>
                    </a:lnTo>
                    <a:lnTo>
                      <a:pt x="31" y="213"/>
                    </a:lnTo>
                    <a:lnTo>
                      <a:pt x="35" y="215"/>
                    </a:lnTo>
                    <a:lnTo>
                      <a:pt x="38" y="219"/>
                    </a:lnTo>
                    <a:lnTo>
                      <a:pt x="46" y="226"/>
                    </a:lnTo>
                    <a:lnTo>
                      <a:pt x="46" y="226"/>
                    </a:lnTo>
                    <a:lnTo>
                      <a:pt x="49" y="228"/>
                    </a:lnTo>
                    <a:lnTo>
                      <a:pt x="51" y="226"/>
                    </a:lnTo>
                    <a:lnTo>
                      <a:pt x="56" y="225"/>
                    </a:lnTo>
                    <a:lnTo>
                      <a:pt x="59" y="225"/>
                    </a:lnTo>
                    <a:lnTo>
                      <a:pt x="59" y="225"/>
                    </a:lnTo>
                    <a:lnTo>
                      <a:pt x="62" y="223"/>
                    </a:lnTo>
                    <a:lnTo>
                      <a:pt x="63" y="220"/>
                    </a:lnTo>
                    <a:lnTo>
                      <a:pt x="63" y="219"/>
                    </a:lnTo>
                    <a:lnTo>
                      <a:pt x="65" y="219"/>
                    </a:lnTo>
                    <a:lnTo>
                      <a:pt x="65" y="219"/>
                    </a:lnTo>
                    <a:lnTo>
                      <a:pt x="70" y="226"/>
                    </a:lnTo>
                    <a:lnTo>
                      <a:pt x="70" y="231"/>
                    </a:lnTo>
                    <a:lnTo>
                      <a:pt x="70" y="233"/>
                    </a:lnTo>
                    <a:lnTo>
                      <a:pt x="70" y="233"/>
                    </a:lnTo>
                    <a:lnTo>
                      <a:pt x="69" y="235"/>
                    </a:lnTo>
                    <a:lnTo>
                      <a:pt x="69" y="238"/>
                    </a:lnTo>
                    <a:lnTo>
                      <a:pt x="69" y="245"/>
                    </a:lnTo>
                    <a:lnTo>
                      <a:pt x="69" y="245"/>
                    </a:lnTo>
                    <a:lnTo>
                      <a:pt x="69" y="245"/>
                    </a:lnTo>
                    <a:lnTo>
                      <a:pt x="70" y="247"/>
                    </a:lnTo>
                    <a:lnTo>
                      <a:pt x="75" y="247"/>
                    </a:lnTo>
                    <a:lnTo>
                      <a:pt x="79" y="245"/>
                    </a:lnTo>
                    <a:lnTo>
                      <a:pt x="82" y="242"/>
                    </a:lnTo>
                    <a:lnTo>
                      <a:pt x="82" y="242"/>
                    </a:lnTo>
                    <a:lnTo>
                      <a:pt x="83" y="241"/>
                    </a:lnTo>
                    <a:lnTo>
                      <a:pt x="88" y="239"/>
                    </a:lnTo>
                    <a:lnTo>
                      <a:pt x="92" y="241"/>
                    </a:lnTo>
                    <a:lnTo>
                      <a:pt x="98" y="244"/>
                    </a:lnTo>
                    <a:lnTo>
                      <a:pt x="98" y="244"/>
                    </a:lnTo>
                    <a:lnTo>
                      <a:pt x="104" y="250"/>
                    </a:lnTo>
                    <a:lnTo>
                      <a:pt x="104" y="250"/>
                    </a:lnTo>
                    <a:lnTo>
                      <a:pt x="105" y="247"/>
                    </a:lnTo>
                    <a:lnTo>
                      <a:pt x="105" y="247"/>
                    </a:lnTo>
                    <a:lnTo>
                      <a:pt x="105" y="244"/>
                    </a:lnTo>
                    <a:lnTo>
                      <a:pt x="107" y="241"/>
                    </a:lnTo>
                    <a:lnTo>
                      <a:pt x="110" y="239"/>
                    </a:lnTo>
                    <a:lnTo>
                      <a:pt x="110" y="241"/>
                    </a:lnTo>
                    <a:lnTo>
                      <a:pt x="110" y="241"/>
                    </a:lnTo>
                    <a:lnTo>
                      <a:pt x="111" y="242"/>
                    </a:lnTo>
                    <a:lnTo>
                      <a:pt x="113" y="244"/>
                    </a:lnTo>
                    <a:lnTo>
                      <a:pt x="117" y="244"/>
                    </a:lnTo>
                    <a:lnTo>
                      <a:pt x="123" y="242"/>
                    </a:lnTo>
                    <a:lnTo>
                      <a:pt x="123" y="242"/>
                    </a:lnTo>
                    <a:lnTo>
                      <a:pt x="127" y="241"/>
                    </a:lnTo>
                    <a:lnTo>
                      <a:pt x="127" y="241"/>
                    </a:lnTo>
                    <a:lnTo>
                      <a:pt x="127" y="241"/>
                    </a:lnTo>
                    <a:lnTo>
                      <a:pt x="123" y="248"/>
                    </a:lnTo>
                    <a:lnTo>
                      <a:pt x="123" y="248"/>
                    </a:lnTo>
                    <a:lnTo>
                      <a:pt x="121" y="250"/>
                    </a:lnTo>
                    <a:lnTo>
                      <a:pt x="120" y="252"/>
                    </a:lnTo>
                    <a:lnTo>
                      <a:pt x="120" y="260"/>
                    </a:lnTo>
                    <a:lnTo>
                      <a:pt x="120" y="264"/>
                    </a:lnTo>
                    <a:lnTo>
                      <a:pt x="120" y="266"/>
                    </a:lnTo>
                    <a:lnTo>
                      <a:pt x="118" y="266"/>
                    </a:lnTo>
                    <a:lnTo>
                      <a:pt x="118" y="266"/>
                    </a:lnTo>
                    <a:lnTo>
                      <a:pt x="116" y="268"/>
                    </a:lnTo>
                    <a:lnTo>
                      <a:pt x="113" y="273"/>
                    </a:lnTo>
                    <a:lnTo>
                      <a:pt x="108" y="276"/>
                    </a:lnTo>
                    <a:lnTo>
                      <a:pt x="104" y="279"/>
                    </a:lnTo>
                    <a:lnTo>
                      <a:pt x="104" y="279"/>
                    </a:lnTo>
                    <a:lnTo>
                      <a:pt x="98" y="282"/>
                    </a:lnTo>
                    <a:lnTo>
                      <a:pt x="92" y="286"/>
                    </a:lnTo>
                    <a:lnTo>
                      <a:pt x="85" y="295"/>
                    </a:lnTo>
                    <a:lnTo>
                      <a:pt x="85" y="295"/>
                    </a:lnTo>
                    <a:lnTo>
                      <a:pt x="82" y="295"/>
                    </a:lnTo>
                    <a:lnTo>
                      <a:pt x="76" y="293"/>
                    </a:lnTo>
                    <a:lnTo>
                      <a:pt x="70" y="293"/>
                    </a:lnTo>
                    <a:lnTo>
                      <a:pt x="67" y="295"/>
                    </a:lnTo>
                    <a:lnTo>
                      <a:pt x="66" y="296"/>
                    </a:lnTo>
                    <a:lnTo>
                      <a:pt x="66" y="296"/>
                    </a:lnTo>
                    <a:lnTo>
                      <a:pt x="65" y="301"/>
                    </a:lnTo>
                    <a:lnTo>
                      <a:pt x="60" y="304"/>
                    </a:lnTo>
                    <a:lnTo>
                      <a:pt x="57" y="306"/>
                    </a:lnTo>
                    <a:lnTo>
                      <a:pt x="57" y="308"/>
                    </a:lnTo>
                    <a:lnTo>
                      <a:pt x="57" y="309"/>
                    </a:lnTo>
                    <a:lnTo>
                      <a:pt x="57" y="309"/>
                    </a:lnTo>
                    <a:lnTo>
                      <a:pt x="60" y="309"/>
                    </a:lnTo>
                    <a:lnTo>
                      <a:pt x="66" y="306"/>
                    </a:lnTo>
                    <a:lnTo>
                      <a:pt x="70" y="304"/>
                    </a:lnTo>
                    <a:lnTo>
                      <a:pt x="72" y="301"/>
                    </a:lnTo>
                    <a:lnTo>
                      <a:pt x="72" y="301"/>
                    </a:lnTo>
                    <a:lnTo>
                      <a:pt x="72" y="299"/>
                    </a:lnTo>
                    <a:lnTo>
                      <a:pt x="73" y="299"/>
                    </a:lnTo>
                    <a:lnTo>
                      <a:pt x="76" y="301"/>
                    </a:lnTo>
                    <a:lnTo>
                      <a:pt x="76" y="301"/>
                    </a:lnTo>
                    <a:lnTo>
                      <a:pt x="78" y="302"/>
                    </a:lnTo>
                    <a:lnTo>
                      <a:pt x="81" y="301"/>
                    </a:lnTo>
                    <a:lnTo>
                      <a:pt x="86" y="298"/>
                    </a:lnTo>
                    <a:lnTo>
                      <a:pt x="86" y="298"/>
                    </a:lnTo>
                    <a:lnTo>
                      <a:pt x="88" y="296"/>
                    </a:lnTo>
                    <a:lnTo>
                      <a:pt x="89" y="296"/>
                    </a:lnTo>
                    <a:lnTo>
                      <a:pt x="94" y="296"/>
                    </a:lnTo>
                    <a:lnTo>
                      <a:pt x="94" y="296"/>
                    </a:lnTo>
                    <a:lnTo>
                      <a:pt x="97" y="296"/>
                    </a:lnTo>
                    <a:lnTo>
                      <a:pt x="98" y="295"/>
                    </a:lnTo>
                    <a:lnTo>
                      <a:pt x="101" y="293"/>
                    </a:lnTo>
                    <a:lnTo>
                      <a:pt x="105" y="293"/>
                    </a:lnTo>
                    <a:lnTo>
                      <a:pt x="105" y="293"/>
                    </a:lnTo>
                    <a:lnTo>
                      <a:pt x="108" y="292"/>
                    </a:lnTo>
                    <a:lnTo>
                      <a:pt x="110" y="290"/>
                    </a:lnTo>
                    <a:lnTo>
                      <a:pt x="111" y="286"/>
                    </a:lnTo>
                    <a:lnTo>
                      <a:pt x="111" y="286"/>
                    </a:lnTo>
                    <a:lnTo>
                      <a:pt x="116" y="282"/>
                    </a:lnTo>
                    <a:lnTo>
                      <a:pt x="121" y="279"/>
                    </a:lnTo>
                    <a:lnTo>
                      <a:pt x="133" y="273"/>
                    </a:lnTo>
                    <a:lnTo>
                      <a:pt x="133" y="273"/>
                    </a:lnTo>
                    <a:lnTo>
                      <a:pt x="134" y="271"/>
                    </a:lnTo>
                    <a:lnTo>
                      <a:pt x="136" y="270"/>
                    </a:lnTo>
                    <a:lnTo>
                      <a:pt x="136" y="268"/>
                    </a:lnTo>
                    <a:lnTo>
                      <a:pt x="137" y="267"/>
                    </a:lnTo>
                    <a:lnTo>
                      <a:pt x="137" y="267"/>
                    </a:lnTo>
                    <a:lnTo>
                      <a:pt x="143" y="264"/>
                    </a:lnTo>
                    <a:lnTo>
                      <a:pt x="150" y="260"/>
                    </a:lnTo>
                    <a:lnTo>
                      <a:pt x="150" y="260"/>
                    </a:lnTo>
                    <a:lnTo>
                      <a:pt x="155" y="257"/>
                    </a:lnTo>
                    <a:lnTo>
                      <a:pt x="159" y="255"/>
                    </a:lnTo>
                    <a:lnTo>
                      <a:pt x="159" y="255"/>
                    </a:lnTo>
                    <a:lnTo>
                      <a:pt x="161" y="254"/>
                    </a:lnTo>
                    <a:lnTo>
                      <a:pt x="162" y="251"/>
                    </a:lnTo>
                    <a:lnTo>
                      <a:pt x="162" y="248"/>
                    </a:lnTo>
                    <a:lnTo>
                      <a:pt x="164" y="247"/>
                    </a:lnTo>
                    <a:lnTo>
                      <a:pt x="164" y="247"/>
                    </a:lnTo>
                    <a:lnTo>
                      <a:pt x="168" y="245"/>
                    </a:lnTo>
                    <a:lnTo>
                      <a:pt x="169" y="241"/>
                    </a:lnTo>
                    <a:lnTo>
                      <a:pt x="169" y="241"/>
                    </a:lnTo>
                    <a:lnTo>
                      <a:pt x="168" y="239"/>
                    </a:lnTo>
                    <a:lnTo>
                      <a:pt x="165" y="238"/>
                    </a:lnTo>
                    <a:lnTo>
                      <a:pt x="162" y="238"/>
                    </a:lnTo>
                    <a:lnTo>
                      <a:pt x="161" y="236"/>
                    </a:lnTo>
                    <a:lnTo>
                      <a:pt x="161" y="236"/>
                    </a:lnTo>
                    <a:lnTo>
                      <a:pt x="161" y="235"/>
                    </a:lnTo>
                    <a:lnTo>
                      <a:pt x="164" y="232"/>
                    </a:lnTo>
                    <a:lnTo>
                      <a:pt x="167" y="229"/>
                    </a:lnTo>
                    <a:lnTo>
                      <a:pt x="169" y="228"/>
                    </a:lnTo>
                    <a:lnTo>
                      <a:pt x="169" y="228"/>
                    </a:lnTo>
                    <a:lnTo>
                      <a:pt x="172" y="228"/>
                    </a:lnTo>
                    <a:lnTo>
                      <a:pt x="175" y="226"/>
                    </a:lnTo>
                    <a:lnTo>
                      <a:pt x="177" y="223"/>
                    </a:lnTo>
                    <a:lnTo>
                      <a:pt x="178" y="220"/>
                    </a:lnTo>
                    <a:lnTo>
                      <a:pt x="178" y="220"/>
                    </a:lnTo>
                    <a:lnTo>
                      <a:pt x="178" y="219"/>
                    </a:lnTo>
                    <a:lnTo>
                      <a:pt x="181" y="216"/>
                    </a:lnTo>
                    <a:lnTo>
                      <a:pt x="185" y="213"/>
                    </a:lnTo>
                    <a:lnTo>
                      <a:pt x="185" y="213"/>
                    </a:lnTo>
                    <a:lnTo>
                      <a:pt x="188" y="207"/>
                    </a:lnTo>
                    <a:lnTo>
                      <a:pt x="190" y="206"/>
                    </a:lnTo>
                    <a:lnTo>
                      <a:pt x="191" y="206"/>
                    </a:lnTo>
                    <a:lnTo>
                      <a:pt x="191" y="206"/>
                    </a:lnTo>
                    <a:lnTo>
                      <a:pt x="194" y="204"/>
                    </a:lnTo>
                    <a:lnTo>
                      <a:pt x="197" y="203"/>
                    </a:lnTo>
                    <a:lnTo>
                      <a:pt x="201" y="198"/>
                    </a:lnTo>
                    <a:lnTo>
                      <a:pt x="201" y="198"/>
                    </a:lnTo>
                    <a:lnTo>
                      <a:pt x="203" y="198"/>
                    </a:lnTo>
                    <a:lnTo>
                      <a:pt x="204" y="198"/>
                    </a:lnTo>
                    <a:lnTo>
                      <a:pt x="204" y="200"/>
                    </a:lnTo>
                    <a:lnTo>
                      <a:pt x="209" y="201"/>
                    </a:lnTo>
                    <a:lnTo>
                      <a:pt x="209" y="201"/>
                    </a:lnTo>
                    <a:lnTo>
                      <a:pt x="212" y="203"/>
                    </a:lnTo>
                    <a:lnTo>
                      <a:pt x="213" y="204"/>
                    </a:lnTo>
                    <a:lnTo>
                      <a:pt x="212" y="206"/>
                    </a:lnTo>
                    <a:lnTo>
                      <a:pt x="209" y="206"/>
                    </a:lnTo>
                    <a:lnTo>
                      <a:pt x="209" y="206"/>
                    </a:lnTo>
                    <a:lnTo>
                      <a:pt x="206" y="204"/>
                    </a:lnTo>
                    <a:lnTo>
                      <a:pt x="203" y="204"/>
                    </a:lnTo>
                    <a:lnTo>
                      <a:pt x="200" y="206"/>
                    </a:lnTo>
                    <a:lnTo>
                      <a:pt x="197" y="209"/>
                    </a:lnTo>
                    <a:lnTo>
                      <a:pt x="197" y="209"/>
                    </a:lnTo>
                    <a:lnTo>
                      <a:pt x="194" y="212"/>
                    </a:lnTo>
                    <a:lnTo>
                      <a:pt x="194" y="213"/>
                    </a:lnTo>
                    <a:lnTo>
                      <a:pt x="194" y="216"/>
                    </a:lnTo>
                    <a:lnTo>
                      <a:pt x="191" y="219"/>
                    </a:lnTo>
                    <a:lnTo>
                      <a:pt x="191" y="219"/>
                    </a:lnTo>
                    <a:lnTo>
                      <a:pt x="190" y="222"/>
                    </a:lnTo>
                    <a:lnTo>
                      <a:pt x="190" y="225"/>
                    </a:lnTo>
                    <a:lnTo>
                      <a:pt x="190" y="226"/>
                    </a:lnTo>
                    <a:lnTo>
                      <a:pt x="193" y="228"/>
                    </a:lnTo>
                    <a:lnTo>
                      <a:pt x="193" y="228"/>
                    </a:lnTo>
                    <a:lnTo>
                      <a:pt x="194" y="228"/>
                    </a:lnTo>
                    <a:lnTo>
                      <a:pt x="194" y="229"/>
                    </a:lnTo>
                    <a:lnTo>
                      <a:pt x="188" y="232"/>
                    </a:lnTo>
                    <a:lnTo>
                      <a:pt x="188" y="232"/>
                    </a:lnTo>
                    <a:lnTo>
                      <a:pt x="187" y="233"/>
                    </a:lnTo>
                    <a:lnTo>
                      <a:pt x="187" y="235"/>
                    </a:lnTo>
                    <a:lnTo>
                      <a:pt x="190" y="236"/>
                    </a:lnTo>
                    <a:lnTo>
                      <a:pt x="193" y="236"/>
                    </a:lnTo>
                    <a:lnTo>
                      <a:pt x="193" y="236"/>
                    </a:lnTo>
                    <a:lnTo>
                      <a:pt x="199" y="235"/>
                    </a:lnTo>
                    <a:lnTo>
                      <a:pt x="204" y="232"/>
                    </a:lnTo>
                    <a:lnTo>
                      <a:pt x="216" y="223"/>
                    </a:lnTo>
                    <a:lnTo>
                      <a:pt x="216" y="223"/>
                    </a:lnTo>
                    <a:lnTo>
                      <a:pt x="222" y="222"/>
                    </a:lnTo>
                    <a:lnTo>
                      <a:pt x="228" y="222"/>
                    </a:lnTo>
                    <a:lnTo>
                      <a:pt x="234" y="223"/>
                    </a:lnTo>
                    <a:lnTo>
                      <a:pt x="234" y="223"/>
                    </a:lnTo>
                    <a:lnTo>
                      <a:pt x="234" y="222"/>
                    </a:lnTo>
                    <a:lnTo>
                      <a:pt x="234" y="220"/>
                    </a:lnTo>
                    <a:lnTo>
                      <a:pt x="232" y="219"/>
                    </a:lnTo>
                    <a:lnTo>
                      <a:pt x="234" y="217"/>
                    </a:lnTo>
                    <a:lnTo>
                      <a:pt x="234" y="217"/>
                    </a:lnTo>
                    <a:lnTo>
                      <a:pt x="234" y="216"/>
                    </a:lnTo>
                    <a:lnTo>
                      <a:pt x="232" y="215"/>
                    </a:lnTo>
                    <a:lnTo>
                      <a:pt x="231" y="213"/>
                    </a:lnTo>
                    <a:lnTo>
                      <a:pt x="228" y="210"/>
                    </a:lnTo>
                    <a:lnTo>
                      <a:pt x="228" y="210"/>
                    </a:lnTo>
                    <a:lnTo>
                      <a:pt x="228" y="207"/>
                    </a:lnTo>
                    <a:lnTo>
                      <a:pt x="229" y="207"/>
                    </a:lnTo>
                    <a:lnTo>
                      <a:pt x="231" y="206"/>
                    </a:lnTo>
                    <a:lnTo>
                      <a:pt x="232" y="204"/>
                    </a:lnTo>
                    <a:lnTo>
                      <a:pt x="232" y="204"/>
                    </a:lnTo>
                    <a:lnTo>
                      <a:pt x="234" y="203"/>
                    </a:lnTo>
                    <a:lnTo>
                      <a:pt x="235" y="201"/>
                    </a:lnTo>
                    <a:lnTo>
                      <a:pt x="239" y="204"/>
                    </a:lnTo>
                    <a:lnTo>
                      <a:pt x="239" y="204"/>
                    </a:lnTo>
                    <a:lnTo>
                      <a:pt x="241" y="204"/>
                    </a:lnTo>
                    <a:lnTo>
                      <a:pt x="244" y="204"/>
                    </a:lnTo>
                    <a:lnTo>
                      <a:pt x="245" y="204"/>
                    </a:lnTo>
                    <a:lnTo>
                      <a:pt x="247" y="207"/>
                    </a:lnTo>
                    <a:lnTo>
                      <a:pt x="247" y="207"/>
                    </a:lnTo>
                    <a:lnTo>
                      <a:pt x="250" y="209"/>
                    </a:lnTo>
                    <a:lnTo>
                      <a:pt x="251" y="209"/>
                    </a:lnTo>
                    <a:lnTo>
                      <a:pt x="254" y="207"/>
                    </a:lnTo>
                    <a:lnTo>
                      <a:pt x="257" y="209"/>
                    </a:lnTo>
                    <a:lnTo>
                      <a:pt x="257" y="209"/>
                    </a:lnTo>
                    <a:lnTo>
                      <a:pt x="258" y="210"/>
                    </a:lnTo>
                    <a:lnTo>
                      <a:pt x="257" y="212"/>
                    </a:lnTo>
                    <a:lnTo>
                      <a:pt x="251" y="213"/>
                    </a:lnTo>
                    <a:lnTo>
                      <a:pt x="251" y="213"/>
                    </a:lnTo>
                    <a:lnTo>
                      <a:pt x="250" y="215"/>
                    </a:lnTo>
                    <a:lnTo>
                      <a:pt x="250" y="216"/>
                    </a:lnTo>
                    <a:lnTo>
                      <a:pt x="250" y="217"/>
                    </a:lnTo>
                    <a:lnTo>
                      <a:pt x="252" y="217"/>
                    </a:lnTo>
                    <a:lnTo>
                      <a:pt x="252" y="217"/>
                    </a:lnTo>
                    <a:lnTo>
                      <a:pt x="257" y="215"/>
                    </a:lnTo>
                    <a:lnTo>
                      <a:pt x="260" y="213"/>
                    </a:lnTo>
                    <a:lnTo>
                      <a:pt x="261" y="215"/>
                    </a:lnTo>
                    <a:lnTo>
                      <a:pt x="261" y="215"/>
                    </a:lnTo>
                    <a:lnTo>
                      <a:pt x="264" y="216"/>
                    </a:lnTo>
                    <a:lnTo>
                      <a:pt x="266" y="216"/>
                    </a:lnTo>
                    <a:lnTo>
                      <a:pt x="268" y="215"/>
                    </a:lnTo>
                    <a:lnTo>
                      <a:pt x="268" y="215"/>
                    </a:lnTo>
                    <a:lnTo>
                      <a:pt x="270" y="213"/>
                    </a:lnTo>
                    <a:lnTo>
                      <a:pt x="271" y="213"/>
                    </a:lnTo>
                    <a:lnTo>
                      <a:pt x="271" y="216"/>
                    </a:lnTo>
                    <a:lnTo>
                      <a:pt x="271" y="216"/>
                    </a:lnTo>
                    <a:lnTo>
                      <a:pt x="273" y="217"/>
                    </a:lnTo>
                    <a:lnTo>
                      <a:pt x="276" y="219"/>
                    </a:lnTo>
                    <a:lnTo>
                      <a:pt x="284" y="220"/>
                    </a:lnTo>
                    <a:lnTo>
                      <a:pt x="284" y="220"/>
                    </a:lnTo>
                    <a:lnTo>
                      <a:pt x="292" y="220"/>
                    </a:lnTo>
                    <a:lnTo>
                      <a:pt x="299" y="220"/>
                    </a:lnTo>
                    <a:lnTo>
                      <a:pt x="311" y="220"/>
                    </a:lnTo>
                    <a:lnTo>
                      <a:pt x="311" y="220"/>
                    </a:lnTo>
                    <a:lnTo>
                      <a:pt x="312" y="220"/>
                    </a:lnTo>
                    <a:lnTo>
                      <a:pt x="314" y="223"/>
                    </a:lnTo>
                    <a:lnTo>
                      <a:pt x="317" y="225"/>
                    </a:lnTo>
                    <a:lnTo>
                      <a:pt x="321" y="226"/>
                    </a:lnTo>
                    <a:lnTo>
                      <a:pt x="321" y="226"/>
                    </a:lnTo>
                    <a:lnTo>
                      <a:pt x="324" y="226"/>
                    </a:lnTo>
                    <a:lnTo>
                      <a:pt x="325" y="226"/>
                    </a:lnTo>
                    <a:lnTo>
                      <a:pt x="330" y="223"/>
                    </a:lnTo>
                    <a:lnTo>
                      <a:pt x="333" y="222"/>
                    </a:lnTo>
                    <a:lnTo>
                      <a:pt x="334" y="222"/>
                    </a:lnTo>
                    <a:lnTo>
                      <a:pt x="335" y="222"/>
                    </a:lnTo>
                    <a:lnTo>
                      <a:pt x="335" y="222"/>
                    </a:lnTo>
                    <a:lnTo>
                      <a:pt x="337" y="225"/>
                    </a:lnTo>
                    <a:lnTo>
                      <a:pt x="335" y="226"/>
                    </a:lnTo>
                    <a:lnTo>
                      <a:pt x="333" y="229"/>
                    </a:lnTo>
                    <a:lnTo>
                      <a:pt x="333" y="229"/>
                    </a:lnTo>
                    <a:lnTo>
                      <a:pt x="333" y="231"/>
                    </a:lnTo>
                    <a:lnTo>
                      <a:pt x="334" y="232"/>
                    </a:lnTo>
                    <a:lnTo>
                      <a:pt x="338" y="233"/>
                    </a:lnTo>
                    <a:lnTo>
                      <a:pt x="338" y="233"/>
                    </a:lnTo>
                    <a:lnTo>
                      <a:pt x="346" y="236"/>
                    </a:lnTo>
                    <a:lnTo>
                      <a:pt x="349" y="238"/>
                    </a:lnTo>
                    <a:lnTo>
                      <a:pt x="351" y="241"/>
                    </a:lnTo>
                    <a:lnTo>
                      <a:pt x="351" y="241"/>
                    </a:lnTo>
                    <a:lnTo>
                      <a:pt x="357" y="245"/>
                    </a:lnTo>
                    <a:lnTo>
                      <a:pt x="360" y="248"/>
                    </a:lnTo>
                    <a:lnTo>
                      <a:pt x="366" y="251"/>
                    </a:lnTo>
                    <a:lnTo>
                      <a:pt x="366" y="251"/>
                    </a:lnTo>
                    <a:lnTo>
                      <a:pt x="368" y="252"/>
                    </a:lnTo>
                    <a:lnTo>
                      <a:pt x="369" y="251"/>
                    </a:lnTo>
                    <a:lnTo>
                      <a:pt x="370" y="248"/>
                    </a:lnTo>
                    <a:lnTo>
                      <a:pt x="370" y="245"/>
                    </a:lnTo>
                    <a:lnTo>
                      <a:pt x="370" y="245"/>
                    </a:lnTo>
                    <a:lnTo>
                      <a:pt x="372" y="245"/>
                    </a:lnTo>
                    <a:lnTo>
                      <a:pt x="372" y="245"/>
                    </a:lnTo>
                    <a:lnTo>
                      <a:pt x="376" y="248"/>
                    </a:lnTo>
                    <a:lnTo>
                      <a:pt x="378" y="248"/>
                    </a:lnTo>
                    <a:lnTo>
                      <a:pt x="379" y="248"/>
                    </a:lnTo>
                    <a:lnTo>
                      <a:pt x="382" y="251"/>
                    </a:lnTo>
                    <a:lnTo>
                      <a:pt x="382" y="251"/>
                    </a:lnTo>
                    <a:lnTo>
                      <a:pt x="385" y="252"/>
                    </a:lnTo>
                    <a:lnTo>
                      <a:pt x="385" y="251"/>
                    </a:lnTo>
                    <a:lnTo>
                      <a:pt x="384" y="241"/>
                    </a:lnTo>
                    <a:lnTo>
                      <a:pt x="384" y="241"/>
                    </a:lnTo>
                    <a:lnTo>
                      <a:pt x="382" y="238"/>
                    </a:lnTo>
                    <a:lnTo>
                      <a:pt x="384" y="236"/>
                    </a:lnTo>
                    <a:lnTo>
                      <a:pt x="388" y="242"/>
                    </a:lnTo>
                    <a:lnTo>
                      <a:pt x="388" y="242"/>
                    </a:lnTo>
                    <a:lnTo>
                      <a:pt x="389" y="245"/>
                    </a:lnTo>
                    <a:lnTo>
                      <a:pt x="389" y="250"/>
                    </a:lnTo>
                    <a:lnTo>
                      <a:pt x="388" y="257"/>
                    </a:lnTo>
                    <a:lnTo>
                      <a:pt x="388" y="257"/>
                    </a:lnTo>
                    <a:lnTo>
                      <a:pt x="386" y="260"/>
                    </a:lnTo>
                    <a:lnTo>
                      <a:pt x="384" y="260"/>
                    </a:lnTo>
                    <a:lnTo>
                      <a:pt x="381" y="257"/>
                    </a:lnTo>
                    <a:lnTo>
                      <a:pt x="379" y="255"/>
                    </a:lnTo>
                    <a:lnTo>
                      <a:pt x="379" y="255"/>
                    </a:lnTo>
                    <a:lnTo>
                      <a:pt x="379" y="254"/>
                    </a:lnTo>
                    <a:lnTo>
                      <a:pt x="376" y="254"/>
                    </a:lnTo>
                    <a:lnTo>
                      <a:pt x="373" y="255"/>
                    </a:lnTo>
                    <a:lnTo>
                      <a:pt x="372" y="257"/>
                    </a:lnTo>
                    <a:lnTo>
                      <a:pt x="372" y="257"/>
                    </a:lnTo>
                    <a:lnTo>
                      <a:pt x="372" y="261"/>
                    </a:lnTo>
                    <a:lnTo>
                      <a:pt x="375" y="264"/>
                    </a:lnTo>
                    <a:lnTo>
                      <a:pt x="378" y="267"/>
                    </a:lnTo>
                    <a:lnTo>
                      <a:pt x="381" y="268"/>
                    </a:lnTo>
                    <a:lnTo>
                      <a:pt x="381" y="268"/>
                    </a:lnTo>
                    <a:lnTo>
                      <a:pt x="384" y="270"/>
                    </a:lnTo>
                    <a:lnTo>
                      <a:pt x="384" y="273"/>
                    </a:lnTo>
                    <a:lnTo>
                      <a:pt x="384" y="276"/>
                    </a:lnTo>
                    <a:lnTo>
                      <a:pt x="385" y="277"/>
                    </a:lnTo>
                    <a:lnTo>
                      <a:pt x="385" y="277"/>
                    </a:lnTo>
                    <a:lnTo>
                      <a:pt x="386" y="279"/>
                    </a:lnTo>
                    <a:lnTo>
                      <a:pt x="388" y="282"/>
                    </a:lnTo>
                    <a:lnTo>
                      <a:pt x="389" y="283"/>
                    </a:lnTo>
                    <a:lnTo>
                      <a:pt x="391" y="283"/>
                    </a:lnTo>
                    <a:lnTo>
                      <a:pt x="391" y="283"/>
                    </a:lnTo>
                    <a:lnTo>
                      <a:pt x="391" y="282"/>
                    </a:lnTo>
                    <a:lnTo>
                      <a:pt x="391" y="279"/>
                    </a:lnTo>
                    <a:lnTo>
                      <a:pt x="391" y="274"/>
                    </a:lnTo>
                    <a:lnTo>
                      <a:pt x="389" y="271"/>
                    </a:lnTo>
                    <a:lnTo>
                      <a:pt x="389" y="271"/>
                    </a:lnTo>
                    <a:lnTo>
                      <a:pt x="388" y="268"/>
                    </a:lnTo>
                    <a:lnTo>
                      <a:pt x="388" y="266"/>
                    </a:lnTo>
                    <a:lnTo>
                      <a:pt x="389" y="264"/>
                    </a:lnTo>
                    <a:lnTo>
                      <a:pt x="391" y="263"/>
                    </a:lnTo>
                    <a:lnTo>
                      <a:pt x="391" y="263"/>
                    </a:lnTo>
                    <a:lnTo>
                      <a:pt x="392" y="264"/>
                    </a:lnTo>
                    <a:lnTo>
                      <a:pt x="392" y="267"/>
                    </a:lnTo>
                    <a:lnTo>
                      <a:pt x="392" y="270"/>
                    </a:lnTo>
                    <a:lnTo>
                      <a:pt x="392" y="271"/>
                    </a:lnTo>
                    <a:lnTo>
                      <a:pt x="392" y="271"/>
                    </a:lnTo>
                    <a:lnTo>
                      <a:pt x="394" y="271"/>
                    </a:lnTo>
                    <a:lnTo>
                      <a:pt x="395" y="271"/>
                    </a:lnTo>
                    <a:lnTo>
                      <a:pt x="400" y="267"/>
                    </a:lnTo>
                    <a:lnTo>
                      <a:pt x="400" y="267"/>
                    </a:lnTo>
                    <a:lnTo>
                      <a:pt x="401" y="266"/>
                    </a:lnTo>
                    <a:lnTo>
                      <a:pt x="401" y="263"/>
                    </a:lnTo>
                    <a:lnTo>
                      <a:pt x="400" y="260"/>
                    </a:lnTo>
                    <a:lnTo>
                      <a:pt x="400" y="257"/>
                    </a:lnTo>
                    <a:lnTo>
                      <a:pt x="400" y="257"/>
                    </a:lnTo>
                    <a:lnTo>
                      <a:pt x="401" y="255"/>
                    </a:lnTo>
                    <a:lnTo>
                      <a:pt x="402" y="257"/>
                    </a:lnTo>
                    <a:lnTo>
                      <a:pt x="407" y="264"/>
                    </a:lnTo>
                    <a:lnTo>
                      <a:pt x="407" y="264"/>
                    </a:lnTo>
                    <a:lnTo>
                      <a:pt x="407" y="267"/>
                    </a:lnTo>
                    <a:lnTo>
                      <a:pt x="405" y="270"/>
                    </a:lnTo>
                    <a:lnTo>
                      <a:pt x="404" y="271"/>
                    </a:lnTo>
                    <a:lnTo>
                      <a:pt x="402" y="273"/>
                    </a:lnTo>
                    <a:lnTo>
                      <a:pt x="402" y="273"/>
                    </a:lnTo>
                    <a:lnTo>
                      <a:pt x="402" y="274"/>
                    </a:lnTo>
                    <a:lnTo>
                      <a:pt x="400" y="274"/>
                    </a:lnTo>
                    <a:lnTo>
                      <a:pt x="397" y="276"/>
                    </a:lnTo>
                    <a:lnTo>
                      <a:pt x="397" y="276"/>
                    </a:lnTo>
                    <a:lnTo>
                      <a:pt x="395" y="279"/>
                    </a:lnTo>
                    <a:lnTo>
                      <a:pt x="395" y="282"/>
                    </a:lnTo>
                    <a:lnTo>
                      <a:pt x="397" y="286"/>
                    </a:lnTo>
                    <a:lnTo>
                      <a:pt x="398" y="287"/>
                    </a:lnTo>
                    <a:lnTo>
                      <a:pt x="398" y="287"/>
                    </a:lnTo>
                    <a:lnTo>
                      <a:pt x="400" y="287"/>
                    </a:lnTo>
                    <a:lnTo>
                      <a:pt x="400" y="285"/>
                    </a:lnTo>
                    <a:lnTo>
                      <a:pt x="401" y="283"/>
                    </a:lnTo>
                    <a:lnTo>
                      <a:pt x="402" y="283"/>
                    </a:lnTo>
                    <a:lnTo>
                      <a:pt x="402" y="283"/>
                    </a:lnTo>
                    <a:lnTo>
                      <a:pt x="402" y="285"/>
                    </a:lnTo>
                    <a:lnTo>
                      <a:pt x="404" y="285"/>
                    </a:lnTo>
                    <a:lnTo>
                      <a:pt x="405" y="283"/>
                    </a:lnTo>
                    <a:lnTo>
                      <a:pt x="408" y="282"/>
                    </a:lnTo>
                    <a:lnTo>
                      <a:pt x="408" y="282"/>
                    </a:lnTo>
                    <a:lnTo>
                      <a:pt x="410" y="282"/>
                    </a:lnTo>
                    <a:lnTo>
                      <a:pt x="410" y="282"/>
                    </a:lnTo>
                    <a:lnTo>
                      <a:pt x="411" y="286"/>
                    </a:lnTo>
                    <a:lnTo>
                      <a:pt x="414" y="287"/>
                    </a:lnTo>
                    <a:lnTo>
                      <a:pt x="417" y="290"/>
                    </a:lnTo>
                    <a:lnTo>
                      <a:pt x="420" y="290"/>
                    </a:lnTo>
                    <a:lnTo>
                      <a:pt x="420" y="290"/>
                    </a:lnTo>
                    <a:lnTo>
                      <a:pt x="420" y="289"/>
                    </a:lnTo>
                    <a:lnTo>
                      <a:pt x="420" y="287"/>
                    </a:lnTo>
                    <a:lnTo>
                      <a:pt x="417" y="285"/>
                    </a:lnTo>
                    <a:lnTo>
                      <a:pt x="414" y="285"/>
                    </a:lnTo>
                    <a:lnTo>
                      <a:pt x="414" y="285"/>
                    </a:lnTo>
                    <a:lnTo>
                      <a:pt x="413" y="283"/>
                    </a:lnTo>
                    <a:lnTo>
                      <a:pt x="413" y="282"/>
                    </a:lnTo>
                    <a:lnTo>
                      <a:pt x="413" y="279"/>
                    </a:lnTo>
                    <a:lnTo>
                      <a:pt x="416" y="277"/>
                    </a:lnTo>
                    <a:lnTo>
                      <a:pt x="416" y="277"/>
                    </a:lnTo>
                    <a:lnTo>
                      <a:pt x="418" y="279"/>
                    </a:lnTo>
                    <a:lnTo>
                      <a:pt x="421" y="283"/>
                    </a:lnTo>
                    <a:lnTo>
                      <a:pt x="423" y="286"/>
                    </a:lnTo>
                    <a:lnTo>
                      <a:pt x="424" y="289"/>
                    </a:lnTo>
                    <a:lnTo>
                      <a:pt x="424" y="289"/>
                    </a:lnTo>
                    <a:lnTo>
                      <a:pt x="423" y="292"/>
                    </a:lnTo>
                    <a:lnTo>
                      <a:pt x="423" y="292"/>
                    </a:lnTo>
                    <a:lnTo>
                      <a:pt x="418" y="296"/>
                    </a:lnTo>
                    <a:lnTo>
                      <a:pt x="418" y="296"/>
                    </a:lnTo>
                    <a:lnTo>
                      <a:pt x="417" y="296"/>
                    </a:lnTo>
                    <a:lnTo>
                      <a:pt x="416" y="296"/>
                    </a:lnTo>
                    <a:lnTo>
                      <a:pt x="413" y="295"/>
                    </a:lnTo>
                    <a:lnTo>
                      <a:pt x="411" y="292"/>
                    </a:lnTo>
                    <a:lnTo>
                      <a:pt x="408" y="290"/>
                    </a:lnTo>
                    <a:lnTo>
                      <a:pt x="408" y="290"/>
                    </a:lnTo>
                    <a:lnTo>
                      <a:pt x="407" y="292"/>
                    </a:lnTo>
                    <a:lnTo>
                      <a:pt x="407" y="293"/>
                    </a:lnTo>
                    <a:lnTo>
                      <a:pt x="410" y="299"/>
                    </a:lnTo>
                    <a:lnTo>
                      <a:pt x="410" y="299"/>
                    </a:lnTo>
                    <a:lnTo>
                      <a:pt x="410" y="302"/>
                    </a:lnTo>
                    <a:lnTo>
                      <a:pt x="408" y="305"/>
                    </a:lnTo>
                    <a:lnTo>
                      <a:pt x="408" y="308"/>
                    </a:lnTo>
                    <a:lnTo>
                      <a:pt x="410" y="311"/>
                    </a:lnTo>
                    <a:lnTo>
                      <a:pt x="410" y="311"/>
                    </a:lnTo>
                    <a:lnTo>
                      <a:pt x="413" y="312"/>
                    </a:lnTo>
                    <a:lnTo>
                      <a:pt x="413" y="311"/>
                    </a:lnTo>
                    <a:lnTo>
                      <a:pt x="414" y="308"/>
                    </a:lnTo>
                    <a:lnTo>
                      <a:pt x="414" y="308"/>
                    </a:lnTo>
                    <a:lnTo>
                      <a:pt x="414" y="306"/>
                    </a:lnTo>
                    <a:lnTo>
                      <a:pt x="417" y="306"/>
                    </a:lnTo>
                    <a:lnTo>
                      <a:pt x="420" y="309"/>
                    </a:lnTo>
                    <a:lnTo>
                      <a:pt x="420" y="309"/>
                    </a:lnTo>
                    <a:lnTo>
                      <a:pt x="421" y="309"/>
                    </a:lnTo>
                    <a:lnTo>
                      <a:pt x="423" y="308"/>
                    </a:lnTo>
                    <a:lnTo>
                      <a:pt x="423" y="304"/>
                    </a:lnTo>
                    <a:lnTo>
                      <a:pt x="423" y="304"/>
                    </a:lnTo>
                    <a:lnTo>
                      <a:pt x="423" y="302"/>
                    </a:lnTo>
                    <a:lnTo>
                      <a:pt x="426" y="302"/>
                    </a:lnTo>
                    <a:lnTo>
                      <a:pt x="429" y="305"/>
                    </a:lnTo>
                    <a:lnTo>
                      <a:pt x="429" y="305"/>
                    </a:lnTo>
                    <a:lnTo>
                      <a:pt x="430" y="306"/>
                    </a:lnTo>
                    <a:lnTo>
                      <a:pt x="432" y="305"/>
                    </a:lnTo>
                    <a:lnTo>
                      <a:pt x="433" y="304"/>
                    </a:lnTo>
                    <a:lnTo>
                      <a:pt x="435" y="302"/>
                    </a:lnTo>
                    <a:lnTo>
                      <a:pt x="435" y="302"/>
                    </a:lnTo>
                    <a:lnTo>
                      <a:pt x="436" y="304"/>
                    </a:lnTo>
                    <a:lnTo>
                      <a:pt x="436" y="305"/>
                    </a:lnTo>
                    <a:lnTo>
                      <a:pt x="436" y="311"/>
                    </a:lnTo>
                    <a:lnTo>
                      <a:pt x="436" y="311"/>
                    </a:lnTo>
                    <a:lnTo>
                      <a:pt x="436" y="311"/>
                    </a:lnTo>
                    <a:lnTo>
                      <a:pt x="437" y="311"/>
                    </a:lnTo>
                    <a:lnTo>
                      <a:pt x="440" y="311"/>
                    </a:lnTo>
                    <a:lnTo>
                      <a:pt x="440" y="311"/>
                    </a:lnTo>
                    <a:lnTo>
                      <a:pt x="440" y="311"/>
                    </a:lnTo>
                    <a:lnTo>
                      <a:pt x="440" y="312"/>
                    </a:lnTo>
                    <a:lnTo>
                      <a:pt x="440" y="312"/>
                    </a:lnTo>
                    <a:lnTo>
                      <a:pt x="448" y="306"/>
                    </a:lnTo>
                    <a:lnTo>
                      <a:pt x="448" y="306"/>
                    </a:lnTo>
                    <a:lnTo>
                      <a:pt x="449" y="305"/>
                    </a:lnTo>
                    <a:lnTo>
                      <a:pt x="451" y="305"/>
                    </a:lnTo>
                    <a:lnTo>
                      <a:pt x="449" y="302"/>
                    </a:lnTo>
                    <a:lnTo>
                      <a:pt x="446" y="299"/>
                    </a:lnTo>
                    <a:lnTo>
                      <a:pt x="446" y="298"/>
                    </a:lnTo>
                    <a:lnTo>
                      <a:pt x="446" y="296"/>
                    </a:lnTo>
                    <a:lnTo>
                      <a:pt x="446" y="296"/>
                    </a:lnTo>
                    <a:close/>
                    <a:moveTo>
                      <a:pt x="8" y="333"/>
                    </a:moveTo>
                    <a:lnTo>
                      <a:pt x="8" y="333"/>
                    </a:lnTo>
                    <a:lnTo>
                      <a:pt x="12" y="331"/>
                    </a:lnTo>
                    <a:lnTo>
                      <a:pt x="14" y="328"/>
                    </a:lnTo>
                    <a:lnTo>
                      <a:pt x="15" y="327"/>
                    </a:lnTo>
                    <a:lnTo>
                      <a:pt x="14" y="324"/>
                    </a:lnTo>
                    <a:lnTo>
                      <a:pt x="14" y="324"/>
                    </a:lnTo>
                    <a:lnTo>
                      <a:pt x="12" y="324"/>
                    </a:lnTo>
                    <a:lnTo>
                      <a:pt x="11" y="325"/>
                    </a:lnTo>
                    <a:lnTo>
                      <a:pt x="8" y="328"/>
                    </a:lnTo>
                    <a:lnTo>
                      <a:pt x="6" y="333"/>
                    </a:lnTo>
                    <a:lnTo>
                      <a:pt x="6" y="333"/>
                    </a:lnTo>
                    <a:lnTo>
                      <a:pt x="8" y="333"/>
                    </a:lnTo>
                    <a:lnTo>
                      <a:pt x="8" y="333"/>
                    </a:lnTo>
                    <a:close/>
                    <a:moveTo>
                      <a:pt x="51" y="309"/>
                    </a:moveTo>
                    <a:lnTo>
                      <a:pt x="51" y="309"/>
                    </a:lnTo>
                    <a:lnTo>
                      <a:pt x="46" y="309"/>
                    </a:lnTo>
                    <a:lnTo>
                      <a:pt x="40" y="312"/>
                    </a:lnTo>
                    <a:lnTo>
                      <a:pt x="35" y="315"/>
                    </a:lnTo>
                    <a:lnTo>
                      <a:pt x="35" y="317"/>
                    </a:lnTo>
                    <a:lnTo>
                      <a:pt x="35" y="318"/>
                    </a:lnTo>
                    <a:lnTo>
                      <a:pt x="35" y="318"/>
                    </a:lnTo>
                    <a:lnTo>
                      <a:pt x="38" y="317"/>
                    </a:lnTo>
                    <a:lnTo>
                      <a:pt x="41" y="317"/>
                    </a:lnTo>
                    <a:lnTo>
                      <a:pt x="43" y="315"/>
                    </a:lnTo>
                    <a:lnTo>
                      <a:pt x="46" y="315"/>
                    </a:lnTo>
                    <a:lnTo>
                      <a:pt x="46" y="315"/>
                    </a:lnTo>
                    <a:lnTo>
                      <a:pt x="53" y="312"/>
                    </a:lnTo>
                    <a:lnTo>
                      <a:pt x="54" y="311"/>
                    </a:lnTo>
                    <a:lnTo>
                      <a:pt x="51" y="309"/>
                    </a:lnTo>
                    <a:lnTo>
                      <a:pt x="51" y="309"/>
                    </a:lnTo>
                    <a:close/>
                    <a:moveTo>
                      <a:pt x="184" y="248"/>
                    </a:moveTo>
                    <a:lnTo>
                      <a:pt x="184" y="248"/>
                    </a:lnTo>
                    <a:lnTo>
                      <a:pt x="183" y="247"/>
                    </a:lnTo>
                    <a:lnTo>
                      <a:pt x="181" y="247"/>
                    </a:lnTo>
                    <a:lnTo>
                      <a:pt x="178" y="248"/>
                    </a:lnTo>
                    <a:lnTo>
                      <a:pt x="174" y="252"/>
                    </a:lnTo>
                    <a:lnTo>
                      <a:pt x="174" y="252"/>
                    </a:lnTo>
                    <a:lnTo>
                      <a:pt x="168" y="260"/>
                    </a:lnTo>
                    <a:lnTo>
                      <a:pt x="164" y="264"/>
                    </a:lnTo>
                    <a:lnTo>
                      <a:pt x="164" y="264"/>
                    </a:lnTo>
                    <a:lnTo>
                      <a:pt x="162" y="266"/>
                    </a:lnTo>
                    <a:lnTo>
                      <a:pt x="161" y="266"/>
                    </a:lnTo>
                    <a:lnTo>
                      <a:pt x="158" y="266"/>
                    </a:lnTo>
                    <a:lnTo>
                      <a:pt x="155" y="267"/>
                    </a:lnTo>
                    <a:lnTo>
                      <a:pt x="155" y="267"/>
                    </a:lnTo>
                    <a:lnTo>
                      <a:pt x="155" y="270"/>
                    </a:lnTo>
                    <a:lnTo>
                      <a:pt x="156" y="274"/>
                    </a:lnTo>
                    <a:lnTo>
                      <a:pt x="158" y="276"/>
                    </a:lnTo>
                    <a:lnTo>
                      <a:pt x="161" y="276"/>
                    </a:lnTo>
                    <a:lnTo>
                      <a:pt x="161" y="276"/>
                    </a:lnTo>
                    <a:lnTo>
                      <a:pt x="162" y="276"/>
                    </a:lnTo>
                    <a:lnTo>
                      <a:pt x="164" y="276"/>
                    </a:lnTo>
                    <a:lnTo>
                      <a:pt x="167" y="276"/>
                    </a:lnTo>
                    <a:lnTo>
                      <a:pt x="167" y="276"/>
                    </a:lnTo>
                    <a:lnTo>
                      <a:pt x="174" y="271"/>
                    </a:lnTo>
                    <a:lnTo>
                      <a:pt x="178" y="268"/>
                    </a:lnTo>
                    <a:lnTo>
                      <a:pt x="183" y="266"/>
                    </a:lnTo>
                    <a:lnTo>
                      <a:pt x="183" y="266"/>
                    </a:lnTo>
                    <a:lnTo>
                      <a:pt x="183" y="263"/>
                    </a:lnTo>
                    <a:lnTo>
                      <a:pt x="181" y="261"/>
                    </a:lnTo>
                    <a:lnTo>
                      <a:pt x="178" y="260"/>
                    </a:lnTo>
                    <a:lnTo>
                      <a:pt x="177" y="258"/>
                    </a:lnTo>
                    <a:lnTo>
                      <a:pt x="177" y="258"/>
                    </a:lnTo>
                    <a:lnTo>
                      <a:pt x="178" y="257"/>
                    </a:lnTo>
                    <a:lnTo>
                      <a:pt x="181" y="255"/>
                    </a:lnTo>
                    <a:lnTo>
                      <a:pt x="185" y="254"/>
                    </a:lnTo>
                    <a:lnTo>
                      <a:pt x="185" y="254"/>
                    </a:lnTo>
                    <a:lnTo>
                      <a:pt x="187" y="254"/>
                    </a:lnTo>
                    <a:lnTo>
                      <a:pt x="185" y="252"/>
                    </a:lnTo>
                    <a:lnTo>
                      <a:pt x="184" y="251"/>
                    </a:lnTo>
                    <a:lnTo>
                      <a:pt x="184" y="248"/>
                    </a:lnTo>
                    <a:lnTo>
                      <a:pt x="184" y="248"/>
                    </a:lnTo>
                    <a:close/>
                    <a:moveTo>
                      <a:pt x="18" y="217"/>
                    </a:moveTo>
                    <a:lnTo>
                      <a:pt x="18" y="217"/>
                    </a:lnTo>
                    <a:lnTo>
                      <a:pt x="18" y="217"/>
                    </a:lnTo>
                    <a:lnTo>
                      <a:pt x="16" y="216"/>
                    </a:lnTo>
                    <a:lnTo>
                      <a:pt x="12" y="217"/>
                    </a:lnTo>
                    <a:lnTo>
                      <a:pt x="9" y="219"/>
                    </a:lnTo>
                    <a:lnTo>
                      <a:pt x="8" y="220"/>
                    </a:lnTo>
                    <a:lnTo>
                      <a:pt x="8" y="222"/>
                    </a:lnTo>
                    <a:lnTo>
                      <a:pt x="8" y="222"/>
                    </a:lnTo>
                    <a:lnTo>
                      <a:pt x="11" y="225"/>
                    </a:lnTo>
                    <a:lnTo>
                      <a:pt x="15" y="226"/>
                    </a:lnTo>
                    <a:lnTo>
                      <a:pt x="19" y="228"/>
                    </a:lnTo>
                    <a:lnTo>
                      <a:pt x="24" y="226"/>
                    </a:lnTo>
                    <a:lnTo>
                      <a:pt x="24" y="226"/>
                    </a:lnTo>
                    <a:lnTo>
                      <a:pt x="27" y="225"/>
                    </a:lnTo>
                    <a:lnTo>
                      <a:pt x="28" y="223"/>
                    </a:lnTo>
                    <a:lnTo>
                      <a:pt x="28" y="220"/>
                    </a:lnTo>
                    <a:lnTo>
                      <a:pt x="27" y="219"/>
                    </a:lnTo>
                    <a:lnTo>
                      <a:pt x="27" y="219"/>
                    </a:lnTo>
                    <a:lnTo>
                      <a:pt x="24" y="217"/>
                    </a:lnTo>
                    <a:lnTo>
                      <a:pt x="21" y="219"/>
                    </a:lnTo>
                    <a:lnTo>
                      <a:pt x="19" y="219"/>
                    </a:lnTo>
                    <a:lnTo>
                      <a:pt x="18" y="217"/>
                    </a:lnTo>
                    <a:lnTo>
                      <a:pt x="18" y="217"/>
                    </a:lnTo>
                    <a:close/>
                    <a:moveTo>
                      <a:pt x="145" y="792"/>
                    </a:moveTo>
                    <a:lnTo>
                      <a:pt x="145" y="792"/>
                    </a:lnTo>
                    <a:lnTo>
                      <a:pt x="143" y="794"/>
                    </a:lnTo>
                    <a:lnTo>
                      <a:pt x="142" y="795"/>
                    </a:lnTo>
                    <a:lnTo>
                      <a:pt x="142" y="801"/>
                    </a:lnTo>
                    <a:lnTo>
                      <a:pt x="143" y="805"/>
                    </a:lnTo>
                    <a:lnTo>
                      <a:pt x="143" y="807"/>
                    </a:lnTo>
                    <a:lnTo>
                      <a:pt x="145" y="807"/>
                    </a:lnTo>
                    <a:lnTo>
                      <a:pt x="145" y="807"/>
                    </a:lnTo>
                    <a:lnTo>
                      <a:pt x="149" y="804"/>
                    </a:lnTo>
                    <a:lnTo>
                      <a:pt x="152" y="804"/>
                    </a:lnTo>
                    <a:lnTo>
                      <a:pt x="153" y="802"/>
                    </a:lnTo>
                    <a:lnTo>
                      <a:pt x="153" y="802"/>
                    </a:lnTo>
                    <a:lnTo>
                      <a:pt x="153" y="799"/>
                    </a:lnTo>
                    <a:lnTo>
                      <a:pt x="152" y="795"/>
                    </a:lnTo>
                    <a:lnTo>
                      <a:pt x="149" y="794"/>
                    </a:lnTo>
                    <a:lnTo>
                      <a:pt x="145" y="792"/>
                    </a:lnTo>
                    <a:lnTo>
                      <a:pt x="145" y="792"/>
                    </a:lnTo>
                    <a:close/>
                    <a:moveTo>
                      <a:pt x="136" y="782"/>
                    </a:moveTo>
                    <a:lnTo>
                      <a:pt x="136" y="782"/>
                    </a:lnTo>
                    <a:lnTo>
                      <a:pt x="134" y="783"/>
                    </a:lnTo>
                    <a:lnTo>
                      <a:pt x="134" y="786"/>
                    </a:lnTo>
                    <a:lnTo>
                      <a:pt x="136" y="788"/>
                    </a:lnTo>
                    <a:lnTo>
                      <a:pt x="137" y="788"/>
                    </a:lnTo>
                    <a:lnTo>
                      <a:pt x="137" y="788"/>
                    </a:lnTo>
                    <a:lnTo>
                      <a:pt x="139" y="786"/>
                    </a:lnTo>
                    <a:lnTo>
                      <a:pt x="139" y="783"/>
                    </a:lnTo>
                    <a:lnTo>
                      <a:pt x="139" y="782"/>
                    </a:lnTo>
                    <a:lnTo>
                      <a:pt x="136" y="782"/>
                    </a:lnTo>
                    <a:lnTo>
                      <a:pt x="136" y="782"/>
                    </a:lnTo>
                    <a:close/>
                    <a:moveTo>
                      <a:pt x="95" y="769"/>
                    </a:moveTo>
                    <a:lnTo>
                      <a:pt x="95" y="769"/>
                    </a:lnTo>
                    <a:lnTo>
                      <a:pt x="98" y="772"/>
                    </a:lnTo>
                    <a:lnTo>
                      <a:pt x="100" y="772"/>
                    </a:lnTo>
                    <a:lnTo>
                      <a:pt x="101" y="770"/>
                    </a:lnTo>
                    <a:lnTo>
                      <a:pt x="102" y="769"/>
                    </a:lnTo>
                    <a:lnTo>
                      <a:pt x="102" y="769"/>
                    </a:lnTo>
                    <a:lnTo>
                      <a:pt x="102" y="767"/>
                    </a:lnTo>
                    <a:lnTo>
                      <a:pt x="101" y="767"/>
                    </a:lnTo>
                    <a:lnTo>
                      <a:pt x="98" y="766"/>
                    </a:lnTo>
                    <a:lnTo>
                      <a:pt x="95" y="767"/>
                    </a:lnTo>
                    <a:lnTo>
                      <a:pt x="95" y="767"/>
                    </a:lnTo>
                    <a:lnTo>
                      <a:pt x="95" y="769"/>
                    </a:lnTo>
                    <a:lnTo>
                      <a:pt x="95" y="769"/>
                    </a:lnTo>
                    <a:close/>
                    <a:moveTo>
                      <a:pt x="114" y="778"/>
                    </a:moveTo>
                    <a:lnTo>
                      <a:pt x="114" y="778"/>
                    </a:lnTo>
                    <a:lnTo>
                      <a:pt x="116" y="779"/>
                    </a:lnTo>
                    <a:lnTo>
                      <a:pt x="117" y="781"/>
                    </a:lnTo>
                    <a:lnTo>
                      <a:pt x="120" y="781"/>
                    </a:lnTo>
                    <a:lnTo>
                      <a:pt x="121" y="778"/>
                    </a:lnTo>
                    <a:lnTo>
                      <a:pt x="121" y="778"/>
                    </a:lnTo>
                    <a:lnTo>
                      <a:pt x="121" y="778"/>
                    </a:lnTo>
                    <a:lnTo>
                      <a:pt x="120" y="776"/>
                    </a:lnTo>
                    <a:lnTo>
                      <a:pt x="117" y="775"/>
                    </a:lnTo>
                    <a:lnTo>
                      <a:pt x="114" y="775"/>
                    </a:lnTo>
                    <a:lnTo>
                      <a:pt x="113" y="776"/>
                    </a:lnTo>
                    <a:lnTo>
                      <a:pt x="114" y="778"/>
                    </a:lnTo>
                    <a:lnTo>
                      <a:pt x="114" y="778"/>
                    </a:lnTo>
                    <a:close/>
                    <a:moveTo>
                      <a:pt x="1180" y="429"/>
                    </a:moveTo>
                    <a:lnTo>
                      <a:pt x="1180" y="429"/>
                    </a:lnTo>
                    <a:lnTo>
                      <a:pt x="1179" y="427"/>
                    </a:lnTo>
                    <a:lnTo>
                      <a:pt x="1177" y="427"/>
                    </a:lnTo>
                    <a:lnTo>
                      <a:pt x="1173" y="426"/>
                    </a:lnTo>
                    <a:lnTo>
                      <a:pt x="1169" y="426"/>
                    </a:lnTo>
                    <a:lnTo>
                      <a:pt x="1164" y="425"/>
                    </a:lnTo>
                    <a:lnTo>
                      <a:pt x="1164" y="425"/>
                    </a:lnTo>
                    <a:lnTo>
                      <a:pt x="1163" y="423"/>
                    </a:lnTo>
                    <a:lnTo>
                      <a:pt x="1160" y="425"/>
                    </a:lnTo>
                    <a:lnTo>
                      <a:pt x="1155" y="430"/>
                    </a:lnTo>
                    <a:lnTo>
                      <a:pt x="1151" y="438"/>
                    </a:lnTo>
                    <a:lnTo>
                      <a:pt x="1150" y="445"/>
                    </a:lnTo>
                    <a:lnTo>
                      <a:pt x="1150" y="445"/>
                    </a:lnTo>
                    <a:lnTo>
                      <a:pt x="1147" y="451"/>
                    </a:lnTo>
                    <a:lnTo>
                      <a:pt x="1141" y="455"/>
                    </a:lnTo>
                    <a:lnTo>
                      <a:pt x="1135" y="461"/>
                    </a:lnTo>
                    <a:lnTo>
                      <a:pt x="1135" y="461"/>
                    </a:lnTo>
                    <a:lnTo>
                      <a:pt x="1094" y="461"/>
                    </a:lnTo>
                    <a:lnTo>
                      <a:pt x="1094" y="461"/>
                    </a:lnTo>
                    <a:lnTo>
                      <a:pt x="1088" y="465"/>
                    </a:lnTo>
                    <a:lnTo>
                      <a:pt x="1078" y="473"/>
                    </a:lnTo>
                    <a:lnTo>
                      <a:pt x="1078" y="473"/>
                    </a:lnTo>
                    <a:lnTo>
                      <a:pt x="1080" y="473"/>
                    </a:lnTo>
                    <a:lnTo>
                      <a:pt x="1080" y="473"/>
                    </a:lnTo>
                    <a:lnTo>
                      <a:pt x="1080" y="476"/>
                    </a:lnTo>
                    <a:lnTo>
                      <a:pt x="1080" y="477"/>
                    </a:lnTo>
                    <a:lnTo>
                      <a:pt x="1074" y="481"/>
                    </a:lnTo>
                    <a:lnTo>
                      <a:pt x="1067" y="483"/>
                    </a:lnTo>
                    <a:lnTo>
                      <a:pt x="1056" y="484"/>
                    </a:lnTo>
                    <a:lnTo>
                      <a:pt x="1056" y="484"/>
                    </a:lnTo>
                    <a:lnTo>
                      <a:pt x="1048" y="486"/>
                    </a:lnTo>
                    <a:lnTo>
                      <a:pt x="1048" y="486"/>
                    </a:lnTo>
                    <a:lnTo>
                      <a:pt x="1048" y="490"/>
                    </a:lnTo>
                    <a:lnTo>
                      <a:pt x="1048" y="490"/>
                    </a:lnTo>
                    <a:lnTo>
                      <a:pt x="1045" y="493"/>
                    </a:lnTo>
                    <a:lnTo>
                      <a:pt x="1045" y="493"/>
                    </a:lnTo>
                    <a:lnTo>
                      <a:pt x="1040" y="496"/>
                    </a:lnTo>
                    <a:lnTo>
                      <a:pt x="1033" y="500"/>
                    </a:lnTo>
                    <a:lnTo>
                      <a:pt x="1017" y="509"/>
                    </a:lnTo>
                    <a:lnTo>
                      <a:pt x="1017" y="509"/>
                    </a:lnTo>
                    <a:lnTo>
                      <a:pt x="1010" y="512"/>
                    </a:lnTo>
                    <a:lnTo>
                      <a:pt x="1003" y="512"/>
                    </a:lnTo>
                    <a:lnTo>
                      <a:pt x="997" y="509"/>
                    </a:lnTo>
                    <a:lnTo>
                      <a:pt x="995" y="508"/>
                    </a:lnTo>
                    <a:lnTo>
                      <a:pt x="994" y="505"/>
                    </a:lnTo>
                    <a:lnTo>
                      <a:pt x="994" y="505"/>
                    </a:lnTo>
                    <a:lnTo>
                      <a:pt x="995" y="500"/>
                    </a:lnTo>
                    <a:lnTo>
                      <a:pt x="998" y="499"/>
                    </a:lnTo>
                    <a:lnTo>
                      <a:pt x="1001" y="499"/>
                    </a:lnTo>
                    <a:lnTo>
                      <a:pt x="1003" y="502"/>
                    </a:lnTo>
                    <a:lnTo>
                      <a:pt x="1003" y="502"/>
                    </a:lnTo>
                    <a:lnTo>
                      <a:pt x="1004" y="502"/>
                    </a:lnTo>
                    <a:lnTo>
                      <a:pt x="1007" y="500"/>
                    </a:lnTo>
                    <a:lnTo>
                      <a:pt x="1007" y="500"/>
                    </a:lnTo>
                    <a:lnTo>
                      <a:pt x="1007" y="499"/>
                    </a:lnTo>
                    <a:lnTo>
                      <a:pt x="1005" y="496"/>
                    </a:lnTo>
                    <a:lnTo>
                      <a:pt x="1005" y="492"/>
                    </a:lnTo>
                    <a:lnTo>
                      <a:pt x="1005" y="492"/>
                    </a:lnTo>
                    <a:lnTo>
                      <a:pt x="1004" y="489"/>
                    </a:lnTo>
                    <a:lnTo>
                      <a:pt x="1004" y="484"/>
                    </a:lnTo>
                    <a:lnTo>
                      <a:pt x="1004" y="480"/>
                    </a:lnTo>
                    <a:lnTo>
                      <a:pt x="1003" y="477"/>
                    </a:lnTo>
                    <a:lnTo>
                      <a:pt x="1001" y="476"/>
                    </a:lnTo>
                    <a:lnTo>
                      <a:pt x="1001" y="476"/>
                    </a:lnTo>
                    <a:lnTo>
                      <a:pt x="1000" y="476"/>
                    </a:lnTo>
                    <a:lnTo>
                      <a:pt x="997" y="477"/>
                    </a:lnTo>
                    <a:lnTo>
                      <a:pt x="992" y="479"/>
                    </a:lnTo>
                    <a:lnTo>
                      <a:pt x="989" y="480"/>
                    </a:lnTo>
                    <a:lnTo>
                      <a:pt x="989" y="480"/>
                    </a:lnTo>
                    <a:lnTo>
                      <a:pt x="989" y="479"/>
                    </a:lnTo>
                    <a:lnTo>
                      <a:pt x="989" y="479"/>
                    </a:lnTo>
                    <a:lnTo>
                      <a:pt x="991" y="473"/>
                    </a:lnTo>
                    <a:lnTo>
                      <a:pt x="994" y="468"/>
                    </a:lnTo>
                    <a:lnTo>
                      <a:pt x="995" y="463"/>
                    </a:lnTo>
                    <a:lnTo>
                      <a:pt x="995" y="460"/>
                    </a:lnTo>
                    <a:lnTo>
                      <a:pt x="994" y="457"/>
                    </a:lnTo>
                    <a:lnTo>
                      <a:pt x="994" y="457"/>
                    </a:lnTo>
                    <a:lnTo>
                      <a:pt x="988" y="452"/>
                    </a:lnTo>
                    <a:lnTo>
                      <a:pt x="984" y="451"/>
                    </a:lnTo>
                    <a:lnTo>
                      <a:pt x="978" y="451"/>
                    </a:lnTo>
                    <a:lnTo>
                      <a:pt x="976" y="452"/>
                    </a:lnTo>
                    <a:lnTo>
                      <a:pt x="975" y="455"/>
                    </a:lnTo>
                    <a:lnTo>
                      <a:pt x="975" y="455"/>
                    </a:lnTo>
                    <a:lnTo>
                      <a:pt x="973" y="458"/>
                    </a:lnTo>
                    <a:lnTo>
                      <a:pt x="969" y="460"/>
                    </a:lnTo>
                    <a:lnTo>
                      <a:pt x="966" y="461"/>
                    </a:lnTo>
                    <a:lnTo>
                      <a:pt x="963" y="464"/>
                    </a:lnTo>
                    <a:lnTo>
                      <a:pt x="963" y="464"/>
                    </a:lnTo>
                    <a:lnTo>
                      <a:pt x="962" y="468"/>
                    </a:lnTo>
                    <a:lnTo>
                      <a:pt x="960" y="476"/>
                    </a:lnTo>
                    <a:lnTo>
                      <a:pt x="959" y="481"/>
                    </a:lnTo>
                    <a:lnTo>
                      <a:pt x="960" y="489"/>
                    </a:lnTo>
                    <a:lnTo>
                      <a:pt x="960" y="489"/>
                    </a:lnTo>
                    <a:lnTo>
                      <a:pt x="960" y="495"/>
                    </a:lnTo>
                    <a:lnTo>
                      <a:pt x="960" y="499"/>
                    </a:lnTo>
                    <a:lnTo>
                      <a:pt x="957" y="502"/>
                    </a:lnTo>
                    <a:lnTo>
                      <a:pt x="952" y="506"/>
                    </a:lnTo>
                    <a:lnTo>
                      <a:pt x="952" y="506"/>
                    </a:lnTo>
                    <a:lnTo>
                      <a:pt x="949" y="506"/>
                    </a:lnTo>
                    <a:lnTo>
                      <a:pt x="947" y="506"/>
                    </a:lnTo>
                    <a:lnTo>
                      <a:pt x="944" y="505"/>
                    </a:lnTo>
                    <a:lnTo>
                      <a:pt x="943" y="502"/>
                    </a:lnTo>
                    <a:lnTo>
                      <a:pt x="943" y="495"/>
                    </a:lnTo>
                    <a:lnTo>
                      <a:pt x="943" y="483"/>
                    </a:lnTo>
                    <a:lnTo>
                      <a:pt x="943" y="483"/>
                    </a:lnTo>
                    <a:lnTo>
                      <a:pt x="947" y="470"/>
                    </a:lnTo>
                    <a:lnTo>
                      <a:pt x="947" y="465"/>
                    </a:lnTo>
                    <a:lnTo>
                      <a:pt x="947" y="464"/>
                    </a:lnTo>
                    <a:lnTo>
                      <a:pt x="946" y="464"/>
                    </a:lnTo>
                    <a:lnTo>
                      <a:pt x="946" y="464"/>
                    </a:lnTo>
                    <a:lnTo>
                      <a:pt x="944" y="463"/>
                    </a:lnTo>
                    <a:lnTo>
                      <a:pt x="944" y="461"/>
                    </a:lnTo>
                    <a:lnTo>
                      <a:pt x="949" y="457"/>
                    </a:lnTo>
                    <a:lnTo>
                      <a:pt x="956" y="452"/>
                    </a:lnTo>
                    <a:lnTo>
                      <a:pt x="963" y="448"/>
                    </a:lnTo>
                    <a:lnTo>
                      <a:pt x="963" y="448"/>
                    </a:lnTo>
                    <a:lnTo>
                      <a:pt x="979" y="446"/>
                    </a:lnTo>
                    <a:lnTo>
                      <a:pt x="985" y="445"/>
                    </a:lnTo>
                    <a:lnTo>
                      <a:pt x="988" y="445"/>
                    </a:lnTo>
                    <a:lnTo>
                      <a:pt x="988" y="444"/>
                    </a:lnTo>
                    <a:lnTo>
                      <a:pt x="988" y="444"/>
                    </a:lnTo>
                    <a:lnTo>
                      <a:pt x="989" y="442"/>
                    </a:lnTo>
                    <a:lnTo>
                      <a:pt x="989" y="442"/>
                    </a:lnTo>
                    <a:lnTo>
                      <a:pt x="982" y="438"/>
                    </a:lnTo>
                    <a:lnTo>
                      <a:pt x="982" y="438"/>
                    </a:lnTo>
                    <a:lnTo>
                      <a:pt x="981" y="439"/>
                    </a:lnTo>
                    <a:lnTo>
                      <a:pt x="981" y="439"/>
                    </a:lnTo>
                    <a:lnTo>
                      <a:pt x="979" y="439"/>
                    </a:lnTo>
                    <a:lnTo>
                      <a:pt x="976" y="438"/>
                    </a:lnTo>
                    <a:lnTo>
                      <a:pt x="975" y="436"/>
                    </a:lnTo>
                    <a:lnTo>
                      <a:pt x="971" y="435"/>
                    </a:lnTo>
                    <a:lnTo>
                      <a:pt x="971" y="435"/>
                    </a:lnTo>
                    <a:lnTo>
                      <a:pt x="965" y="436"/>
                    </a:lnTo>
                    <a:lnTo>
                      <a:pt x="959" y="438"/>
                    </a:lnTo>
                    <a:lnTo>
                      <a:pt x="953" y="439"/>
                    </a:lnTo>
                    <a:lnTo>
                      <a:pt x="949" y="439"/>
                    </a:lnTo>
                    <a:lnTo>
                      <a:pt x="949" y="439"/>
                    </a:lnTo>
                    <a:lnTo>
                      <a:pt x="946" y="436"/>
                    </a:lnTo>
                    <a:lnTo>
                      <a:pt x="944" y="433"/>
                    </a:lnTo>
                    <a:lnTo>
                      <a:pt x="943" y="432"/>
                    </a:lnTo>
                    <a:lnTo>
                      <a:pt x="940" y="432"/>
                    </a:lnTo>
                    <a:lnTo>
                      <a:pt x="940" y="432"/>
                    </a:lnTo>
                    <a:lnTo>
                      <a:pt x="938" y="430"/>
                    </a:lnTo>
                    <a:lnTo>
                      <a:pt x="937" y="430"/>
                    </a:lnTo>
                    <a:lnTo>
                      <a:pt x="938" y="426"/>
                    </a:lnTo>
                    <a:lnTo>
                      <a:pt x="938" y="425"/>
                    </a:lnTo>
                    <a:lnTo>
                      <a:pt x="936" y="425"/>
                    </a:lnTo>
                    <a:lnTo>
                      <a:pt x="936" y="425"/>
                    </a:lnTo>
                    <a:lnTo>
                      <a:pt x="921" y="435"/>
                    </a:lnTo>
                    <a:lnTo>
                      <a:pt x="914" y="438"/>
                    </a:lnTo>
                    <a:lnTo>
                      <a:pt x="911" y="438"/>
                    </a:lnTo>
                    <a:lnTo>
                      <a:pt x="909" y="436"/>
                    </a:lnTo>
                    <a:lnTo>
                      <a:pt x="909" y="436"/>
                    </a:lnTo>
                    <a:lnTo>
                      <a:pt x="905" y="435"/>
                    </a:lnTo>
                    <a:lnTo>
                      <a:pt x="901" y="435"/>
                    </a:lnTo>
                    <a:lnTo>
                      <a:pt x="898" y="435"/>
                    </a:lnTo>
                    <a:lnTo>
                      <a:pt x="893" y="433"/>
                    </a:lnTo>
                    <a:lnTo>
                      <a:pt x="893" y="433"/>
                    </a:lnTo>
                    <a:lnTo>
                      <a:pt x="893" y="432"/>
                    </a:lnTo>
                    <a:lnTo>
                      <a:pt x="895" y="429"/>
                    </a:lnTo>
                    <a:lnTo>
                      <a:pt x="901" y="425"/>
                    </a:lnTo>
                    <a:lnTo>
                      <a:pt x="909" y="420"/>
                    </a:lnTo>
                    <a:lnTo>
                      <a:pt x="917" y="419"/>
                    </a:lnTo>
                    <a:lnTo>
                      <a:pt x="917" y="419"/>
                    </a:lnTo>
                    <a:lnTo>
                      <a:pt x="921" y="417"/>
                    </a:lnTo>
                    <a:lnTo>
                      <a:pt x="924" y="416"/>
                    </a:lnTo>
                    <a:lnTo>
                      <a:pt x="924" y="416"/>
                    </a:lnTo>
                    <a:lnTo>
                      <a:pt x="914" y="413"/>
                    </a:lnTo>
                    <a:lnTo>
                      <a:pt x="909" y="413"/>
                    </a:lnTo>
                    <a:lnTo>
                      <a:pt x="906" y="414"/>
                    </a:lnTo>
                    <a:lnTo>
                      <a:pt x="906" y="414"/>
                    </a:lnTo>
                    <a:lnTo>
                      <a:pt x="904" y="416"/>
                    </a:lnTo>
                    <a:lnTo>
                      <a:pt x="901" y="416"/>
                    </a:lnTo>
                    <a:lnTo>
                      <a:pt x="899" y="414"/>
                    </a:lnTo>
                    <a:lnTo>
                      <a:pt x="896" y="411"/>
                    </a:lnTo>
                    <a:lnTo>
                      <a:pt x="896" y="411"/>
                    </a:lnTo>
                    <a:lnTo>
                      <a:pt x="895" y="411"/>
                    </a:lnTo>
                    <a:lnTo>
                      <a:pt x="892" y="411"/>
                    </a:lnTo>
                    <a:lnTo>
                      <a:pt x="889" y="410"/>
                    </a:lnTo>
                    <a:lnTo>
                      <a:pt x="886" y="409"/>
                    </a:lnTo>
                    <a:lnTo>
                      <a:pt x="886" y="409"/>
                    </a:lnTo>
                    <a:lnTo>
                      <a:pt x="883" y="406"/>
                    </a:lnTo>
                    <a:lnTo>
                      <a:pt x="880" y="406"/>
                    </a:lnTo>
                    <a:lnTo>
                      <a:pt x="876" y="409"/>
                    </a:lnTo>
                    <a:lnTo>
                      <a:pt x="876" y="409"/>
                    </a:lnTo>
                    <a:lnTo>
                      <a:pt x="874" y="409"/>
                    </a:lnTo>
                    <a:lnTo>
                      <a:pt x="871" y="407"/>
                    </a:lnTo>
                    <a:lnTo>
                      <a:pt x="866" y="404"/>
                    </a:lnTo>
                    <a:lnTo>
                      <a:pt x="866" y="404"/>
                    </a:lnTo>
                    <a:lnTo>
                      <a:pt x="864" y="403"/>
                    </a:lnTo>
                    <a:lnTo>
                      <a:pt x="863" y="400"/>
                    </a:lnTo>
                    <a:lnTo>
                      <a:pt x="863" y="398"/>
                    </a:lnTo>
                    <a:lnTo>
                      <a:pt x="861" y="395"/>
                    </a:lnTo>
                    <a:lnTo>
                      <a:pt x="861" y="395"/>
                    </a:lnTo>
                    <a:lnTo>
                      <a:pt x="858" y="395"/>
                    </a:lnTo>
                    <a:lnTo>
                      <a:pt x="858" y="397"/>
                    </a:lnTo>
                    <a:lnTo>
                      <a:pt x="857" y="401"/>
                    </a:lnTo>
                    <a:lnTo>
                      <a:pt x="534" y="403"/>
                    </a:lnTo>
                    <a:lnTo>
                      <a:pt x="534" y="403"/>
                    </a:lnTo>
                    <a:lnTo>
                      <a:pt x="535" y="404"/>
                    </a:lnTo>
                    <a:lnTo>
                      <a:pt x="535" y="404"/>
                    </a:lnTo>
                    <a:lnTo>
                      <a:pt x="536" y="407"/>
                    </a:lnTo>
                    <a:lnTo>
                      <a:pt x="538" y="410"/>
                    </a:lnTo>
                    <a:lnTo>
                      <a:pt x="536" y="413"/>
                    </a:lnTo>
                    <a:lnTo>
                      <a:pt x="538" y="416"/>
                    </a:lnTo>
                    <a:lnTo>
                      <a:pt x="538" y="416"/>
                    </a:lnTo>
                    <a:lnTo>
                      <a:pt x="538" y="420"/>
                    </a:lnTo>
                    <a:lnTo>
                      <a:pt x="538" y="425"/>
                    </a:lnTo>
                    <a:lnTo>
                      <a:pt x="536" y="427"/>
                    </a:lnTo>
                    <a:lnTo>
                      <a:pt x="534" y="427"/>
                    </a:lnTo>
                    <a:lnTo>
                      <a:pt x="534" y="427"/>
                    </a:lnTo>
                    <a:lnTo>
                      <a:pt x="532" y="427"/>
                    </a:lnTo>
                    <a:lnTo>
                      <a:pt x="531" y="426"/>
                    </a:lnTo>
                    <a:lnTo>
                      <a:pt x="531" y="423"/>
                    </a:lnTo>
                    <a:lnTo>
                      <a:pt x="532" y="422"/>
                    </a:lnTo>
                    <a:lnTo>
                      <a:pt x="532" y="422"/>
                    </a:lnTo>
                    <a:lnTo>
                      <a:pt x="534" y="420"/>
                    </a:lnTo>
                    <a:lnTo>
                      <a:pt x="534" y="417"/>
                    </a:lnTo>
                    <a:lnTo>
                      <a:pt x="532" y="416"/>
                    </a:lnTo>
                    <a:lnTo>
                      <a:pt x="531" y="414"/>
                    </a:lnTo>
                    <a:lnTo>
                      <a:pt x="531" y="414"/>
                    </a:lnTo>
                    <a:lnTo>
                      <a:pt x="529" y="413"/>
                    </a:lnTo>
                    <a:lnTo>
                      <a:pt x="528" y="410"/>
                    </a:lnTo>
                    <a:lnTo>
                      <a:pt x="528" y="410"/>
                    </a:lnTo>
                    <a:lnTo>
                      <a:pt x="520" y="411"/>
                    </a:lnTo>
                    <a:lnTo>
                      <a:pt x="510" y="410"/>
                    </a:lnTo>
                    <a:lnTo>
                      <a:pt x="510" y="410"/>
                    </a:lnTo>
                    <a:lnTo>
                      <a:pt x="510" y="411"/>
                    </a:lnTo>
                    <a:lnTo>
                      <a:pt x="510" y="411"/>
                    </a:lnTo>
                    <a:lnTo>
                      <a:pt x="512" y="419"/>
                    </a:lnTo>
                    <a:lnTo>
                      <a:pt x="513" y="423"/>
                    </a:lnTo>
                    <a:lnTo>
                      <a:pt x="516" y="427"/>
                    </a:lnTo>
                    <a:lnTo>
                      <a:pt x="516" y="427"/>
                    </a:lnTo>
                    <a:lnTo>
                      <a:pt x="518" y="430"/>
                    </a:lnTo>
                    <a:lnTo>
                      <a:pt x="519" y="433"/>
                    </a:lnTo>
                    <a:lnTo>
                      <a:pt x="519" y="436"/>
                    </a:lnTo>
                    <a:lnTo>
                      <a:pt x="522" y="438"/>
                    </a:lnTo>
                    <a:lnTo>
                      <a:pt x="522" y="438"/>
                    </a:lnTo>
                    <a:lnTo>
                      <a:pt x="523" y="439"/>
                    </a:lnTo>
                    <a:lnTo>
                      <a:pt x="525" y="441"/>
                    </a:lnTo>
                    <a:lnTo>
                      <a:pt x="523" y="442"/>
                    </a:lnTo>
                    <a:lnTo>
                      <a:pt x="522" y="442"/>
                    </a:lnTo>
                    <a:lnTo>
                      <a:pt x="522" y="442"/>
                    </a:lnTo>
                    <a:lnTo>
                      <a:pt x="519" y="442"/>
                    </a:lnTo>
                    <a:lnTo>
                      <a:pt x="519" y="444"/>
                    </a:lnTo>
                    <a:lnTo>
                      <a:pt x="519" y="452"/>
                    </a:lnTo>
                    <a:lnTo>
                      <a:pt x="519" y="452"/>
                    </a:lnTo>
                    <a:lnTo>
                      <a:pt x="518" y="468"/>
                    </a:lnTo>
                    <a:lnTo>
                      <a:pt x="518" y="481"/>
                    </a:lnTo>
                    <a:lnTo>
                      <a:pt x="518" y="481"/>
                    </a:lnTo>
                    <a:lnTo>
                      <a:pt x="515" y="490"/>
                    </a:lnTo>
                    <a:lnTo>
                      <a:pt x="513" y="496"/>
                    </a:lnTo>
                    <a:lnTo>
                      <a:pt x="515" y="500"/>
                    </a:lnTo>
                    <a:lnTo>
                      <a:pt x="515" y="500"/>
                    </a:lnTo>
                    <a:lnTo>
                      <a:pt x="516" y="503"/>
                    </a:lnTo>
                    <a:lnTo>
                      <a:pt x="518" y="509"/>
                    </a:lnTo>
                    <a:lnTo>
                      <a:pt x="519" y="514"/>
                    </a:lnTo>
                    <a:lnTo>
                      <a:pt x="518" y="519"/>
                    </a:lnTo>
                    <a:lnTo>
                      <a:pt x="518" y="519"/>
                    </a:lnTo>
                    <a:lnTo>
                      <a:pt x="518" y="527"/>
                    </a:lnTo>
                    <a:lnTo>
                      <a:pt x="518" y="531"/>
                    </a:lnTo>
                    <a:lnTo>
                      <a:pt x="519" y="534"/>
                    </a:lnTo>
                    <a:lnTo>
                      <a:pt x="519" y="534"/>
                    </a:lnTo>
                    <a:lnTo>
                      <a:pt x="520" y="538"/>
                    </a:lnTo>
                    <a:lnTo>
                      <a:pt x="520" y="543"/>
                    </a:lnTo>
                    <a:lnTo>
                      <a:pt x="522" y="547"/>
                    </a:lnTo>
                    <a:lnTo>
                      <a:pt x="523" y="550"/>
                    </a:lnTo>
                    <a:lnTo>
                      <a:pt x="523" y="550"/>
                    </a:lnTo>
                    <a:lnTo>
                      <a:pt x="528" y="553"/>
                    </a:lnTo>
                    <a:lnTo>
                      <a:pt x="532" y="560"/>
                    </a:lnTo>
                    <a:lnTo>
                      <a:pt x="532" y="560"/>
                    </a:lnTo>
                    <a:lnTo>
                      <a:pt x="534" y="562"/>
                    </a:lnTo>
                    <a:lnTo>
                      <a:pt x="535" y="563"/>
                    </a:lnTo>
                    <a:lnTo>
                      <a:pt x="536" y="563"/>
                    </a:lnTo>
                    <a:lnTo>
                      <a:pt x="538" y="566"/>
                    </a:lnTo>
                    <a:lnTo>
                      <a:pt x="538" y="566"/>
                    </a:lnTo>
                    <a:lnTo>
                      <a:pt x="539" y="570"/>
                    </a:lnTo>
                    <a:lnTo>
                      <a:pt x="542" y="573"/>
                    </a:lnTo>
                    <a:lnTo>
                      <a:pt x="542" y="573"/>
                    </a:lnTo>
                    <a:lnTo>
                      <a:pt x="544" y="575"/>
                    </a:lnTo>
                    <a:lnTo>
                      <a:pt x="545" y="578"/>
                    </a:lnTo>
                    <a:lnTo>
                      <a:pt x="544" y="582"/>
                    </a:lnTo>
                    <a:lnTo>
                      <a:pt x="544" y="582"/>
                    </a:lnTo>
                    <a:lnTo>
                      <a:pt x="545" y="585"/>
                    </a:lnTo>
                    <a:lnTo>
                      <a:pt x="548" y="588"/>
                    </a:lnTo>
                    <a:lnTo>
                      <a:pt x="557" y="595"/>
                    </a:lnTo>
                    <a:lnTo>
                      <a:pt x="557" y="595"/>
                    </a:lnTo>
                    <a:lnTo>
                      <a:pt x="560" y="600"/>
                    </a:lnTo>
                    <a:lnTo>
                      <a:pt x="560" y="604"/>
                    </a:lnTo>
                    <a:lnTo>
                      <a:pt x="560" y="605"/>
                    </a:lnTo>
                    <a:lnTo>
                      <a:pt x="563" y="607"/>
                    </a:lnTo>
                    <a:lnTo>
                      <a:pt x="563" y="607"/>
                    </a:lnTo>
                    <a:lnTo>
                      <a:pt x="566" y="607"/>
                    </a:lnTo>
                    <a:lnTo>
                      <a:pt x="570" y="608"/>
                    </a:lnTo>
                    <a:lnTo>
                      <a:pt x="577" y="613"/>
                    </a:lnTo>
                    <a:lnTo>
                      <a:pt x="577" y="613"/>
                    </a:lnTo>
                    <a:lnTo>
                      <a:pt x="580" y="614"/>
                    </a:lnTo>
                    <a:lnTo>
                      <a:pt x="582" y="614"/>
                    </a:lnTo>
                    <a:lnTo>
                      <a:pt x="586" y="614"/>
                    </a:lnTo>
                    <a:lnTo>
                      <a:pt x="586" y="614"/>
                    </a:lnTo>
                    <a:lnTo>
                      <a:pt x="589" y="616"/>
                    </a:lnTo>
                    <a:lnTo>
                      <a:pt x="593" y="620"/>
                    </a:lnTo>
                    <a:lnTo>
                      <a:pt x="596" y="623"/>
                    </a:lnTo>
                    <a:lnTo>
                      <a:pt x="598" y="627"/>
                    </a:lnTo>
                    <a:lnTo>
                      <a:pt x="598" y="627"/>
                    </a:lnTo>
                    <a:lnTo>
                      <a:pt x="601" y="635"/>
                    </a:lnTo>
                    <a:lnTo>
                      <a:pt x="627" y="632"/>
                    </a:lnTo>
                    <a:lnTo>
                      <a:pt x="627" y="632"/>
                    </a:lnTo>
                    <a:lnTo>
                      <a:pt x="631" y="635"/>
                    </a:lnTo>
                    <a:lnTo>
                      <a:pt x="640" y="639"/>
                    </a:lnTo>
                    <a:lnTo>
                      <a:pt x="640" y="639"/>
                    </a:lnTo>
                    <a:lnTo>
                      <a:pt x="670" y="649"/>
                    </a:lnTo>
                    <a:lnTo>
                      <a:pt x="704" y="649"/>
                    </a:lnTo>
                    <a:lnTo>
                      <a:pt x="707" y="643"/>
                    </a:lnTo>
                    <a:lnTo>
                      <a:pt x="726" y="643"/>
                    </a:lnTo>
                    <a:lnTo>
                      <a:pt x="726" y="643"/>
                    </a:lnTo>
                    <a:lnTo>
                      <a:pt x="732" y="649"/>
                    </a:lnTo>
                    <a:lnTo>
                      <a:pt x="739" y="655"/>
                    </a:lnTo>
                    <a:lnTo>
                      <a:pt x="739" y="655"/>
                    </a:lnTo>
                    <a:lnTo>
                      <a:pt x="743" y="659"/>
                    </a:lnTo>
                    <a:lnTo>
                      <a:pt x="746" y="662"/>
                    </a:lnTo>
                    <a:lnTo>
                      <a:pt x="746" y="665"/>
                    </a:lnTo>
                    <a:lnTo>
                      <a:pt x="746" y="665"/>
                    </a:lnTo>
                    <a:lnTo>
                      <a:pt x="748" y="670"/>
                    </a:lnTo>
                    <a:lnTo>
                      <a:pt x="751" y="673"/>
                    </a:lnTo>
                    <a:lnTo>
                      <a:pt x="751" y="673"/>
                    </a:lnTo>
                    <a:lnTo>
                      <a:pt x="758" y="677"/>
                    </a:lnTo>
                    <a:lnTo>
                      <a:pt x="764" y="680"/>
                    </a:lnTo>
                    <a:lnTo>
                      <a:pt x="764" y="680"/>
                    </a:lnTo>
                    <a:lnTo>
                      <a:pt x="768" y="674"/>
                    </a:lnTo>
                    <a:lnTo>
                      <a:pt x="770" y="670"/>
                    </a:lnTo>
                    <a:lnTo>
                      <a:pt x="774" y="668"/>
                    </a:lnTo>
                    <a:lnTo>
                      <a:pt x="774" y="668"/>
                    </a:lnTo>
                    <a:lnTo>
                      <a:pt x="778" y="670"/>
                    </a:lnTo>
                    <a:lnTo>
                      <a:pt x="786" y="671"/>
                    </a:lnTo>
                    <a:lnTo>
                      <a:pt x="791" y="675"/>
                    </a:lnTo>
                    <a:lnTo>
                      <a:pt x="793" y="678"/>
                    </a:lnTo>
                    <a:lnTo>
                      <a:pt x="794" y="680"/>
                    </a:lnTo>
                    <a:lnTo>
                      <a:pt x="794" y="680"/>
                    </a:lnTo>
                    <a:lnTo>
                      <a:pt x="797" y="686"/>
                    </a:lnTo>
                    <a:lnTo>
                      <a:pt x="800" y="690"/>
                    </a:lnTo>
                    <a:lnTo>
                      <a:pt x="806" y="696"/>
                    </a:lnTo>
                    <a:lnTo>
                      <a:pt x="806" y="696"/>
                    </a:lnTo>
                    <a:lnTo>
                      <a:pt x="806" y="697"/>
                    </a:lnTo>
                    <a:lnTo>
                      <a:pt x="807" y="700"/>
                    </a:lnTo>
                    <a:lnTo>
                      <a:pt x="809" y="705"/>
                    </a:lnTo>
                    <a:lnTo>
                      <a:pt x="809" y="705"/>
                    </a:lnTo>
                    <a:lnTo>
                      <a:pt x="810" y="710"/>
                    </a:lnTo>
                    <a:lnTo>
                      <a:pt x="810" y="712"/>
                    </a:lnTo>
                    <a:lnTo>
                      <a:pt x="812" y="712"/>
                    </a:lnTo>
                    <a:lnTo>
                      <a:pt x="812" y="712"/>
                    </a:lnTo>
                    <a:lnTo>
                      <a:pt x="819" y="715"/>
                    </a:lnTo>
                    <a:lnTo>
                      <a:pt x="823" y="718"/>
                    </a:lnTo>
                    <a:lnTo>
                      <a:pt x="828" y="718"/>
                    </a:lnTo>
                    <a:lnTo>
                      <a:pt x="828" y="718"/>
                    </a:lnTo>
                    <a:lnTo>
                      <a:pt x="832" y="721"/>
                    </a:lnTo>
                    <a:lnTo>
                      <a:pt x="832" y="721"/>
                    </a:lnTo>
                    <a:lnTo>
                      <a:pt x="832" y="715"/>
                    </a:lnTo>
                    <a:lnTo>
                      <a:pt x="829" y="710"/>
                    </a:lnTo>
                    <a:lnTo>
                      <a:pt x="828" y="708"/>
                    </a:lnTo>
                    <a:lnTo>
                      <a:pt x="828" y="706"/>
                    </a:lnTo>
                    <a:lnTo>
                      <a:pt x="829" y="705"/>
                    </a:lnTo>
                    <a:lnTo>
                      <a:pt x="829" y="705"/>
                    </a:lnTo>
                    <a:lnTo>
                      <a:pt x="832" y="702"/>
                    </a:lnTo>
                    <a:lnTo>
                      <a:pt x="832" y="699"/>
                    </a:lnTo>
                    <a:lnTo>
                      <a:pt x="832" y="696"/>
                    </a:lnTo>
                    <a:lnTo>
                      <a:pt x="832" y="694"/>
                    </a:lnTo>
                    <a:lnTo>
                      <a:pt x="832" y="694"/>
                    </a:lnTo>
                    <a:lnTo>
                      <a:pt x="838" y="690"/>
                    </a:lnTo>
                    <a:lnTo>
                      <a:pt x="839" y="689"/>
                    </a:lnTo>
                    <a:lnTo>
                      <a:pt x="841" y="687"/>
                    </a:lnTo>
                    <a:lnTo>
                      <a:pt x="841" y="687"/>
                    </a:lnTo>
                    <a:lnTo>
                      <a:pt x="841" y="684"/>
                    </a:lnTo>
                    <a:lnTo>
                      <a:pt x="842" y="684"/>
                    </a:lnTo>
                    <a:lnTo>
                      <a:pt x="848" y="684"/>
                    </a:lnTo>
                    <a:lnTo>
                      <a:pt x="848" y="684"/>
                    </a:lnTo>
                    <a:lnTo>
                      <a:pt x="851" y="683"/>
                    </a:lnTo>
                    <a:lnTo>
                      <a:pt x="855" y="680"/>
                    </a:lnTo>
                    <a:lnTo>
                      <a:pt x="858" y="677"/>
                    </a:lnTo>
                    <a:lnTo>
                      <a:pt x="860" y="674"/>
                    </a:lnTo>
                    <a:lnTo>
                      <a:pt x="860" y="674"/>
                    </a:lnTo>
                    <a:lnTo>
                      <a:pt x="860" y="673"/>
                    </a:lnTo>
                    <a:lnTo>
                      <a:pt x="860" y="671"/>
                    </a:lnTo>
                    <a:lnTo>
                      <a:pt x="866" y="673"/>
                    </a:lnTo>
                    <a:lnTo>
                      <a:pt x="866" y="673"/>
                    </a:lnTo>
                    <a:lnTo>
                      <a:pt x="867" y="671"/>
                    </a:lnTo>
                    <a:lnTo>
                      <a:pt x="870" y="670"/>
                    </a:lnTo>
                    <a:lnTo>
                      <a:pt x="870" y="668"/>
                    </a:lnTo>
                    <a:lnTo>
                      <a:pt x="873" y="667"/>
                    </a:lnTo>
                    <a:lnTo>
                      <a:pt x="873" y="667"/>
                    </a:lnTo>
                    <a:lnTo>
                      <a:pt x="876" y="668"/>
                    </a:lnTo>
                    <a:lnTo>
                      <a:pt x="877" y="668"/>
                    </a:lnTo>
                    <a:lnTo>
                      <a:pt x="879" y="668"/>
                    </a:lnTo>
                    <a:lnTo>
                      <a:pt x="879" y="668"/>
                    </a:lnTo>
                    <a:lnTo>
                      <a:pt x="879" y="667"/>
                    </a:lnTo>
                    <a:lnTo>
                      <a:pt x="880" y="667"/>
                    </a:lnTo>
                    <a:lnTo>
                      <a:pt x="885" y="670"/>
                    </a:lnTo>
                    <a:lnTo>
                      <a:pt x="885" y="670"/>
                    </a:lnTo>
                    <a:lnTo>
                      <a:pt x="886" y="671"/>
                    </a:lnTo>
                    <a:lnTo>
                      <a:pt x="889" y="671"/>
                    </a:lnTo>
                    <a:lnTo>
                      <a:pt x="892" y="671"/>
                    </a:lnTo>
                    <a:lnTo>
                      <a:pt x="893" y="670"/>
                    </a:lnTo>
                    <a:lnTo>
                      <a:pt x="893" y="670"/>
                    </a:lnTo>
                    <a:lnTo>
                      <a:pt x="895" y="668"/>
                    </a:lnTo>
                    <a:lnTo>
                      <a:pt x="896" y="668"/>
                    </a:lnTo>
                    <a:lnTo>
                      <a:pt x="902" y="673"/>
                    </a:lnTo>
                    <a:lnTo>
                      <a:pt x="902" y="673"/>
                    </a:lnTo>
                    <a:lnTo>
                      <a:pt x="904" y="675"/>
                    </a:lnTo>
                    <a:lnTo>
                      <a:pt x="906" y="675"/>
                    </a:lnTo>
                    <a:lnTo>
                      <a:pt x="911" y="675"/>
                    </a:lnTo>
                    <a:lnTo>
                      <a:pt x="911" y="675"/>
                    </a:lnTo>
                    <a:lnTo>
                      <a:pt x="915" y="675"/>
                    </a:lnTo>
                    <a:lnTo>
                      <a:pt x="917" y="671"/>
                    </a:lnTo>
                    <a:lnTo>
                      <a:pt x="917" y="671"/>
                    </a:lnTo>
                    <a:lnTo>
                      <a:pt x="917" y="671"/>
                    </a:lnTo>
                    <a:lnTo>
                      <a:pt x="918" y="671"/>
                    </a:lnTo>
                    <a:lnTo>
                      <a:pt x="920" y="674"/>
                    </a:lnTo>
                    <a:lnTo>
                      <a:pt x="922" y="677"/>
                    </a:lnTo>
                    <a:lnTo>
                      <a:pt x="927" y="678"/>
                    </a:lnTo>
                    <a:lnTo>
                      <a:pt x="927" y="678"/>
                    </a:lnTo>
                    <a:lnTo>
                      <a:pt x="930" y="678"/>
                    </a:lnTo>
                    <a:lnTo>
                      <a:pt x="928" y="677"/>
                    </a:lnTo>
                    <a:lnTo>
                      <a:pt x="924" y="673"/>
                    </a:lnTo>
                    <a:lnTo>
                      <a:pt x="924" y="673"/>
                    </a:lnTo>
                    <a:lnTo>
                      <a:pt x="922" y="671"/>
                    </a:lnTo>
                    <a:lnTo>
                      <a:pt x="922" y="670"/>
                    </a:lnTo>
                    <a:lnTo>
                      <a:pt x="922" y="668"/>
                    </a:lnTo>
                    <a:lnTo>
                      <a:pt x="922" y="667"/>
                    </a:lnTo>
                    <a:lnTo>
                      <a:pt x="922" y="667"/>
                    </a:lnTo>
                    <a:lnTo>
                      <a:pt x="921" y="665"/>
                    </a:lnTo>
                    <a:lnTo>
                      <a:pt x="924" y="662"/>
                    </a:lnTo>
                    <a:lnTo>
                      <a:pt x="927" y="662"/>
                    </a:lnTo>
                    <a:lnTo>
                      <a:pt x="933" y="661"/>
                    </a:lnTo>
                    <a:lnTo>
                      <a:pt x="933" y="661"/>
                    </a:lnTo>
                    <a:lnTo>
                      <a:pt x="937" y="662"/>
                    </a:lnTo>
                    <a:lnTo>
                      <a:pt x="938" y="661"/>
                    </a:lnTo>
                    <a:lnTo>
                      <a:pt x="940" y="659"/>
                    </a:lnTo>
                    <a:lnTo>
                      <a:pt x="940" y="659"/>
                    </a:lnTo>
                    <a:lnTo>
                      <a:pt x="941" y="658"/>
                    </a:lnTo>
                    <a:lnTo>
                      <a:pt x="943" y="658"/>
                    </a:lnTo>
                    <a:lnTo>
                      <a:pt x="944" y="662"/>
                    </a:lnTo>
                    <a:lnTo>
                      <a:pt x="944" y="662"/>
                    </a:lnTo>
                    <a:lnTo>
                      <a:pt x="946" y="664"/>
                    </a:lnTo>
                    <a:lnTo>
                      <a:pt x="947" y="664"/>
                    </a:lnTo>
                    <a:lnTo>
                      <a:pt x="950" y="662"/>
                    </a:lnTo>
                    <a:lnTo>
                      <a:pt x="960" y="661"/>
                    </a:lnTo>
                    <a:lnTo>
                      <a:pt x="960" y="661"/>
                    </a:lnTo>
                    <a:lnTo>
                      <a:pt x="965" y="661"/>
                    </a:lnTo>
                    <a:lnTo>
                      <a:pt x="968" y="664"/>
                    </a:lnTo>
                    <a:lnTo>
                      <a:pt x="971" y="667"/>
                    </a:lnTo>
                    <a:lnTo>
                      <a:pt x="972" y="668"/>
                    </a:lnTo>
                    <a:lnTo>
                      <a:pt x="972" y="668"/>
                    </a:lnTo>
                    <a:lnTo>
                      <a:pt x="972" y="671"/>
                    </a:lnTo>
                    <a:lnTo>
                      <a:pt x="975" y="671"/>
                    </a:lnTo>
                    <a:lnTo>
                      <a:pt x="976" y="671"/>
                    </a:lnTo>
                    <a:lnTo>
                      <a:pt x="979" y="670"/>
                    </a:lnTo>
                    <a:lnTo>
                      <a:pt x="979" y="670"/>
                    </a:lnTo>
                    <a:lnTo>
                      <a:pt x="985" y="665"/>
                    </a:lnTo>
                    <a:lnTo>
                      <a:pt x="988" y="665"/>
                    </a:lnTo>
                    <a:lnTo>
                      <a:pt x="991" y="667"/>
                    </a:lnTo>
                    <a:lnTo>
                      <a:pt x="991" y="667"/>
                    </a:lnTo>
                    <a:lnTo>
                      <a:pt x="1003" y="680"/>
                    </a:lnTo>
                    <a:lnTo>
                      <a:pt x="1003" y="680"/>
                    </a:lnTo>
                    <a:lnTo>
                      <a:pt x="1004" y="683"/>
                    </a:lnTo>
                    <a:lnTo>
                      <a:pt x="1003" y="686"/>
                    </a:lnTo>
                    <a:lnTo>
                      <a:pt x="1003" y="690"/>
                    </a:lnTo>
                    <a:lnTo>
                      <a:pt x="1003" y="693"/>
                    </a:lnTo>
                    <a:lnTo>
                      <a:pt x="1003" y="693"/>
                    </a:lnTo>
                    <a:lnTo>
                      <a:pt x="1004" y="696"/>
                    </a:lnTo>
                    <a:lnTo>
                      <a:pt x="1004" y="699"/>
                    </a:lnTo>
                    <a:lnTo>
                      <a:pt x="1004" y="702"/>
                    </a:lnTo>
                    <a:lnTo>
                      <a:pt x="1007" y="705"/>
                    </a:lnTo>
                    <a:lnTo>
                      <a:pt x="1007" y="705"/>
                    </a:lnTo>
                    <a:lnTo>
                      <a:pt x="1010" y="708"/>
                    </a:lnTo>
                    <a:lnTo>
                      <a:pt x="1010" y="712"/>
                    </a:lnTo>
                    <a:lnTo>
                      <a:pt x="1010" y="715"/>
                    </a:lnTo>
                    <a:lnTo>
                      <a:pt x="1013" y="716"/>
                    </a:lnTo>
                    <a:lnTo>
                      <a:pt x="1013" y="716"/>
                    </a:lnTo>
                    <a:lnTo>
                      <a:pt x="1016" y="718"/>
                    </a:lnTo>
                    <a:lnTo>
                      <a:pt x="1017" y="721"/>
                    </a:lnTo>
                    <a:lnTo>
                      <a:pt x="1020" y="727"/>
                    </a:lnTo>
                    <a:lnTo>
                      <a:pt x="1020" y="727"/>
                    </a:lnTo>
                    <a:lnTo>
                      <a:pt x="1021" y="728"/>
                    </a:lnTo>
                    <a:lnTo>
                      <a:pt x="1024" y="729"/>
                    </a:lnTo>
                    <a:lnTo>
                      <a:pt x="1027" y="729"/>
                    </a:lnTo>
                    <a:lnTo>
                      <a:pt x="1029" y="728"/>
                    </a:lnTo>
                    <a:lnTo>
                      <a:pt x="1029" y="728"/>
                    </a:lnTo>
                    <a:lnTo>
                      <a:pt x="1032" y="721"/>
                    </a:lnTo>
                    <a:lnTo>
                      <a:pt x="1035" y="715"/>
                    </a:lnTo>
                    <a:lnTo>
                      <a:pt x="1035" y="715"/>
                    </a:lnTo>
                    <a:lnTo>
                      <a:pt x="1032" y="703"/>
                    </a:lnTo>
                    <a:lnTo>
                      <a:pt x="1030" y="696"/>
                    </a:lnTo>
                    <a:lnTo>
                      <a:pt x="1027" y="690"/>
                    </a:lnTo>
                    <a:lnTo>
                      <a:pt x="1027" y="690"/>
                    </a:lnTo>
                    <a:lnTo>
                      <a:pt x="1026" y="687"/>
                    </a:lnTo>
                    <a:lnTo>
                      <a:pt x="1026" y="686"/>
                    </a:lnTo>
                    <a:lnTo>
                      <a:pt x="1026" y="683"/>
                    </a:lnTo>
                    <a:lnTo>
                      <a:pt x="1024" y="680"/>
                    </a:lnTo>
                    <a:lnTo>
                      <a:pt x="1024" y="680"/>
                    </a:lnTo>
                    <a:lnTo>
                      <a:pt x="1021" y="674"/>
                    </a:lnTo>
                    <a:lnTo>
                      <a:pt x="1020" y="668"/>
                    </a:lnTo>
                    <a:lnTo>
                      <a:pt x="1019" y="662"/>
                    </a:lnTo>
                    <a:lnTo>
                      <a:pt x="1017" y="657"/>
                    </a:lnTo>
                    <a:lnTo>
                      <a:pt x="1017" y="657"/>
                    </a:lnTo>
                    <a:lnTo>
                      <a:pt x="1020" y="651"/>
                    </a:lnTo>
                    <a:lnTo>
                      <a:pt x="1023" y="643"/>
                    </a:lnTo>
                    <a:lnTo>
                      <a:pt x="1027" y="636"/>
                    </a:lnTo>
                    <a:lnTo>
                      <a:pt x="1032" y="632"/>
                    </a:lnTo>
                    <a:lnTo>
                      <a:pt x="1032" y="632"/>
                    </a:lnTo>
                    <a:lnTo>
                      <a:pt x="1035" y="630"/>
                    </a:lnTo>
                    <a:lnTo>
                      <a:pt x="1038" y="629"/>
                    </a:lnTo>
                    <a:lnTo>
                      <a:pt x="1040" y="629"/>
                    </a:lnTo>
                    <a:lnTo>
                      <a:pt x="1042" y="626"/>
                    </a:lnTo>
                    <a:lnTo>
                      <a:pt x="1042" y="626"/>
                    </a:lnTo>
                    <a:lnTo>
                      <a:pt x="1043" y="623"/>
                    </a:lnTo>
                    <a:lnTo>
                      <a:pt x="1046" y="620"/>
                    </a:lnTo>
                    <a:lnTo>
                      <a:pt x="1049" y="617"/>
                    </a:lnTo>
                    <a:lnTo>
                      <a:pt x="1052" y="617"/>
                    </a:lnTo>
                    <a:lnTo>
                      <a:pt x="1052" y="617"/>
                    </a:lnTo>
                    <a:lnTo>
                      <a:pt x="1056" y="617"/>
                    </a:lnTo>
                    <a:lnTo>
                      <a:pt x="1058" y="616"/>
                    </a:lnTo>
                    <a:lnTo>
                      <a:pt x="1058" y="614"/>
                    </a:lnTo>
                    <a:lnTo>
                      <a:pt x="1058" y="614"/>
                    </a:lnTo>
                    <a:lnTo>
                      <a:pt x="1059" y="611"/>
                    </a:lnTo>
                    <a:lnTo>
                      <a:pt x="1062" y="608"/>
                    </a:lnTo>
                    <a:lnTo>
                      <a:pt x="1067" y="607"/>
                    </a:lnTo>
                    <a:lnTo>
                      <a:pt x="1071" y="605"/>
                    </a:lnTo>
                    <a:lnTo>
                      <a:pt x="1071" y="605"/>
                    </a:lnTo>
                    <a:lnTo>
                      <a:pt x="1074" y="604"/>
                    </a:lnTo>
                    <a:lnTo>
                      <a:pt x="1075" y="603"/>
                    </a:lnTo>
                    <a:lnTo>
                      <a:pt x="1072" y="598"/>
                    </a:lnTo>
                    <a:lnTo>
                      <a:pt x="1072" y="598"/>
                    </a:lnTo>
                    <a:lnTo>
                      <a:pt x="1071" y="595"/>
                    </a:lnTo>
                    <a:lnTo>
                      <a:pt x="1072" y="594"/>
                    </a:lnTo>
                    <a:lnTo>
                      <a:pt x="1074" y="592"/>
                    </a:lnTo>
                    <a:lnTo>
                      <a:pt x="1075" y="594"/>
                    </a:lnTo>
                    <a:lnTo>
                      <a:pt x="1075" y="594"/>
                    </a:lnTo>
                    <a:lnTo>
                      <a:pt x="1077" y="595"/>
                    </a:lnTo>
                    <a:lnTo>
                      <a:pt x="1078" y="595"/>
                    </a:lnTo>
                    <a:lnTo>
                      <a:pt x="1083" y="594"/>
                    </a:lnTo>
                    <a:lnTo>
                      <a:pt x="1083" y="594"/>
                    </a:lnTo>
                    <a:lnTo>
                      <a:pt x="1087" y="589"/>
                    </a:lnTo>
                    <a:lnTo>
                      <a:pt x="1088" y="588"/>
                    </a:lnTo>
                    <a:lnTo>
                      <a:pt x="1086" y="587"/>
                    </a:lnTo>
                    <a:lnTo>
                      <a:pt x="1086" y="587"/>
                    </a:lnTo>
                    <a:lnTo>
                      <a:pt x="1083" y="587"/>
                    </a:lnTo>
                    <a:lnTo>
                      <a:pt x="1081" y="585"/>
                    </a:lnTo>
                    <a:lnTo>
                      <a:pt x="1081" y="585"/>
                    </a:lnTo>
                    <a:lnTo>
                      <a:pt x="1083" y="584"/>
                    </a:lnTo>
                    <a:lnTo>
                      <a:pt x="1083" y="584"/>
                    </a:lnTo>
                    <a:lnTo>
                      <a:pt x="1084" y="582"/>
                    </a:lnTo>
                    <a:lnTo>
                      <a:pt x="1083" y="579"/>
                    </a:lnTo>
                    <a:lnTo>
                      <a:pt x="1081" y="576"/>
                    </a:lnTo>
                    <a:lnTo>
                      <a:pt x="1078" y="575"/>
                    </a:lnTo>
                    <a:lnTo>
                      <a:pt x="1078" y="575"/>
                    </a:lnTo>
                    <a:lnTo>
                      <a:pt x="1075" y="575"/>
                    </a:lnTo>
                    <a:lnTo>
                      <a:pt x="1075" y="573"/>
                    </a:lnTo>
                    <a:lnTo>
                      <a:pt x="1078" y="569"/>
                    </a:lnTo>
                    <a:lnTo>
                      <a:pt x="1078" y="569"/>
                    </a:lnTo>
                    <a:lnTo>
                      <a:pt x="1078" y="568"/>
                    </a:lnTo>
                    <a:lnTo>
                      <a:pt x="1077" y="565"/>
                    </a:lnTo>
                    <a:lnTo>
                      <a:pt x="1070" y="560"/>
                    </a:lnTo>
                    <a:lnTo>
                      <a:pt x="1070" y="560"/>
                    </a:lnTo>
                    <a:lnTo>
                      <a:pt x="1070" y="557"/>
                    </a:lnTo>
                    <a:lnTo>
                      <a:pt x="1071" y="557"/>
                    </a:lnTo>
                    <a:lnTo>
                      <a:pt x="1075" y="556"/>
                    </a:lnTo>
                    <a:lnTo>
                      <a:pt x="1075" y="556"/>
                    </a:lnTo>
                    <a:lnTo>
                      <a:pt x="1075" y="553"/>
                    </a:lnTo>
                    <a:lnTo>
                      <a:pt x="1077" y="549"/>
                    </a:lnTo>
                    <a:lnTo>
                      <a:pt x="1077" y="540"/>
                    </a:lnTo>
                    <a:lnTo>
                      <a:pt x="1077" y="540"/>
                    </a:lnTo>
                    <a:lnTo>
                      <a:pt x="1078" y="538"/>
                    </a:lnTo>
                    <a:lnTo>
                      <a:pt x="1080" y="538"/>
                    </a:lnTo>
                    <a:lnTo>
                      <a:pt x="1081" y="538"/>
                    </a:lnTo>
                    <a:lnTo>
                      <a:pt x="1081" y="540"/>
                    </a:lnTo>
                    <a:lnTo>
                      <a:pt x="1081" y="540"/>
                    </a:lnTo>
                    <a:lnTo>
                      <a:pt x="1078" y="546"/>
                    </a:lnTo>
                    <a:lnTo>
                      <a:pt x="1078" y="549"/>
                    </a:lnTo>
                    <a:lnTo>
                      <a:pt x="1080" y="551"/>
                    </a:lnTo>
                    <a:lnTo>
                      <a:pt x="1080" y="551"/>
                    </a:lnTo>
                    <a:lnTo>
                      <a:pt x="1081" y="554"/>
                    </a:lnTo>
                    <a:lnTo>
                      <a:pt x="1083" y="557"/>
                    </a:lnTo>
                    <a:lnTo>
                      <a:pt x="1083" y="566"/>
                    </a:lnTo>
                    <a:lnTo>
                      <a:pt x="1083" y="566"/>
                    </a:lnTo>
                    <a:lnTo>
                      <a:pt x="1083" y="569"/>
                    </a:lnTo>
                    <a:lnTo>
                      <a:pt x="1083" y="569"/>
                    </a:lnTo>
                    <a:lnTo>
                      <a:pt x="1088" y="562"/>
                    </a:lnTo>
                    <a:lnTo>
                      <a:pt x="1088" y="562"/>
                    </a:lnTo>
                    <a:lnTo>
                      <a:pt x="1090" y="556"/>
                    </a:lnTo>
                    <a:lnTo>
                      <a:pt x="1091" y="551"/>
                    </a:lnTo>
                    <a:lnTo>
                      <a:pt x="1091" y="549"/>
                    </a:lnTo>
                    <a:lnTo>
                      <a:pt x="1090" y="547"/>
                    </a:lnTo>
                    <a:lnTo>
                      <a:pt x="1090" y="547"/>
                    </a:lnTo>
                    <a:lnTo>
                      <a:pt x="1088" y="546"/>
                    </a:lnTo>
                    <a:lnTo>
                      <a:pt x="1088" y="543"/>
                    </a:lnTo>
                    <a:lnTo>
                      <a:pt x="1088" y="541"/>
                    </a:lnTo>
                    <a:lnTo>
                      <a:pt x="1090" y="541"/>
                    </a:lnTo>
                    <a:lnTo>
                      <a:pt x="1090" y="541"/>
                    </a:lnTo>
                    <a:lnTo>
                      <a:pt x="1091" y="544"/>
                    </a:lnTo>
                    <a:lnTo>
                      <a:pt x="1094" y="544"/>
                    </a:lnTo>
                    <a:lnTo>
                      <a:pt x="1096" y="544"/>
                    </a:lnTo>
                    <a:lnTo>
                      <a:pt x="1099" y="541"/>
                    </a:lnTo>
                    <a:lnTo>
                      <a:pt x="1099" y="541"/>
                    </a:lnTo>
                    <a:lnTo>
                      <a:pt x="1105" y="533"/>
                    </a:lnTo>
                    <a:lnTo>
                      <a:pt x="1106" y="530"/>
                    </a:lnTo>
                    <a:lnTo>
                      <a:pt x="1105" y="527"/>
                    </a:lnTo>
                    <a:lnTo>
                      <a:pt x="1105" y="527"/>
                    </a:lnTo>
                    <a:lnTo>
                      <a:pt x="1105" y="525"/>
                    </a:lnTo>
                    <a:lnTo>
                      <a:pt x="1105" y="524"/>
                    </a:lnTo>
                    <a:lnTo>
                      <a:pt x="1112" y="524"/>
                    </a:lnTo>
                    <a:lnTo>
                      <a:pt x="1112" y="524"/>
                    </a:lnTo>
                    <a:lnTo>
                      <a:pt x="1122" y="522"/>
                    </a:lnTo>
                    <a:lnTo>
                      <a:pt x="1128" y="519"/>
                    </a:lnTo>
                    <a:lnTo>
                      <a:pt x="1128" y="519"/>
                    </a:lnTo>
                    <a:lnTo>
                      <a:pt x="1128" y="518"/>
                    </a:lnTo>
                    <a:lnTo>
                      <a:pt x="1126" y="516"/>
                    </a:lnTo>
                    <a:lnTo>
                      <a:pt x="1121" y="518"/>
                    </a:lnTo>
                    <a:lnTo>
                      <a:pt x="1113" y="519"/>
                    </a:lnTo>
                    <a:lnTo>
                      <a:pt x="1112" y="519"/>
                    </a:lnTo>
                    <a:lnTo>
                      <a:pt x="1110" y="518"/>
                    </a:lnTo>
                    <a:lnTo>
                      <a:pt x="1110" y="518"/>
                    </a:lnTo>
                    <a:lnTo>
                      <a:pt x="1113" y="516"/>
                    </a:lnTo>
                    <a:lnTo>
                      <a:pt x="1118" y="514"/>
                    </a:lnTo>
                    <a:lnTo>
                      <a:pt x="1129" y="512"/>
                    </a:lnTo>
                    <a:lnTo>
                      <a:pt x="1129" y="512"/>
                    </a:lnTo>
                    <a:lnTo>
                      <a:pt x="1132" y="511"/>
                    </a:lnTo>
                    <a:lnTo>
                      <a:pt x="1134" y="508"/>
                    </a:lnTo>
                    <a:lnTo>
                      <a:pt x="1134" y="506"/>
                    </a:lnTo>
                    <a:lnTo>
                      <a:pt x="1135" y="508"/>
                    </a:lnTo>
                    <a:lnTo>
                      <a:pt x="1135" y="508"/>
                    </a:lnTo>
                    <a:lnTo>
                      <a:pt x="1138" y="509"/>
                    </a:lnTo>
                    <a:lnTo>
                      <a:pt x="1139" y="509"/>
                    </a:lnTo>
                    <a:lnTo>
                      <a:pt x="1145" y="508"/>
                    </a:lnTo>
                    <a:lnTo>
                      <a:pt x="1145" y="508"/>
                    </a:lnTo>
                    <a:lnTo>
                      <a:pt x="1147" y="506"/>
                    </a:lnTo>
                    <a:lnTo>
                      <a:pt x="1147" y="503"/>
                    </a:lnTo>
                    <a:lnTo>
                      <a:pt x="1144" y="500"/>
                    </a:lnTo>
                    <a:lnTo>
                      <a:pt x="1142" y="499"/>
                    </a:lnTo>
                    <a:lnTo>
                      <a:pt x="1142" y="499"/>
                    </a:lnTo>
                    <a:lnTo>
                      <a:pt x="1141" y="498"/>
                    </a:lnTo>
                    <a:lnTo>
                      <a:pt x="1142" y="496"/>
                    </a:lnTo>
                    <a:lnTo>
                      <a:pt x="1144" y="495"/>
                    </a:lnTo>
                    <a:lnTo>
                      <a:pt x="1144" y="493"/>
                    </a:lnTo>
                    <a:lnTo>
                      <a:pt x="1144" y="493"/>
                    </a:lnTo>
                    <a:lnTo>
                      <a:pt x="1144" y="490"/>
                    </a:lnTo>
                    <a:lnTo>
                      <a:pt x="1145" y="486"/>
                    </a:lnTo>
                    <a:lnTo>
                      <a:pt x="1148" y="483"/>
                    </a:lnTo>
                    <a:lnTo>
                      <a:pt x="1151" y="480"/>
                    </a:lnTo>
                    <a:lnTo>
                      <a:pt x="1151" y="480"/>
                    </a:lnTo>
                    <a:lnTo>
                      <a:pt x="1154" y="479"/>
                    </a:lnTo>
                    <a:lnTo>
                      <a:pt x="1154" y="477"/>
                    </a:lnTo>
                    <a:lnTo>
                      <a:pt x="1155" y="477"/>
                    </a:lnTo>
                    <a:lnTo>
                      <a:pt x="1158" y="476"/>
                    </a:lnTo>
                    <a:lnTo>
                      <a:pt x="1158" y="476"/>
                    </a:lnTo>
                    <a:lnTo>
                      <a:pt x="1160" y="476"/>
                    </a:lnTo>
                    <a:lnTo>
                      <a:pt x="1163" y="473"/>
                    </a:lnTo>
                    <a:lnTo>
                      <a:pt x="1166" y="467"/>
                    </a:lnTo>
                    <a:lnTo>
                      <a:pt x="1166" y="467"/>
                    </a:lnTo>
                    <a:lnTo>
                      <a:pt x="1167" y="467"/>
                    </a:lnTo>
                    <a:lnTo>
                      <a:pt x="1170" y="467"/>
                    </a:lnTo>
                    <a:lnTo>
                      <a:pt x="1173" y="468"/>
                    </a:lnTo>
                    <a:lnTo>
                      <a:pt x="1177" y="470"/>
                    </a:lnTo>
                    <a:lnTo>
                      <a:pt x="1179" y="470"/>
                    </a:lnTo>
                    <a:lnTo>
                      <a:pt x="1180" y="468"/>
                    </a:lnTo>
                    <a:lnTo>
                      <a:pt x="1180" y="468"/>
                    </a:lnTo>
                    <a:lnTo>
                      <a:pt x="1189" y="461"/>
                    </a:lnTo>
                    <a:lnTo>
                      <a:pt x="1189" y="461"/>
                    </a:lnTo>
                    <a:lnTo>
                      <a:pt x="1186" y="455"/>
                    </a:lnTo>
                    <a:lnTo>
                      <a:pt x="1183" y="449"/>
                    </a:lnTo>
                    <a:lnTo>
                      <a:pt x="1180" y="439"/>
                    </a:lnTo>
                    <a:lnTo>
                      <a:pt x="1180" y="433"/>
                    </a:lnTo>
                    <a:lnTo>
                      <a:pt x="1180" y="429"/>
                    </a:lnTo>
                    <a:lnTo>
                      <a:pt x="1180" y="429"/>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1" name="Freeform 130">
                <a:extLst>
                  <a:ext uri="{FF2B5EF4-FFF2-40B4-BE49-F238E27FC236}">
                    <a16:creationId xmlns:a16="http://schemas.microsoft.com/office/drawing/2014/main" id="{3F4219D5-F1A2-2FC5-42F9-3FAEEC78AF54}"/>
                  </a:ext>
                </a:extLst>
              </p:cNvPr>
              <p:cNvSpPr>
                <a:spLocks noEditPoints="1"/>
              </p:cNvSpPr>
              <p:nvPr/>
            </p:nvSpPr>
            <p:spPr bwMode="auto">
              <a:xfrm>
                <a:off x="3338513" y="4129088"/>
                <a:ext cx="236538" cy="168275"/>
              </a:xfrm>
              <a:custGeom>
                <a:avLst/>
                <a:gdLst>
                  <a:gd name="T0" fmla="*/ 141 w 149"/>
                  <a:gd name="T1" fmla="*/ 19 h 106"/>
                  <a:gd name="T2" fmla="*/ 128 w 149"/>
                  <a:gd name="T3" fmla="*/ 17 h 106"/>
                  <a:gd name="T4" fmla="*/ 121 w 149"/>
                  <a:gd name="T5" fmla="*/ 16 h 106"/>
                  <a:gd name="T6" fmla="*/ 117 w 149"/>
                  <a:gd name="T7" fmla="*/ 14 h 106"/>
                  <a:gd name="T8" fmla="*/ 112 w 149"/>
                  <a:gd name="T9" fmla="*/ 16 h 106"/>
                  <a:gd name="T10" fmla="*/ 106 w 149"/>
                  <a:gd name="T11" fmla="*/ 14 h 106"/>
                  <a:gd name="T12" fmla="*/ 89 w 149"/>
                  <a:gd name="T13" fmla="*/ 5 h 106"/>
                  <a:gd name="T14" fmla="*/ 74 w 149"/>
                  <a:gd name="T15" fmla="*/ 4 h 106"/>
                  <a:gd name="T16" fmla="*/ 50 w 149"/>
                  <a:gd name="T17" fmla="*/ 4 h 106"/>
                  <a:gd name="T18" fmla="*/ 25 w 149"/>
                  <a:gd name="T19" fmla="*/ 2 h 106"/>
                  <a:gd name="T20" fmla="*/ 16 w 149"/>
                  <a:gd name="T21" fmla="*/ 0 h 106"/>
                  <a:gd name="T22" fmla="*/ 12 w 149"/>
                  <a:gd name="T23" fmla="*/ 2 h 106"/>
                  <a:gd name="T24" fmla="*/ 6 w 149"/>
                  <a:gd name="T25" fmla="*/ 5 h 106"/>
                  <a:gd name="T26" fmla="*/ 0 w 149"/>
                  <a:gd name="T27" fmla="*/ 11 h 106"/>
                  <a:gd name="T28" fmla="*/ 4 w 149"/>
                  <a:gd name="T29" fmla="*/ 16 h 106"/>
                  <a:gd name="T30" fmla="*/ 6 w 149"/>
                  <a:gd name="T31" fmla="*/ 26 h 106"/>
                  <a:gd name="T32" fmla="*/ 12 w 149"/>
                  <a:gd name="T33" fmla="*/ 23 h 106"/>
                  <a:gd name="T34" fmla="*/ 13 w 149"/>
                  <a:gd name="T35" fmla="*/ 24 h 106"/>
                  <a:gd name="T36" fmla="*/ 20 w 149"/>
                  <a:gd name="T37" fmla="*/ 26 h 106"/>
                  <a:gd name="T38" fmla="*/ 25 w 149"/>
                  <a:gd name="T39" fmla="*/ 26 h 106"/>
                  <a:gd name="T40" fmla="*/ 29 w 149"/>
                  <a:gd name="T41" fmla="*/ 26 h 106"/>
                  <a:gd name="T42" fmla="*/ 32 w 149"/>
                  <a:gd name="T43" fmla="*/ 27 h 106"/>
                  <a:gd name="T44" fmla="*/ 35 w 149"/>
                  <a:gd name="T45" fmla="*/ 30 h 106"/>
                  <a:gd name="T46" fmla="*/ 29 w 149"/>
                  <a:gd name="T47" fmla="*/ 36 h 106"/>
                  <a:gd name="T48" fmla="*/ 28 w 149"/>
                  <a:gd name="T49" fmla="*/ 39 h 106"/>
                  <a:gd name="T50" fmla="*/ 28 w 149"/>
                  <a:gd name="T51" fmla="*/ 51 h 106"/>
                  <a:gd name="T52" fmla="*/ 26 w 149"/>
                  <a:gd name="T53" fmla="*/ 55 h 106"/>
                  <a:gd name="T54" fmla="*/ 26 w 149"/>
                  <a:gd name="T55" fmla="*/ 58 h 106"/>
                  <a:gd name="T56" fmla="*/ 23 w 149"/>
                  <a:gd name="T57" fmla="*/ 62 h 106"/>
                  <a:gd name="T58" fmla="*/ 28 w 149"/>
                  <a:gd name="T59" fmla="*/ 68 h 106"/>
                  <a:gd name="T60" fmla="*/ 25 w 149"/>
                  <a:gd name="T61" fmla="*/ 70 h 106"/>
                  <a:gd name="T62" fmla="*/ 23 w 149"/>
                  <a:gd name="T63" fmla="*/ 75 h 106"/>
                  <a:gd name="T64" fmla="*/ 28 w 149"/>
                  <a:gd name="T65" fmla="*/ 80 h 106"/>
                  <a:gd name="T66" fmla="*/ 23 w 149"/>
                  <a:gd name="T67" fmla="*/ 83 h 106"/>
                  <a:gd name="T68" fmla="*/ 22 w 149"/>
                  <a:gd name="T69" fmla="*/ 89 h 106"/>
                  <a:gd name="T70" fmla="*/ 26 w 149"/>
                  <a:gd name="T71" fmla="*/ 91 h 106"/>
                  <a:gd name="T72" fmla="*/ 32 w 149"/>
                  <a:gd name="T73" fmla="*/ 96 h 106"/>
                  <a:gd name="T74" fmla="*/ 41 w 149"/>
                  <a:gd name="T75" fmla="*/ 106 h 106"/>
                  <a:gd name="T76" fmla="*/ 45 w 149"/>
                  <a:gd name="T77" fmla="*/ 106 h 106"/>
                  <a:gd name="T78" fmla="*/ 47 w 149"/>
                  <a:gd name="T79" fmla="*/ 102 h 106"/>
                  <a:gd name="T80" fmla="*/ 53 w 149"/>
                  <a:gd name="T81" fmla="*/ 102 h 106"/>
                  <a:gd name="T82" fmla="*/ 60 w 149"/>
                  <a:gd name="T83" fmla="*/ 99 h 106"/>
                  <a:gd name="T84" fmla="*/ 79 w 149"/>
                  <a:gd name="T85" fmla="*/ 97 h 106"/>
                  <a:gd name="T86" fmla="*/ 86 w 149"/>
                  <a:gd name="T87" fmla="*/ 96 h 106"/>
                  <a:gd name="T88" fmla="*/ 90 w 149"/>
                  <a:gd name="T89" fmla="*/ 89 h 106"/>
                  <a:gd name="T90" fmla="*/ 99 w 149"/>
                  <a:gd name="T91" fmla="*/ 86 h 106"/>
                  <a:gd name="T92" fmla="*/ 101 w 149"/>
                  <a:gd name="T93" fmla="*/ 78 h 106"/>
                  <a:gd name="T94" fmla="*/ 109 w 149"/>
                  <a:gd name="T95" fmla="*/ 70 h 106"/>
                  <a:gd name="T96" fmla="*/ 108 w 149"/>
                  <a:gd name="T97" fmla="*/ 58 h 106"/>
                  <a:gd name="T98" fmla="*/ 112 w 149"/>
                  <a:gd name="T99" fmla="*/ 48 h 106"/>
                  <a:gd name="T100" fmla="*/ 120 w 149"/>
                  <a:gd name="T101" fmla="*/ 40 h 106"/>
                  <a:gd name="T102" fmla="*/ 122 w 149"/>
                  <a:gd name="T103" fmla="*/ 37 h 106"/>
                  <a:gd name="T104" fmla="*/ 134 w 149"/>
                  <a:gd name="T105" fmla="*/ 35 h 106"/>
                  <a:gd name="T106" fmla="*/ 143 w 149"/>
                  <a:gd name="T107" fmla="*/ 29 h 106"/>
                  <a:gd name="T108" fmla="*/ 147 w 149"/>
                  <a:gd name="T109" fmla="*/ 21 h 106"/>
                  <a:gd name="T110" fmla="*/ 149 w 149"/>
                  <a:gd name="T111" fmla="*/ 56 h 106"/>
                  <a:gd name="T112" fmla="*/ 146 w 149"/>
                  <a:gd name="T113" fmla="*/ 55 h 106"/>
                  <a:gd name="T114" fmla="*/ 138 w 149"/>
                  <a:gd name="T115" fmla="*/ 59 h 106"/>
                  <a:gd name="T116" fmla="*/ 143 w 149"/>
                  <a:gd name="T117" fmla="*/ 62 h 106"/>
                  <a:gd name="T118" fmla="*/ 149 w 149"/>
                  <a:gd name="T119" fmla="*/ 5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9" h="106">
                    <a:moveTo>
                      <a:pt x="147" y="19"/>
                    </a:moveTo>
                    <a:lnTo>
                      <a:pt x="147" y="19"/>
                    </a:lnTo>
                    <a:lnTo>
                      <a:pt x="141" y="19"/>
                    </a:lnTo>
                    <a:lnTo>
                      <a:pt x="136" y="19"/>
                    </a:lnTo>
                    <a:lnTo>
                      <a:pt x="136" y="19"/>
                    </a:lnTo>
                    <a:lnTo>
                      <a:pt x="128" y="17"/>
                    </a:lnTo>
                    <a:lnTo>
                      <a:pt x="124" y="16"/>
                    </a:lnTo>
                    <a:lnTo>
                      <a:pt x="121" y="16"/>
                    </a:lnTo>
                    <a:lnTo>
                      <a:pt x="121" y="16"/>
                    </a:lnTo>
                    <a:lnTo>
                      <a:pt x="118" y="13"/>
                    </a:lnTo>
                    <a:lnTo>
                      <a:pt x="117" y="13"/>
                    </a:lnTo>
                    <a:lnTo>
                      <a:pt x="117" y="14"/>
                    </a:lnTo>
                    <a:lnTo>
                      <a:pt x="117" y="14"/>
                    </a:lnTo>
                    <a:lnTo>
                      <a:pt x="115" y="16"/>
                    </a:lnTo>
                    <a:lnTo>
                      <a:pt x="112" y="16"/>
                    </a:lnTo>
                    <a:lnTo>
                      <a:pt x="109" y="16"/>
                    </a:lnTo>
                    <a:lnTo>
                      <a:pt x="106" y="14"/>
                    </a:lnTo>
                    <a:lnTo>
                      <a:pt x="106" y="14"/>
                    </a:lnTo>
                    <a:lnTo>
                      <a:pt x="95" y="10"/>
                    </a:lnTo>
                    <a:lnTo>
                      <a:pt x="95" y="10"/>
                    </a:lnTo>
                    <a:lnTo>
                      <a:pt x="89" y="5"/>
                    </a:lnTo>
                    <a:lnTo>
                      <a:pt x="89" y="5"/>
                    </a:lnTo>
                    <a:lnTo>
                      <a:pt x="80" y="4"/>
                    </a:lnTo>
                    <a:lnTo>
                      <a:pt x="74" y="4"/>
                    </a:lnTo>
                    <a:lnTo>
                      <a:pt x="69" y="4"/>
                    </a:lnTo>
                    <a:lnTo>
                      <a:pt x="69" y="4"/>
                    </a:lnTo>
                    <a:lnTo>
                      <a:pt x="50" y="4"/>
                    </a:lnTo>
                    <a:lnTo>
                      <a:pt x="29" y="2"/>
                    </a:lnTo>
                    <a:lnTo>
                      <a:pt x="29" y="2"/>
                    </a:lnTo>
                    <a:lnTo>
                      <a:pt x="25" y="2"/>
                    </a:lnTo>
                    <a:lnTo>
                      <a:pt x="22" y="1"/>
                    </a:lnTo>
                    <a:lnTo>
                      <a:pt x="19" y="0"/>
                    </a:lnTo>
                    <a:lnTo>
                      <a:pt x="16" y="0"/>
                    </a:lnTo>
                    <a:lnTo>
                      <a:pt x="16" y="0"/>
                    </a:lnTo>
                    <a:lnTo>
                      <a:pt x="13" y="1"/>
                    </a:lnTo>
                    <a:lnTo>
                      <a:pt x="12" y="2"/>
                    </a:lnTo>
                    <a:lnTo>
                      <a:pt x="10" y="4"/>
                    </a:lnTo>
                    <a:lnTo>
                      <a:pt x="6" y="5"/>
                    </a:lnTo>
                    <a:lnTo>
                      <a:pt x="6" y="5"/>
                    </a:lnTo>
                    <a:lnTo>
                      <a:pt x="2" y="7"/>
                    </a:lnTo>
                    <a:lnTo>
                      <a:pt x="0" y="8"/>
                    </a:lnTo>
                    <a:lnTo>
                      <a:pt x="0" y="11"/>
                    </a:lnTo>
                    <a:lnTo>
                      <a:pt x="3" y="14"/>
                    </a:lnTo>
                    <a:lnTo>
                      <a:pt x="3" y="14"/>
                    </a:lnTo>
                    <a:lnTo>
                      <a:pt x="4" y="16"/>
                    </a:lnTo>
                    <a:lnTo>
                      <a:pt x="6" y="19"/>
                    </a:lnTo>
                    <a:lnTo>
                      <a:pt x="6" y="26"/>
                    </a:lnTo>
                    <a:lnTo>
                      <a:pt x="6" y="26"/>
                    </a:lnTo>
                    <a:lnTo>
                      <a:pt x="9" y="24"/>
                    </a:lnTo>
                    <a:lnTo>
                      <a:pt x="9" y="24"/>
                    </a:lnTo>
                    <a:lnTo>
                      <a:pt x="12" y="23"/>
                    </a:lnTo>
                    <a:lnTo>
                      <a:pt x="12" y="23"/>
                    </a:lnTo>
                    <a:lnTo>
                      <a:pt x="13" y="24"/>
                    </a:lnTo>
                    <a:lnTo>
                      <a:pt x="13" y="24"/>
                    </a:lnTo>
                    <a:lnTo>
                      <a:pt x="13" y="26"/>
                    </a:lnTo>
                    <a:lnTo>
                      <a:pt x="16" y="26"/>
                    </a:lnTo>
                    <a:lnTo>
                      <a:pt x="20" y="26"/>
                    </a:lnTo>
                    <a:lnTo>
                      <a:pt x="20" y="26"/>
                    </a:lnTo>
                    <a:lnTo>
                      <a:pt x="22" y="27"/>
                    </a:lnTo>
                    <a:lnTo>
                      <a:pt x="25" y="26"/>
                    </a:lnTo>
                    <a:lnTo>
                      <a:pt x="25" y="26"/>
                    </a:lnTo>
                    <a:lnTo>
                      <a:pt x="26" y="26"/>
                    </a:lnTo>
                    <a:lnTo>
                      <a:pt x="29" y="26"/>
                    </a:lnTo>
                    <a:lnTo>
                      <a:pt x="31" y="26"/>
                    </a:lnTo>
                    <a:lnTo>
                      <a:pt x="32" y="27"/>
                    </a:lnTo>
                    <a:lnTo>
                      <a:pt x="32" y="27"/>
                    </a:lnTo>
                    <a:lnTo>
                      <a:pt x="32" y="29"/>
                    </a:lnTo>
                    <a:lnTo>
                      <a:pt x="35" y="30"/>
                    </a:lnTo>
                    <a:lnTo>
                      <a:pt x="35" y="30"/>
                    </a:lnTo>
                    <a:lnTo>
                      <a:pt x="35" y="32"/>
                    </a:lnTo>
                    <a:lnTo>
                      <a:pt x="35" y="32"/>
                    </a:lnTo>
                    <a:lnTo>
                      <a:pt x="29" y="36"/>
                    </a:lnTo>
                    <a:lnTo>
                      <a:pt x="28" y="37"/>
                    </a:lnTo>
                    <a:lnTo>
                      <a:pt x="28" y="39"/>
                    </a:lnTo>
                    <a:lnTo>
                      <a:pt x="28" y="39"/>
                    </a:lnTo>
                    <a:lnTo>
                      <a:pt x="29" y="45"/>
                    </a:lnTo>
                    <a:lnTo>
                      <a:pt x="29" y="48"/>
                    </a:lnTo>
                    <a:lnTo>
                      <a:pt x="28" y="51"/>
                    </a:lnTo>
                    <a:lnTo>
                      <a:pt x="28" y="51"/>
                    </a:lnTo>
                    <a:lnTo>
                      <a:pt x="26" y="52"/>
                    </a:lnTo>
                    <a:lnTo>
                      <a:pt x="26" y="55"/>
                    </a:lnTo>
                    <a:lnTo>
                      <a:pt x="28" y="58"/>
                    </a:lnTo>
                    <a:lnTo>
                      <a:pt x="26" y="58"/>
                    </a:lnTo>
                    <a:lnTo>
                      <a:pt x="26" y="58"/>
                    </a:lnTo>
                    <a:lnTo>
                      <a:pt x="22" y="59"/>
                    </a:lnTo>
                    <a:lnTo>
                      <a:pt x="22" y="61"/>
                    </a:lnTo>
                    <a:lnTo>
                      <a:pt x="23" y="62"/>
                    </a:lnTo>
                    <a:lnTo>
                      <a:pt x="23" y="62"/>
                    </a:lnTo>
                    <a:lnTo>
                      <a:pt x="26" y="67"/>
                    </a:lnTo>
                    <a:lnTo>
                      <a:pt x="28" y="68"/>
                    </a:lnTo>
                    <a:lnTo>
                      <a:pt x="26" y="70"/>
                    </a:lnTo>
                    <a:lnTo>
                      <a:pt x="26" y="70"/>
                    </a:lnTo>
                    <a:lnTo>
                      <a:pt x="25" y="70"/>
                    </a:lnTo>
                    <a:lnTo>
                      <a:pt x="23" y="71"/>
                    </a:lnTo>
                    <a:lnTo>
                      <a:pt x="23" y="74"/>
                    </a:lnTo>
                    <a:lnTo>
                      <a:pt x="23" y="75"/>
                    </a:lnTo>
                    <a:lnTo>
                      <a:pt x="23" y="75"/>
                    </a:lnTo>
                    <a:lnTo>
                      <a:pt x="26" y="78"/>
                    </a:lnTo>
                    <a:lnTo>
                      <a:pt x="28" y="80"/>
                    </a:lnTo>
                    <a:lnTo>
                      <a:pt x="26" y="81"/>
                    </a:lnTo>
                    <a:lnTo>
                      <a:pt x="26" y="81"/>
                    </a:lnTo>
                    <a:lnTo>
                      <a:pt x="23" y="83"/>
                    </a:lnTo>
                    <a:lnTo>
                      <a:pt x="22" y="84"/>
                    </a:lnTo>
                    <a:lnTo>
                      <a:pt x="22" y="89"/>
                    </a:lnTo>
                    <a:lnTo>
                      <a:pt x="22" y="89"/>
                    </a:lnTo>
                    <a:lnTo>
                      <a:pt x="23" y="93"/>
                    </a:lnTo>
                    <a:lnTo>
                      <a:pt x="23" y="93"/>
                    </a:lnTo>
                    <a:lnTo>
                      <a:pt x="26" y="91"/>
                    </a:lnTo>
                    <a:lnTo>
                      <a:pt x="29" y="93"/>
                    </a:lnTo>
                    <a:lnTo>
                      <a:pt x="29" y="93"/>
                    </a:lnTo>
                    <a:lnTo>
                      <a:pt x="32" y="96"/>
                    </a:lnTo>
                    <a:lnTo>
                      <a:pt x="35" y="100"/>
                    </a:lnTo>
                    <a:lnTo>
                      <a:pt x="39" y="105"/>
                    </a:lnTo>
                    <a:lnTo>
                      <a:pt x="41" y="106"/>
                    </a:lnTo>
                    <a:lnTo>
                      <a:pt x="44" y="106"/>
                    </a:lnTo>
                    <a:lnTo>
                      <a:pt x="44" y="106"/>
                    </a:lnTo>
                    <a:lnTo>
                      <a:pt x="45" y="106"/>
                    </a:lnTo>
                    <a:lnTo>
                      <a:pt x="45" y="105"/>
                    </a:lnTo>
                    <a:lnTo>
                      <a:pt x="47" y="102"/>
                    </a:lnTo>
                    <a:lnTo>
                      <a:pt x="47" y="102"/>
                    </a:lnTo>
                    <a:lnTo>
                      <a:pt x="50" y="102"/>
                    </a:lnTo>
                    <a:lnTo>
                      <a:pt x="53" y="102"/>
                    </a:lnTo>
                    <a:lnTo>
                      <a:pt x="53" y="102"/>
                    </a:lnTo>
                    <a:lnTo>
                      <a:pt x="55" y="102"/>
                    </a:lnTo>
                    <a:lnTo>
                      <a:pt x="57" y="100"/>
                    </a:lnTo>
                    <a:lnTo>
                      <a:pt x="60" y="99"/>
                    </a:lnTo>
                    <a:lnTo>
                      <a:pt x="64" y="97"/>
                    </a:lnTo>
                    <a:lnTo>
                      <a:pt x="64" y="97"/>
                    </a:lnTo>
                    <a:lnTo>
                      <a:pt x="79" y="97"/>
                    </a:lnTo>
                    <a:lnTo>
                      <a:pt x="79" y="97"/>
                    </a:lnTo>
                    <a:lnTo>
                      <a:pt x="85" y="96"/>
                    </a:lnTo>
                    <a:lnTo>
                      <a:pt x="86" y="96"/>
                    </a:lnTo>
                    <a:lnTo>
                      <a:pt x="87" y="93"/>
                    </a:lnTo>
                    <a:lnTo>
                      <a:pt x="87" y="93"/>
                    </a:lnTo>
                    <a:lnTo>
                      <a:pt x="90" y="89"/>
                    </a:lnTo>
                    <a:lnTo>
                      <a:pt x="96" y="87"/>
                    </a:lnTo>
                    <a:lnTo>
                      <a:pt x="96" y="87"/>
                    </a:lnTo>
                    <a:lnTo>
                      <a:pt x="99" y="86"/>
                    </a:lnTo>
                    <a:lnTo>
                      <a:pt x="101" y="84"/>
                    </a:lnTo>
                    <a:lnTo>
                      <a:pt x="101" y="78"/>
                    </a:lnTo>
                    <a:lnTo>
                      <a:pt x="101" y="78"/>
                    </a:lnTo>
                    <a:lnTo>
                      <a:pt x="102" y="77"/>
                    </a:lnTo>
                    <a:lnTo>
                      <a:pt x="105" y="74"/>
                    </a:lnTo>
                    <a:lnTo>
                      <a:pt x="109" y="70"/>
                    </a:lnTo>
                    <a:lnTo>
                      <a:pt x="109" y="70"/>
                    </a:lnTo>
                    <a:lnTo>
                      <a:pt x="108" y="62"/>
                    </a:lnTo>
                    <a:lnTo>
                      <a:pt x="108" y="58"/>
                    </a:lnTo>
                    <a:lnTo>
                      <a:pt x="109" y="52"/>
                    </a:lnTo>
                    <a:lnTo>
                      <a:pt x="109" y="52"/>
                    </a:lnTo>
                    <a:lnTo>
                      <a:pt x="112" y="48"/>
                    </a:lnTo>
                    <a:lnTo>
                      <a:pt x="117" y="46"/>
                    </a:lnTo>
                    <a:lnTo>
                      <a:pt x="118" y="43"/>
                    </a:lnTo>
                    <a:lnTo>
                      <a:pt x="120" y="40"/>
                    </a:lnTo>
                    <a:lnTo>
                      <a:pt x="120" y="40"/>
                    </a:lnTo>
                    <a:lnTo>
                      <a:pt x="120" y="39"/>
                    </a:lnTo>
                    <a:lnTo>
                      <a:pt x="122" y="37"/>
                    </a:lnTo>
                    <a:lnTo>
                      <a:pt x="130" y="35"/>
                    </a:lnTo>
                    <a:lnTo>
                      <a:pt x="130" y="35"/>
                    </a:lnTo>
                    <a:lnTo>
                      <a:pt x="134" y="35"/>
                    </a:lnTo>
                    <a:lnTo>
                      <a:pt x="137" y="33"/>
                    </a:lnTo>
                    <a:lnTo>
                      <a:pt x="143" y="29"/>
                    </a:lnTo>
                    <a:lnTo>
                      <a:pt x="143" y="29"/>
                    </a:lnTo>
                    <a:lnTo>
                      <a:pt x="146" y="27"/>
                    </a:lnTo>
                    <a:lnTo>
                      <a:pt x="147" y="24"/>
                    </a:lnTo>
                    <a:lnTo>
                      <a:pt x="147" y="21"/>
                    </a:lnTo>
                    <a:lnTo>
                      <a:pt x="147" y="19"/>
                    </a:lnTo>
                    <a:lnTo>
                      <a:pt x="147" y="19"/>
                    </a:lnTo>
                    <a:close/>
                    <a:moveTo>
                      <a:pt x="149" y="56"/>
                    </a:moveTo>
                    <a:lnTo>
                      <a:pt x="149" y="56"/>
                    </a:lnTo>
                    <a:lnTo>
                      <a:pt x="147" y="55"/>
                    </a:lnTo>
                    <a:lnTo>
                      <a:pt x="146" y="55"/>
                    </a:lnTo>
                    <a:lnTo>
                      <a:pt x="143" y="55"/>
                    </a:lnTo>
                    <a:lnTo>
                      <a:pt x="138" y="58"/>
                    </a:lnTo>
                    <a:lnTo>
                      <a:pt x="138" y="59"/>
                    </a:lnTo>
                    <a:lnTo>
                      <a:pt x="138" y="59"/>
                    </a:lnTo>
                    <a:lnTo>
                      <a:pt x="138" y="59"/>
                    </a:lnTo>
                    <a:lnTo>
                      <a:pt x="143" y="62"/>
                    </a:lnTo>
                    <a:lnTo>
                      <a:pt x="146" y="62"/>
                    </a:lnTo>
                    <a:lnTo>
                      <a:pt x="149" y="61"/>
                    </a:lnTo>
                    <a:lnTo>
                      <a:pt x="149" y="56"/>
                    </a:lnTo>
                    <a:lnTo>
                      <a:pt x="149" y="56"/>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2" name="Freeform 131">
                <a:extLst>
                  <a:ext uri="{FF2B5EF4-FFF2-40B4-BE49-F238E27FC236}">
                    <a16:creationId xmlns:a16="http://schemas.microsoft.com/office/drawing/2014/main" id="{3F7011D8-D604-86D8-56AF-F8945C7BF199}"/>
                  </a:ext>
                </a:extLst>
              </p:cNvPr>
              <p:cNvSpPr>
                <a:spLocks/>
              </p:cNvSpPr>
              <p:nvPr/>
            </p:nvSpPr>
            <p:spPr bwMode="auto">
              <a:xfrm>
                <a:off x="3752850" y="4054476"/>
                <a:ext cx="61913" cy="34925"/>
              </a:xfrm>
              <a:custGeom>
                <a:avLst/>
                <a:gdLst>
                  <a:gd name="T0" fmla="*/ 0 w 39"/>
                  <a:gd name="T1" fmla="*/ 19 h 22"/>
                  <a:gd name="T2" fmla="*/ 0 w 39"/>
                  <a:gd name="T3" fmla="*/ 19 h 22"/>
                  <a:gd name="T4" fmla="*/ 4 w 39"/>
                  <a:gd name="T5" fmla="*/ 19 h 22"/>
                  <a:gd name="T6" fmla="*/ 7 w 39"/>
                  <a:gd name="T7" fmla="*/ 19 h 22"/>
                  <a:gd name="T8" fmla="*/ 7 w 39"/>
                  <a:gd name="T9" fmla="*/ 19 h 22"/>
                  <a:gd name="T10" fmla="*/ 9 w 39"/>
                  <a:gd name="T11" fmla="*/ 20 h 22"/>
                  <a:gd name="T12" fmla="*/ 9 w 39"/>
                  <a:gd name="T13" fmla="*/ 22 h 22"/>
                  <a:gd name="T14" fmla="*/ 9 w 39"/>
                  <a:gd name="T15" fmla="*/ 22 h 22"/>
                  <a:gd name="T16" fmla="*/ 17 w 39"/>
                  <a:gd name="T17" fmla="*/ 20 h 22"/>
                  <a:gd name="T18" fmla="*/ 17 w 39"/>
                  <a:gd name="T19" fmla="*/ 20 h 22"/>
                  <a:gd name="T20" fmla="*/ 22 w 39"/>
                  <a:gd name="T21" fmla="*/ 20 h 22"/>
                  <a:gd name="T22" fmla="*/ 23 w 39"/>
                  <a:gd name="T23" fmla="*/ 22 h 22"/>
                  <a:gd name="T24" fmla="*/ 25 w 39"/>
                  <a:gd name="T25" fmla="*/ 20 h 22"/>
                  <a:gd name="T26" fmla="*/ 25 w 39"/>
                  <a:gd name="T27" fmla="*/ 20 h 22"/>
                  <a:gd name="T28" fmla="*/ 26 w 39"/>
                  <a:gd name="T29" fmla="*/ 17 h 22"/>
                  <a:gd name="T30" fmla="*/ 27 w 39"/>
                  <a:gd name="T31" fmla="*/ 16 h 22"/>
                  <a:gd name="T32" fmla="*/ 29 w 39"/>
                  <a:gd name="T33" fmla="*/ 16 h 22"/>
                  <a:gd name="T34" fmla="*/ 29 w 39"/>
                  <a:gd name="T35" fmla="*/ 16 h 22"/>
                  <a:gd name="T36" fmla="*/ 30 w 39"/>
                  <a:gd name="T37" fmla="*/ 14 h 22"/>
                  <a:gd name="T38" fmla="*/ 30 w 39"/>
                  <a:gd name="T39" fmla="*/ 13 h 22"/>
                  <a:gd name="T40" fmla="*/ 30 w 39"/>
                  <a:gd name="T41" fmla="*/ 10 h 22"/>
                  <a:gd name="T42" fmla="*/ 32 w 39"/>
                  <a:gd name="T43" fmla="*/ 10 h 22"/>
                  <a:gd name="T44" fmla="*/ 32 w 39"/>
                  <a:gd name="T45" fmla="*/ 10 h 22"/>
                  <a:gd name="T46" fmla="*/ 36 w 39"/>
                  <a:gd name="T47" fmla="*/ 7 h 22"/>
                  <a:gd name="T48" fmla="*/ 39 w 39"/>
                  <a:gd name="T49" fmla="*/ 4 h 22"/>
                  <a:gd name="T50" fmla="*/ 39 w 39"/>
                  <a:gd name="T51" fmla="*/ 4 h 22"/>
                  <a:gd name="T52" fmla="*/ 36 w 39"/>
                  <a:gd name="T53" fmla="*/ 0 h 22"/>
                  <a:gd name="T54" fmla="*/ 36 w 39"/>
                  <a:gd name="T55" fmla="*/ 0 h 22"/>
                  <a:gd name="T56" fmla="*/ 33 w 39"/>
                  <a:gd name="T57" fmla="*/ 1 h 22"/>
                  <a:gd name="T58" fmla="*/ 27 w 39"/>
                  <a:gd name="T59" fmla="*/ 3 h 22"/>
                  <a:gd name="T60" fmla="*/ 27 w 39"/>
                  <a:gd name="T61" fmla="*/ 3 h 22"/>
                  <a:gd name="T62" fmla="*/ 25 w 39"/>
                  <a:gd name="T63" fmla="*/ 3 h 22"/>
                  <a:gd name="T64" fmla="*/ 22 w 39"/>
                  <a:gd name="T65" fmla="*/ 4 h 22"/>
                  <a:gd name="T66" fmla="*/ 17 w 39"/>
                  <a:gd name="T67" fmla="*/ 7 h 22"/>
                  <a:gd name="T68" fmla="*/ 17 w 39"/>
                  <a:gd name="T69" fmla="*/ 7 h 22"/>
                  <a:gd name="T70" fmla="*/ 4 w 39"/>
                  <a:gd name="T71" fmla="*/ 4 h 22"/>
                  <a:gd name="T72" fmla="*/ 4 w 39"/>
                  <a:gd name="T73" fmla="*/ 4 h 22"/>
                  <a:gd name="T74" fmla="*/ 0 w 39"/>
                  <a:gd name="T75" fmla="*/ 4 h 22"/>
                  <a:gd name="T76" fmla="*/ 0 w 39"/>
                  <a:gd name="T77" fmla="*/ 4 h 22"/>
                  <a:gd name="T78" fmla="*/ 0 w 39"/>
                  <a:gd name="T79" fmla="*/ 19 h 22"/>
                  <a:gd name="T80" fmla="*/ 0 w 39"/>
                  <a:gd name="T81"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 h="22">
                    <a:moveTo>
                      <a:pt x="0" y="19"/>
                    </a:moveTo>
                    <a:lnTo>
                      <a:pt x="0" y="19"/>
                    </a:lnTo>
                    <a:lnTo>
                      <a:pt x="4" y="19"/>
                    </a:lnTo>
                    <a:lnTo>
                      <a:pt x="7" y="19"/>
                    </a:lnTo>
                    <a:lnTo>
                      <a:pt x="7" y="19"/>
                    </a:lnTo>
                    <a:lnTo>
                      <a:pt x="9" y="20"/>
                    </a:lnTo>
                    <a:lnTo>
                      <a:pt x="9" y="22"/>
                    </a:lnTo>
                    <a:lnTo>
                      <a:pt x="9" y="22"/>
                    </a:lnTo>
                    <a:lnTo>
                      <a:pt x="17" y="20"/>
                    </a:lnTo>
                    <a:lnTo>
                      <a:pt x="17" y="20"/>
                    </a:lnTo>
                    <a:lnTo>
                      <a:pt x="22" y="20"/>
                    </a:lnTo>
                    <a:lnTo>
                      <a:pt x="23" y="22"/>
                    </a:lnTo>
                    <a:lnTo>
                      <a:pt x="25" y="20"/>
                    </a:lnTo>
                    <a:lnTo>
                      <a:pt x="25" y="20"/>
                    </a:lnTo>
                    <a:lnTo>
                      <a:pt x="26" y="17"/>
                    </a:lnTo>
                    <a:lnTo>
                      <a:pt x="27" y="16"/>
                    </a:lnTo>
                    <a:lnTo>
                      <a:pt x="29" y="16"/>
                    </a:lnTo>
                    <a:lnTo>
                      <a:pt x="29" y="16"/>
                    </a:lnTo>
                    <a:lnTo>
                      <a:pt x="30" y="14"/>
                    </a:lnTo>
                    <a:lnTo>
                      <a:pt x="30" y="13"/>
                    </a:lnTo>
                    <a:lnTo>
                      <a:pt x="30" y="10"/>
                    </a:lnTo>
                    <a:lnTo>
                      <a:pt x="32" y="10"/>
                    </a:lnTo>
                    <a:lnTo>
                      <a:pt x="32" y="10"/>
                    </a:lnTo>
                    <a:lnTo>
                      <a:pt x="36" y="7"/>
                    </a:lnTo>
                    <a:lnTo>
                      <a:pt x="39" y="4"/>
                    </a:lnTo>
                    <a:lnTo>
                      <a:pt x="39" y="4"/>
                    </a:lnTo>
                    <a:lnTo>
                      <a:pt x="36" y="0"/>
                    </a:lnTo>
                    <a:lnTo>
                      <a:pt x="36" y="0"/>
                    </a:lnTo>
                    <a:lnTo>
                      <a:pt x="33" y="1"/>
                    </a:lnTo>
                    <a:lnTo>
                      <a:pt x="27" y="3"/>
                    </a:lnTo>
                    <a:lnTo>
                      <a:pt x="27" y="3"/>
                    </a:lnTo>
                    <a:lnTo>
                      <a:pt x="25" y="3"/>
                    </a:lnTo>
                    <a:lnTo>
                      <a:pt x="22" y="4"/>
                    </a:lnTo>
                    <a:lnTo>
                      <a:pt x="17" y="7"/>
                    </a:lnTo>
                    <a:lnTo>
                      <a:pt x="17" y="7"/>
                    </a:lnTo>
                    <a:lnTo>
                      <a:pt x="4" y="4"/>
                    </a:lnTo>
                    <a:lnTo>
                      <a:pt x="4" y="4"/>
                    </a:lnTo>
                    <a:lnTo>
                      <a:pt x="0" y="4"/>
                    </a:lnTo>
                    <a:lnTo>
                      <a:pt x="0" y="4"/>
                    </a:lnTo>
                    <a:lnTo>
                      <a:pt x="0" y="19"/>
                    </a:lnTo>
                    <a:lnTo>
                      <a:pt x="0" y="19"/>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3" name="Freeform 132">
                <a:extLst>
                  <a:ext uri="{FF2B5EF4-FFF2-40B4-BE49-F238E27FC236}">
                    <a16:creationId xmlns:a16="http://schemas.microsoft.com/office/drawing/2014/main" id="{C00A1239-8719-6D60-1AE1-18D902391DCB}"/>
                  </a:ext>
                </a:extLst>
              </p:cNvPr>
              <p:cNvSpPr>
                <a:spLocks noEditPoints="1"/>
              </p:cNvSpPr>
              <p:nvPr/>
            </p:nvSpPr>
            <p:spPr bwMode="auto">
              <a:xfrm>
                <a:off x="3879850" y="4171951"/>
                <a:ext cx="117475" cy="149225"/>
              </a:xfrm>
              <a:custGeom>
                <a:avLst/>
                <a:gdLst>
                  <a:gd name="T0" fmla="*/ 70 w 74"/>
                  <a:gd name="T1" fmla="*/ 2 h 94"/>
                  <a:gd name="T2" fmla="*/ 68 w 74"/>
                  <a:gd name="T3" fmla="*/ 3 h 94"/>
                  <a:gd name="T4" fmla="*/ 64 w 74"/>
                  <a:gd name="T5" fmla="*/ 6 h 94"/>
                  <a:gd name="T6" fmla="*/ 51 w 74"/>
                  <a:gd name="T7" fmla="*/ 5 h 94"/>
                  <a:gd name="T8" fmla="*/ 35 w 74"/>
                  <a:gd name="T9" fmla="*/ 3 h 94"/>
                  <a:gd name="T10" fmla="*/ 35 w 74"/>
                  <a:gd name="T11" fmla="*/ 5 h 94"/>
                  <a:gd name="T12" fmla="*/ 25 w 74"/>
                  <a:gd name="T13" fmla="*/ 9 h 94"/>
                  <a:gd name="T14" fmla="*/ 22 w 74"/>
                  <a:gd name="T15" fmla="*/ 10 h 94"/>
                  <a:gd name="T16" fmla="*/ 14 w 74"/>
                  <a:gd name="T17" fmla="*/ 13 h 94"/>
                  <a:gd name="T18" fmla="*/ 10 w 74"/>
                  <a:gd name="T19" fmla="*/ 13 h 94"/>
                  <a:gd name="T20" fmla="*/ 7 w 74"/>
                  <a:gd name="T21" fmla="*/ 21 h 94"/>
                  <a:gd name="T22" fmla="*/ 4 w 74"/>
                  <a:gd name="T23" fmla="*/ 25 h 94"/>
                  <a:gd name="T24" fmla="*/ 0 w 74"/>
                  <a:gd name="T25" fmla="*/ 31 h 94"/>
                  <a:gd name="T26" fmla="*/ 1 w 74"/>
                  <a:gd name="T27" fmla="*/ 31 h 94"/>
                  <a:gd name="T28" fmla="*/ 7 w 74"/>
                  <a:gd name="T29" fmla="*/ 38 h 94"/>
                  <a:gd name="T30" fmla="*/ 7 w 74"/>
                  <a:gd name="T31" fmla="*/ 44 h 94"/>
                  <a:gd name="T32" fmla="*/ 16 w 74"/>
                  <a:gd name="T33" fmla="*/ 44 h 94"/>
                  <a:gd name="T34" fmla="*/ 22 w 74"/>
                  <a:gd name="T35" fmla="*/ 44 h 94"/>
                  <a:gd name="T36" fmla="*/ 26 w 74"/>
                  <a:gd name="T37" fmla="*/ 48 h 94"/>
                  <a:gd name="T38" fmla="*/ 17 w 74"/>
                  <a:gd name="T39" fmla="*/ 48 h 94"/>
                  <a:gd name="T40" fmla="*/ 12 w 74"/>
                  <a:gd name="T41" fmla="*/ 51 h 94"/>
                  <a:gd name="T42" fmla="*/ 16 w 74"/>
                  <a:gd name="T43" fmla="*/ 59 h 94"/>
                  <a:gd name="T44" fmla="*/ 17 w 74"/>
                  <a:gd name="T45" fmla="*/ 64 h 94"/>
                  <a:gd name="T46" fmla="*/ 22 w 74"/>
                  <a:gd name="T47" fmla="*/ 67 h 94"/>
                  <a:gd name="T48" fmla="*/ 31 w 74"/>
                  <a:gd name="T49" fmla="*/ 72 h 94"/>
                  <a:gd name="T50" fmla="*/ 33 w 74"/>
                  <a:gd name="T51" fmla="*/ 70 h 94"/>
                  <a:gd name="T52" fmla="*/ 31 w 74"/>
                  <a:gd name="T53" fmla="*/ 60 h 94"/>
                  <a:gd name="T54" fmla="*/ 35 w 74"/>
                  <a:gd name="T55" fmla="*/ 62 h 94"/>
                  <a:gd name="T56" fmla="*/ 39 w 74"/>
                  <a:gd name="T57" fmla="*/ 60 h 94"/>
                  <a:gd name="T58" fmla="*/ 33 w 74"/>
                  <a:gd name="T59" fmla="*/ 56 h 94"/>
                  <a:gd name="T60" fmla="*/ 33 w 74"/>
                  <a:gd name="T61" fmla="*/ 54 h 94"/>
                  <a:gd name="T62" fmla="*/ 38 w 74"/>
                  <a:gd name="T63" fmla="*/ 53 h 94"/>
                  <a:gd name="T64" fmla="*/ 47 w 74"/>
                  <a:gd name="T65" fmla="*/ 53 h 94"/>
                  <a:gd name="T66" fmla="*/ 48 w 74"/>
                  <a:gd name="T67" fmla="*/ 48 h 94"/>
                  <a:gd name="T68" fmla="*/ 42 w 74"/>
                  <a:gd name="T69" fmla="*/ 43 h 94"/>
                  <a:gd name="T70" fmla="*/ 35 w 74"/>
                  <a:gd name="T71" fmla="*/ 44 h 94"/>
                  <a:gd name="T72" fmla="*/ 32 w 74"/>
                  <a:gd name="T73" fmla="*/ 41 h 94"/>
                  <a:gd name="T74" fmla="*/ 36 w 74"/>
                  <a:gd name="T75" fmla="*/ 37 h 94"/>
                  <a:gd name="T76" fmla="*/ 33 w 74"/>
                  <a:gd name="T77" fmla="*/ 31 h 94"/>
                  <a:gd name="T78" fmla="*/ 26 w 74"/>
                  <a:gd name="T79" fmla="*/ 21 h 94"/>
                  <a:gd name="T80" fmla="*/ 33 w 74"/>
                  <a:gd name="T81" fmla="*/ 21 h 94"/>
                  <a:gd name="T82" fmla="*/ 38 w 74"/>
                  <a:gd name="T83" fmla="*/ 22 h 94"/>
                  <a:gd name="T84" fmla="*/ 44 w 74"/>
                  <a:gd name="T85" fmla="*/ 21 h 94"/>
                  <a:gd name="T86" fmla="*/ 45 w 74"/>
                  <a:gd name="T87" fmla="*/ 13 h 94"/>
                  <a:gd name="T88" fmla="*/ 49 w 74"/>
                  <a:gd name="T89" fmla="*/ 13 h 94"/>
                  <a:gd name="T90" fmla="*/ 54 w 74"/>
                  <a:gd name="T91" fmla="*/ 15 h 94"/>
                  <a:gd name="T92" fmla="*/ 61 w 74"/>
                  <a:gd name="T93" fmla="*/ 10 h 94"/>
                  <a:gd name="T94" fmla="*/ 68 w 74"/>
                  <a:gd name="T95" fmla="*/ 15 h 94"/>
                  <a:gd name="T96" fmla="*/ 71 w 74"/>
                  <a:gd name="T97" fmla="*/ 10 h 94"/>
                  <a:gd name="T98" fmla="*/ 74 w 74"/>
                  <a:gd name="T99" fmla="*/ 8 h 94"/>
                  <a:gd name="T100" fmla="*/ 74 w 74"/>
                  <a:gd name="T101" fmla="*/ 0 h 94"/>
                  <a:gd name="T102" fmla="*/ 64 w 74"/>
                  <a:gd name="T103" fmla="*/ 88 h 94"/>
                  <a:gd name="T104" fmla="*/ 49 w 74"/>
                  <a:gd name="T105" fmla="*/ 88 h 94"/>
                  <a:gd name="T106" fmla="*/ 42 w 74"/>
                  <a:gd name="T107" fmla="*/ 85 h 94"/>
                  <a:gd name="T108" fmla="*/ 38 w 74"/>
                  <a:gd name="T109" fmla="*/ 89 h 94"/>
                  <a:gd name="T110" fmla="*/ 47 w 74"/>
                  <a:gd name="T111" fmla="*/ 91 h 94"/>
                  <a:gd name="T112" fmla="*/ 55 w 74"/>
                  <a:gd name="T113" fmla="*/ 94 h 94"/>
                  <a:gd name="T114" fmla="*/ 70 w 74"/>
                  <a:gd name="T115" fmla="*/ 91 h 94"/>
                  <a:gd name="T116" fmla="*/ 70 w 74"/>
                  <a:gd name="T117" fmla="*/ 88 h 94"/>
                  <a:gd name="T118" fmla="*/ 64 w 74"/>
                  <a:gd name="T119" fmla="*/ 8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 h="94">
                    <a:moveTo>
                      <a:pt x="74" y="0"/>
                    </a:moveTo>
                    <a:lnTo>
                      <a:pt x="74" y="0"/>
                    </a:lnTo>
                    <a:lnTo>
                      <a:pt x="70" y="2"/>
                    </a:lnTo>
                    <a:lnTo>
                      <a:pt x="68" y="2"/>
                    </a:lnTo>
                    <a:lnTo>
                      <a:pt x="68" y="3"/>
                    </a:lnTo>
                    <a:lnTo>
                      <a:pt x="68" y="3"/>
                    </a:lnTo>
                    <a:lnTo>
                      <a:pt x="68" y="5"/>
                    </a:lnTo>
                    <a:lnTo>
                      <a:pt x="67" y="5"/>
                    </a:lnTo>
                    <a:lnTo>
                      <a:pt x="64" y="6"/>
                    </a:lnTo>
                    <a:lnTo>
                      <a:pt x="64" y="6"/>
                    </a:lnTo>
                    <a:lnTo>
                      <a:pt x="58" y="6"/>
                    </a:lnTo>
                    <a:lnTo>
                      <a:pt x="51" y="5"/>
                    </a:lnTo>
                    <a:lnTo>
                      <a:pt x="51" y="5"/>
                    </a:lnTo>
                    <a:lnTo>
                      <a:pt x="44" y="3"/>
                    </a:lnTo>
                    <a:lnTo>
                      <a:pt x="35" y="3"/>
                    </a:lnTo>
                    <a:lnTo>
                      <a:pt x="35" y="3"/>
                    </a:lnTo>
                    <a:lnTo>
                      <a:pt x="35" y="5"/>
                    </a:lnTo>
                    <a:lnTo>
                      <a:pt x="35" y="5"/>
                    </a:lnTo>
                    <a:lnTo>
                      <a:pt x="31" y="8"/>
                    </a:lnTo>
                    <a:lnTo>
                      <a:pt x="26" y="9"/>
                    </a:lnTo>
                    <a:lnTo>
                      <a:pt x="25" y="9"/>
                    </a:lnTo>
                    <a:lnTo>
                      <a:pt x="25" y="9"/>
                    </a:lnTo>
                    <a:lnTo>
                      <a:pt x="23" y="9"/>
                    </a:lnTo>
                    <a:lnTo>
                      <a:pt x="22" y="10"/>
                    </a:lnTo>
                    <a:lnTo>
                      <a:pt x="19" y="13"/>
                    </a:lnTo>
                    <a:lnTo>
                      <a:pt x="19" y="13"/>
                    </a:lnTo>
                    <a:lnTo>
                      <a:pt x="14" y="13"/>
                    </a:lnTo>
                    <a:lnTo>
                      <a:pt x="12" y="13"/>
                    </a:lnTo>
                    <a:lnTo>
                      <a:pt x="10" y="13"/>
                    </a:lnTo>
                    <a:lnTo>
                      <a:pt x="10" y="13"/>
                    </a:lnTo>
                    <a:lnTo>
                      <a:pt x="9" y="16"/>
                    </a:lnTo>
                    <a:lnTo>
                      <a:pt x="7" y="21"/>
                    </a:lnTo>
                    <a:lnTo>
                      <a:pt x="7" y="21"/>
                    </a:lnTo>
                    <a:lnTo>
                      <a:pt x="6" y="24"/>
                    </a:lnTo>
                    <a:lnTo>
                      <a:pt x="6" y="24"/>
                    </a:lnTo>
                    <a:lnTo>
                      <a:pt x="4" y="25"/>
                    </a:lnTo>
                    <a:lnTo>
                      <a:pt x="4" y="25"/>
                    </a:lnTo>
                    <a:lnTo>
                      <a:pt x="1" y="27"/>
                    </a:lnTo>
                    <a:lnTo>
                      <a:pt x="0" y="31"/>
                    </a:lnTo>
                    <a:lnTo>
                      <a:pt x="0" y="31"/>
                    </a:lnTo>
                    <a:lnTo>
                      <a:pt x="1" y="31"/>
                    </a:lnTo>
                    <a:lnTo>
                      <a:pt x="1" y="31"/>
                    </a:lnTo>
                    <a:lnTo>
                      <a:pt x="4" y="32"/>
                    </a:lnTo>
                    <a:lnTo>
                      <a:pt x="6" y="35"/>
                    </a:lnTo>
                    <a:lnTo>
                      <a:pt x="7" y="38"/>
                    </a:lnTo>
                    <a:lnTo>
                      <a:pt x="7" y="41"/>
                    </a:lnTo>
                    <a:lnTo>
                      <a:pt x="7" y="41"/>
                    </a:lnTo>
                    <a:lnTo>
                      <a:pt x="7" y="44"/>
                    </a:lnTo>
                    <a:lnTo>
                      <a:pt x="10" y="45"/>
                    </a:lnTo>
                    <a:lnTo>
                      <a:pt x="13" y="45"/>
                    </a:lnTo>
                    <a:lnTo>
                      <a:pt x="16" y="44"/>
                    </a:lnTo>
                    <a:lnTo>
                      <a:pt x="16" y="44"/>
                    </a:lnTo>
                    <a:lnTo>
                      <a:pt x="19" y="44"/>
                    </a:lnTo>
                    <a:lnTo>
                      <a:pt x="22" y="44"/>
                    </a:lnTo>
                    <a:lnTo>
                      <a:pt x="25" y="47"/>
                    </a:lnTo>
                    <a:lnTo>
                      <a:pt x="26" y="48"/>
                    </a:lnTo>
                    <a:lnTo>
                      <a:pt x="26" y="48"/>
                    </a:lnTo>
                    <a:lnTo>
                      <a:pt x="25" y="48"/>
                    </a:lnTo>
                    <a:lnTo>
                      <a:pt x="22" y="48"/>
                    </a:lnTo>
                    <a:lnTo>
                      <a:pt x="17" y="48"/>
                    </a:lnTo>
                    <a:lnTo>
                      <a:pt x="13" y="50"/>
                    </a:lnTo>
                    <a:lnTo>
                      <a:pt x="13" y="50"/>
                    </a:lnTo>
                    <a:lnTo>
                      <a:pt x="12" y="51"/>
                    </a:lnTo>
                    <a:lnTo>
                      <a:pt x="13" y="54"/>
                    </a:lnTo>
                    <a:lnTo>
                      <a:pt x="16" y="57"/>
                    </a:lnTo>
                    <a:lnTo>
                      <a:pt x="16" y="59"/>
                    </a:lnTo>
                    <a:lnTo>
                      <a:pt x="16" y="59"/>
                    </a:lnTo>
                    <a:lnTo>
                      <a:pt x="16" y="62"/>
                    </a:lnTo>
                    <a:lnTo>
                      <a:pt x="17" y="64"/>
                    </a:lnTo>
                    <a:lnTo>
                      <a:pt x="19" y="66"/>
                    </a:lnTo>
                    <a:lnTo>
                      <a:pt x="22" y="67"/>
                    </a:lnTo>
                    <a:lnTo>
                      <a:pt x="22" y="67"/>
                    </a:lnTo>
                    <a:lnTo>
                      <a:pt x="25" y="69"/>
                    </a:lnTo>
                    <a:lnTo>
                      <a:pt x="28" y="70"/>
                    </a:lnTo>
                    <a:lnTo>
                      <a:pt x="31" y="72"/>
                    </a:lnTo>
                    <a:lnTo>
                      <a:pt x="33" y="72"/>
                    </a:lnTo>
                    <a:lnTo>
                      <a:pt x="33" y="72"/>
                    </a:lnTo>
                    <a:lnTo>
                      <a:pt x="33" y="70"/>
                    </a:lnTo>
                    <a:lnTo>
                      <a:pt x="32" y="66"/>
                    </a:lnTo>
                    <a:lnTo>
                      <a:pt x="31" y="63"/>
                    </a:lnTo>
                    <a:lnTo>
                      <a:pt x="31" y="60"/>
                    </a:lnTo>
                    <a:lnTo>
                      <a:pt x="31" y="60"/>
                    </a:lnTo>
                    <a:lnTo>
                      <a:pt x="32" y="60"/>
                    </a:lnTo>
                    <a:lnTo>
                      <a:pt x="35" y="62"/>
                    </a:lnTo>
                    <a:lnTo>
                      <a:pt x="36" y="62"/>
                    </a:lnTo>
                    <a:lnTo>
                      <a:pt x="39" y="60"/>
                    </a:lnTo>
                    <a:lnTo>
                      <a:pt x="39" y="60"/>
                    </a:lnTo>
                    <a:lnTo>
                      <a:pt x="39" y="59"/>
                    </a:lnTo>
                    <a:lnTo>
                      <a:pt x="39" y="57"/>
                    </a:lnTo>
                    <a:lnTo>
                      <a:pt x="33" y="56"/>
                    </a:lnTo>
                    <a:lnTo>
                      <a:pt x="33" y="56"/>
                    </a:lnTo>
                    <a:lnTo>
                      <a:pt x="32" y="56"/>
                    </a:lnTo>
                    <a:lnTo>
                      <a:pt x="33" y="54"/>
                    </a:lnTo>
                    <a:lnTo>
                      <a:pt x="35" y="53"/>
                    </a:lnTo>
                    <a:lnTo>
                      <a:pt x="38" y="53"/>
                    </a:lnTo>
                    <a:lnTo>
                      <a:pt x="38" y="53"/>
                    </a:lnTo>
                    <a:lnTo>
                      <a:pt x="41" y="54"/>
                    </a:lnTo>
                    <a:lnTo>
                      <a:pt x="44" y="54"/>
                    </a:lnTo>
                    <a:lnTo>
                      <a:pt x="47" y="53"/>
                    </a:lnTo>
                    <a:lnTo>
                      <a:pt x="47" y="53"/>
                    </a:lnTo>
                    <a:lnTo>
                      <a:pt x="48" y="51"/>
                    </a:lnTo>
                    <a:lnTo>
                      <a:pt x="48" y="48"/>
                    </a:lnTo>
                    <a:lnTo>
                      <a:pt x="47" y="45"/>
                    </a:lnTo>
                    <a:lnTo>
                      <a:pt x="42" y="43"/>
                    </a:lnTo>
                    <a:lnTo>
                      <a:pt x="42" y="43"/>
                    </a:lnTo>
                    <a:lnTo>
                      <a:pt x="39" y="43"/>
                    </a:lnTo>
                    <a:lnTo>
                      <a:pt x="36" y="44"/>
                    </a:lnTo>
                    <a:lnTo>
                      <a:pt x="35" y="44"/>
                    </a:lnTo>
                    <a:lnTo>
                      <a:pt x="33" y="43"/>
                    </a:lnTo>
                    <a:lnTo>
                      <a:pt x="33" y="43"/>
                    </a:lnTo>
                    <a:lnTo>
                      <a:pt x="32" y="41"/>
                    </a:lnTo>
                    <a:lnTo>
                      <a:pt x="33" y="40"/>
                    </a:lnTo>
                    <a:lnTo>
                      <a:pt x="35" y="38"/>
                    </a:lnTo>
                    <a:lnTo>
                      <a:pt x="36" y="37"/>
                    </a:lnTo>
                    <a:lnTo>
                      <a:pt x="36" y="37"/>
                    </a:lnTo>
                    <a:lnTo>
                      <a:pt x="35" y="34"/>
                    </a:lnTo>
                    <a:lnTo>
                      <a:pt x="33" y="31"/>
                    </a:lnTo>
                    <a:lnTo>
                      <a:pt x="28" y="24"/>
                    </a:lnTo>
                    <a:lnTo>
                      <a:pt x="28" y="24"/>
                    </a:lnTo>
                    <a:lnTo>
                      <a:pt x="26" y="21"/>
                    </a:lnTo>
                    <a:lnTo>
                      <a:pt x="28" y="19"/>
                    </a:lnTo>
                    <a:lnTo>
                      <a:pt x="31" y="19"/>
                    </a:lnTo>
                    <a:lnTo>
                      <a:pt x="33" y="21"/>
                    </a:lnTo>
                    <a:lnTo>
                      <a:pt x="33" y="21"/>
                    </a:lnTo>
                    <a:lnTo>
                      <a:pt x="35" y="22"/>
                    </a:lnTo>
                    <a:lnTo>
                      <a:pt x="38" y="22"/>
                    </a:lnTo>
                    <a:lnTo>
                      <a:pt x="42" y="22"/>
                    </a:lnTo>
                    <a:lnTo>
                      <a:pt x="42" y="22"/>
                    </a:lnTo>
                    <a:lnTo>
                      <a:pt x="44" y="21"/>
                    </a:lnTo>
                    <a:lnTo>
                      <a:pt x="42" y="18"/>
                    </a:lnTo>
                    <a:lnTo>
                      <a:pt x="42" y="15"/>
                    </a:lnTo>
                    <a:lnTo>
                      <a:pt x="45" y="13"/>
                    </a:lnTo>
                    <a:lnTo>
                      <a:pt x="45" y="13"/>
                    </a:lnTo>
                    <a:lnTo>
                      <a:pt x="48" y="12"/>
                    </a:lnTo>
                    <a:lnTo>
                      <a:pt x="49" y="13"/>
                    </a:lnTo>
                    <a:lnTo>
                      <a:pt x="52" y="15"/>
                    </a:lnTo>
                    <a:lnTo>
                      <a:pt x="52" y="15"/>
                    </a:lnTo>
                    <a:lnTo>
                      <a:pt x="54" y="15"/>
                    </a:lnTo>
                    <a:lnTo>
                      <a:pt x="55" y="13"/>
                    </a:lnTo>
                    <a:lnTo>
                      <a:pt x="57" y="12"/>
                    </a:lnTo>
                    <a:lnTo>
                      <a:pt x="61" y="10"/>
                    </a:lnTo>
                    <a:lnTo>
                      <a:pt x="61" y="10"/>
                    </a:lnTo>
                    <a:lnTo>
                      <a:pt x="65" y="12"/>
                    </a:lnTo>
                    <a:lnTo>
                      <a:pt x="68" y="15"/>
                    </a:lnTo>
                    <a:lnTo>
                      <a:pt x="68" y="15"/>
                    </a:lnTo>
                    <a:lnTo>
                      <a:pt x="70" y="12"/>
                    </a:lnTo>
                    <a:lnTo>
                      <a:pt x="71" y="10"/>
                    </a:lnTo>
                    <a:lnTo>
                      <a:pt x="71" y="10"/>
                    </a:lnTo>
                    <a:lnTo>
                      <a:pt x="73" y="8"/>
                    </a:lnTo>
                    <a:lnTo>
                      <a:pt x="74" y="8"/>
                    </a:lnTo>
                    <a:lnTo>
                      <a:pt x="74" y="5"/>
                    </a:lnTo>
                    <a:lnTo>
                      <a:pt x="74" y="5"/>
                    </a:lnTo>
                    <a:lnTo>
                      <a:pt x="74" y="0"/>
                    </a:lnTo>
                    <a:lnTo>
                      <a:pt x="74" y="0"/>
                    </a:lnTo>
                    <a:close/>
                    <a:moveTo>
                      <a:pt x="64" y="88"/>
                    </a:moveTo>
                    <a:lnTo>
                      <a:pt x="64" y="88"/>
                    </a:lnTo>
                    <a:lnTo>
                      <a:pt x="61" y="88"/>
                    </a:lnTo>
                    <a:lnTo>
                      <a:pt x="55" y="88"/>
                    </a:lnTo>
                    <a:lnTo>
                      <a:pt x="49" y="88"/>
                    </a:lnTo>
                    <a:lnTo>
                      <a:pt x="45" y="86"/>
                    </a:lnTo>
                    <a:lnTo>
                      <a:pt x="45" y="86"/>
                    </a:lnTo>
                    <a:lnTo>
                      <a:pt x="42" y="85"/>
                    </a:lnTo>
                    <a:lnTo>
                      <a:pt x="39" y="86"/>
                    </a:lnTo>
                    <a:lnTo>
                      <a:pt x="38" y="88"/>
                    </a:lnTo>
                    <a:lnTo>
                      <a:pt x="38" y="89"/>
                    </a:lnTo>
                    <a:lnTo>
                      <a:pt x="38" y="89"/>
                    </a:lnTo>
                    <a:lnTo>
                      <a:pt x="38" y="89"/>
                    </a:lnTo>
                    <a:lnTo>
                      <a:pt x="47" y="91"/>
                    </a:lnTo>
                    <a:lnTo>
                      <a:pt x="51" y="92"/>
                    </a:lnTo>
                    <a:lnTo>
                      <a:pt x="55" y="94"/>
                    </a:lnTo>
                    <a:lnTo>
                      <a:pt x="55" y="94"/>
                    </a:lnTo>
                    <a:lnTo>
                      <a:pt x="61" y="94"/>
                    </a:lnTo>
                    <a:lnTo>
                      <a:pt x="65" y="92"/>
                    </a:lnTo>
                    <a:lnTo>
                      <a:pt x="70" y="91"/>
                    </a:lnTo>
                    <a:lnTo>
                      <a:pt x="71" y="89"/>
                    </a:lnTo>
                    <a:lnTo>
                      <a:pt x="71" y="89"/>
                    </a:lnTo>
                    <a:lnTo>
                      <a:pt x="70" y="88"/>
                    </a:lnTo>
                    <a:lnTo>
                      <a:pt x="68" y="88"/>
                    </a:lnTo>
                    <a:lnTo>
                      <a:pt x="67" y="89"/>
                    </a:lnTo>
                    <a:lnTo>
                      <a:pt x="64" y="88"/>
                    </a:lnTo>
                    <a:lnTo>
                      <a:pt x="64" y="88"/>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4" name="Freeform 133">
                <a:extLst>
                  <a:ext uri="{FF2B5EF4-FFF2-40B4-BE49-F238E27FC236}">
                    <a16:creationId xmlns:a16="http://schemas.microsoft.com/office/drawing/2014/main" id="{60A262D3-0510-2B0D-BEDB-EFD8FA3A5F82}"/>
                  </a:ext>
                </a:extLst>
              </p:cNvPr>
              <p:cNvSpPr>
                <a:spLocks/>
              </p:cNvSpPr>
              <p:nvPr/>
            </p:nvSpPr>
            <p:spPr bwMode="auto">
              <a:xfrm>
                <a:off x="4103688" y="4302126"/>
                <a:ext cx="41275" cy="25400"/>
              </a:xfrm>
              <a:custGeom>
                <a:avLst/>
                <a:gdLst>
                  <a:gd name="T0" fmla="*/ 18 w 26"/>
                  <a:gd name="T1" fmla="*/ 12 h 16"/>
                  <a:gd name="T2" fmla="*/ 18 w 26"/>
                  <a:gd name="T3" fmla="*/ 12 h 16"/>
                  <a:gd name="T4" fmla="*/ 19 w 26"/>
                  <a:gd name="T5" fmla="*/ 7 h 16"/>
                  <a:gd name="T6" fmla="*/ 25 w 26"/>
                  <a:gd name="T7" fmla="*/ 3 h 16"/>
                  <a:gd name="T8" fmla="*/ 25 w 26"/>
                  <a:gd name="T9" fmla="*/ 3 h 16"/>
                  <a:gd name="T10" fmla="*/ 26 w 26"/>
                  <a:gd name="T11" fmla="*/ 1 h 16"/>
                  <a:gd name="T12" fmla="*/ 26 w 26"/>
                  <a:gd name="T13" fmla="*/ 1 h 16"/>
                  <a:gd name="T14" fmla="*/ 26 w 26"/>
                  <a:gd name="T15" fmla="*/ 0 h 16"/>
                  <a:gd name="T16" fmla="*/ 24 w 26"/>
                  <a:gd name="T17" fmla="*/ 1 h 16"/>
                  <a:gd name="T18" fmla="*/ 24 w 26"/>
                  <a:gd name="T19" fmla="*/ 1 h 16"/>
                  <a:gd name="T20" fmla="*/ 18 w 26"/>
                  <a:gd name="T21" fmla="*/ 4 h 16"/>
                  <a:gd name="T22" fmla="*/ 7 w 26"/>
                  <a:gd name="T23" fmla="*/ 6 h 16"/>
                  <a:gd name="T24" fmla="*/ 7 w 26"/>
                  <a:gd name="T25" fmla="*/ 6 h 16"/>
                  <a:gd name="T26" fmla="*/ 3 w 26"/>
                  <a:gd name="T27" fmla="*/ 7 h 16"/>
                  <a:gd name="T28" fmla="*/ 0 w 26"/>
                  <a:gd name="T29" fmla="*/ 10 h 16"/>
                  <a:gd name="T30" fmla="*/ 0 w 26"/>
                  <a:gd name="T31" fmla="*/ 12 h 16"/>
                  <a:gd name="T32" fmla="*/ 2 w 26"/>
                  <a:gd name="T33" fmla="*/ 15 h 16"/>
                  <a:gd name="T34" fmla="*/ 2 w 26"/>
                  <a:gd name="T35" fmla="*/ 15 h 16"/>
                  <a:gd name="T36" fmla="*/ 7 w 26"/>
                  <a:gd name="T37" fmla="*/ 16 h 16"/>
                  <a:gd name="T38" fmla="*/ 12 w 26"/>
                  <a:gd name="T39" fmla="*/ 15 h 16"/>
                  <a:gd name="T40" fmla="*/ 16 w 26"/>
                  <a:gd name="T41" fmla="*/ 13 h 16"/>
                  <a:gd name="T42" fmla="*/ 18 w 26"/>
                  <a:gd name="T43" fmla="*/ 12 h 16"/>
                  <a:gd name="T44" fmla="*/ 18 w 26"/>
                  <a:gd name="T45"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16">
                    <a:moveTo>
                      <a:pt x="18" y="12"/>
                    </a:moveTo>
                    <a:lnTo>
                      <a:pt x="18" y="12"/>
                    </a:lnTo>
                    <a:lnTo>
                      <a:pt x="19" y="7"/>
                    </a:lnTo>
                    <a:lnTo>
                      <a:pt x="25" y="3"/>
                    </a:lnTo>
                    <a:lnTo>
                      <a:pt x="25" y="3"/>
                    </a:lnTo>
                    <a:lnTo>
                      <a:pt x="26" y="1"/>
                    </a:lnTo>
                    <a:lnTo>
                      <a:pt x="26" y="1"/>
                    </a:lnTo>
                    <a:lnTo>
                      <a:pt x="26" y="0"/>
                    </a:lnTo>
                    <a:lnTo>
                      <a:pt x="24" y="1"/>
                    </a:lnTo>
                    <a:lnTo>
                      <a:pt x="24" y="1"/>
                    </a:lnTo>
                    <a:lnTo>
                      <a:pt x="18" y="4"/>
                    </a:lnTo>
                    <a:lnTo>
                      <a:pt x="7" y="6"/>
                    </a:lnTo>
                    <a:lnTo>
                      <a:pt x="7" y="6"/>
                    </a:lnTo>
                    <a:lnTo>
                      <a:pt x="3" y="7"/>
                    </a:lnTo>
                    <a:lnTo>
                      <a:pt x="0" y="10"/>
                    </a:lnTo>
                    <a:lnTo>
                      <a:pt x="0" y="12"/>
                    </a:lnTo>
                    <a:lnTo>
                      <a:pt x="2" y="15"/>
                    </a:lnTo>
                    <a:lnTo>
                      <a:pt x="2" y="15"/>
                    </a:lnTo>
                    <a:lnTo>
                      <a:pt x="7" y="16"/>
                    </a:lnTo>
                    <a:lnTo>
                      <a:pt x="12" y="15"/>
                    </a:lnTo>
                    <a:lnTo>
                      <a:pt x="16" y="13"/>
                    </a:lnTo>
                    <a:lnTo>
                      <a:pt x="18" y="12"/>
                    </a:lnTo>
                    <a:lnTo>
                      <a:pt x="18" y="12"/>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5" name="Freeform 134">
                <a:extLst>
                  <a:ext uri="{FF2B5EF4-FFF2-40B4-BE49-F238E27FC236}">
                    <a16:creationId xmlns:a16="http://schemas.microsoft.com/office/drawing/2014/main" id="{3BF66B73-F4C6-0383-0B97-D40258847F1F}"/>
                  </a:ext>
                </a:extLst>
              </p:cNvPr>
              <p:cNvSpPr>
                <a:spLocks/>
              </p:cNvSpPr>
              <p:nvPr/>
            </p:nvSpPr>
            <p:spPr bwMode="auto">
              <a:xfrm>
                <a:off x="3060700" y="3524251"/>
                <a:ext cx="196850" cy="96838"/>
              </a:xfrm>
              <a:custGeom>
                <a:avLst/>
                <a:gdLst>
                  <a:gd name="T0" fmla="*/ 110 w 124"/>
                  <a:gd name="T1" fmla="*/ 44 h 61"/>
                  <a:gd name="T2" fmla="*/ 114 w 124"/>
                  <a:gd name="T3" fmla="*/ 36 h 61"/>
                  <a:gd name="T4" fmla="*/ 120 w 124"/>
                  <a:gd name="T5" fmla="*/ 33 h 61"/>
                  <a:gd name="T6" fmla="*/ 124 w 124"/>
                  <a:gd name="T7" fmla="*/ 25 h 61"/>
                  <a:gd name="T8" fmla="*/ 117 w 124"/>
                  <a:gd name="T9" fmla="*/ 19 h 61"/>
                  <a:gd name="T10" fmla="*/ 112 w 124"/>
                  <a:gd name="T11" fmla="*/ 16 h 61"/>
                  <a:gd name="T12" fmla="*/ 111 w 124"/>
                  <a:gd name="T13" fmla="*/ 13 h 61"/>
                  <a:gd name="T14" fmla="*/ 110 w 124"/>
                  <a:gd name="T15" fmla="*/ 6 h 61"/>
                  <a:gd name="T16" fmla="*/ 107 w 124"/>
                  <a:gd name="T17" fmla="*/ 4 h 61"/>
                  <a:gd name="T18" fmla="*/ 98 w 124"/>
                  <a:gd name="T19" fmla="*/ 6 h 61"/>
                  <a:gd name="T20" fmla="*/ 89 w 124"/>
                  <a:gd name="T21" fmla="*/ 0 h 61"/>
                  <a:gd name="T22" fmla="*/ 88 w 124"/>
                  <a:gd name="T23" fmla="*/ 4 h 61"/>
                  <a:gd name="T24" fmla="*/ 86 w 124"/>
                  <a:gd name="T25" fmla="*/ 9 h 61"/>
                  <a:gd name="T26" fmla="*/ 82 w 124"/>
                  <a:gd name="T27" fmla="*/ 9 h 61"/>
                  <a:gd name="T28" fmla="*/ 80 w 124"/>
                  <a:gd name="T29" fmla="*/ 10 h 61"/>
                  <a:gd name="T30" fmla="*/ 76 w 124"/>
                  <a:gd name="T31" fmla="*/ 9 h 61"/>
                  <a:gd name="T32" fmla="*/ 70 w 124"/>
                  <a:gd name="T33" fmla="*/ 9 h 61"/>
                  <a:gd name="T34" fmla="*/ 70 w 124"/>
                  <a:gd name="T35" fmla="*/ 10 h 61"/>
                  <a:gd name="T36" fmla="*/ 64 w 124"/>
                  <a:gd name="T37" fmla="*/ 7 h 61"/>
                  <a:gd name="T38" fmla="*/ 57 w 124"/>
                  <a:gd name="T39" fmla="*/ 10 h 61"/>
                  <a:gd name="T40" fmla="*/ 56 w 124"/>
                  <a:gd name="T41" fmla="*/ 14 h 61"/>
                  <a:gd name="T42" fmla="*/ 51 w 124"/>
                  <a:gd name="T43" fmla="*/ 10 h 61"/>
                  <a:gd name="T44" fmla="*/ 47 w 124"/>
                  <a:gd name="T45" fmla="*/ 9 h 61"/>
                  <a:gd name="T46" fmla="*/ 45 w 124"/>
                  <a:gd name="T47" fmla="*/ 14 h 61"/>
                  <a:gd name="T48" fmla="*/ 44 w 124"/>
                  <a:gd name="T49" fmla="*/ 19 h 61"/>
                  <a:gd name="T50" fmla="*/ 40 w 124"/>
                  <a:gd name="T51" fmla="*/ 19 h 61"/>
                  <a:gd name="T52" fmla="*/ 37 w 124"/>
                  <a:gd name="T53" fmla="*/ 23 h 61"/>
                  <a:gd name="T54" fmla="*/ 32 w 124"/>
                  <a:gd name="T55" fmla="*/ 16 h 61"/>
                  <a:gd name="T56" fmla="*/ 34 w 124"/>
                  <a:gd name="T57" fmla="*/ 13 h 61"/>
                  <a:gd name="T58" fmla="*/ 28 w 124"/>
                  <a:gd name="T59" fmla="*/ 7 h 61"/>
                  <a:gd name="T60" fmla="*/ 16 w 124"/>
                  <a:gd name="T61" fmla="*/ 1 h 61"/>
                  <a:gd name="T62" fmla="*/ 18 w 124"/>
                  <a:gd name="T63" fmla="*/ 9 h 61"/>
                  <a:gd name="T64" fmla="*/ 18 w 124"/>
                  <a:gd name="T65" fmla="*/ 10 h 61"/>
                  <a:gd name="T66" fmla="*/ 13 w 124"/>
                  <a:gd name="T67" fmla="*/ 7 h 61"/>
                  <a:gd name="T68" fmla="*/ 6 w 124"/>
                  <a:gd name="T69" fmla="*/ 11 h 61"/>
                  <a:gd name="T70" fmla="*/ 0 w 124"/>
                  <a:gd name="T71" fmla="*/ 19 h 61"/>
                  <a:gd name="T72" fmla="*/ 3 w 124"/>
                  <a:gd name="T73" fmla="*/ 22 h 61"/>
                  <a:gd name="T74" fmla="*/ 11 w 124"/>
                  <a:gd name="T75" fmla="*/ 22 h 61"/>
                  <a:gd name="T76" fmla="*/ 25 w 124"/>
                  <a:gd name="T77" fmla="*/ 22 h 61"/>
                  <a:gd name="T78" fmla="*/ 24 w 124"/>
                  <a:gd name="T79" fmla="*/ 25 h 61"/>
                  <a:gd name="T80" fmla="*/ 24 w 124"/>
                  <a:gd name="T81" fmla="*/ 28 h 61"/>
                  <a:gd name="T82" fmla="*/ 21 w 124"/>
                  <a:gd name="T83" fmla="*/ 30 h 61"/>
                  <a:gd name="T84" fmla="*/ 8 w 124"/>
                  <a:gd name="T85" fmla="*/ 30 h 61"/>
                  <a:gd name="T86" fmla="*/ 3 w 124"/>
                  <a:gd name="T87" fmla="*/ 33 h 61"/>
                  <a:gd name="T88" fmla="*/ 18 w 124"/>
                  <a:gd name="T89" fmla="*/ 33 h 61"/>
                  <a:gd name="T90" fmla="*/ 21 w 124"/>
                  <a:gd name="T91" fmla="*/ 38 h 61"/>
                  <a:gd name="T92" fmla="*/ 25 w 124"/>
                  <a:gd name="T93" fmla="*/ 39 h 61"/>
                  <a:gd name="T94" fmla="*/ 28 w 124"/>
                  <a:gd name="T95" fmla="*/ 42 h 61"/>
                  <a:gd name="T96" fmla="*/ 29 w 124"/>
                  <a:gd name="T97" fmla="*/ 44 h 61"/>
                  <a:gd name="T98" fmla="*/ 24 w 124"/>
                  <a:gd name="T99" fmla="*/ 48 h 61"/>
                  <a:gd name="T100" fmla="*/ 18 w 124"/>
                  <a:gd name="T101" fmla="*/ 51 h 61"/>
                  <a:gd name="T102" fmla="*/ 21 w 124"/>
                  <a:gd name="T103" fmla="*/ 54 h 61"/>
                  <a:gd name="T104" fmla="*/ 34 w 124"/>
                  <a:gd name="T105" fmla="*/ 51 h 61"/>
                  <a:gd name="T106" fmla="*/ 54 w 124"/>
                  <a:gd name="T107" fmla="*/ 60 h 61"/>
                  <a:gd name="T108" fmla="*/ 67 w 124"/>
                  <a:gd name="T109" fmla="*/ 60 h 61"/>
                  <a:gd name="T110" fmla="*/ 75 w 124"/>
                  <a:gd name="T111" fmla="*/ 55 h 61"/>
                  <a:gd name="T112" fmla="*/ 86 w 124"/>
                  <a:gd name="T113" fmla="*/ 52 h 61"/>
                  <a:gd name="T114" fmla="*/ 96 w 124"/>
                  <a:gd name="T115" fmla="*/ 47 h 61"/>
                  <a:gd name="T116" fmla="*/ 105 w 124"/>
                  <a:gd name="T117" fmla="*/ 4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4" h="61">
                    <a:moveTo>
                      <a:pt x="105" y="44"/>
                    </a:moveTo>
                    <a:lnTo>
                      <a:pt x="105" y="44"/>
                    </a:lnTo>
                    <a:lnTo>
                      <a:pt x="110" y="44"/>
                    </a:lnTo>
                    <a:lnTo>
                      <a:pt x="111" y="41"/>
                    </a:lnTo>
                    <a:lnTo>
                      <a:pt x="112" y="38"/>
                    </a:lnTo>
                    <a:lnTo>
                      <a:pt x="114" y="36"/>
                    </a:lnTo>
                    <a:lnTo>
                      <a:pt x="114" y="36"/>
                    </a:lnTo>
                    <a:lnTo>
                      <a:pt x="117" y="36"/>
                    </a:lnTo>
                    <a:lnTo>
                      <a:pt x="120" y="33"/>
                    </a:lnTo>
                    <a:lnTo>
                      <a:pt x="124" y="28"/>
                    </a:lnTo>
                    <a:lnTo>
                      <a:pt x="124" y="28"/>
                    </a:lnTo>
                    <a:lnTo>
                      <a:pt x="124" y="25"/>
                    </a:lnTo>
                    <a:lnTo>
                      <a:pt x="123" y="22"/>
                    </a:lnTo>
                    <a:lnTo>
                      <a:pt x="120" y="19"/>
                    </a:lnTo>
                    <a:lnTo>
                      <a:pt x="117" y="19"/>
                    </a:lnTo>
                    <a:lnTo>
                      <a:pt x="117" y="19"/>
                    </a:lnTo>
                    <a:lnTo>
                      <a:pt x="114" y="17"/>
                    </a:lnTo>
                    <a:lnTo>
                      <a:pt x="112" y="16"/>
                    </a:lnTo>
                    <a:lnTo>
                      <a:pt x="111" y="14"/>
                    </a:lnTo>
                    <a:lnTo>
                      <a:pt x="111" y="13"/>
                    </a:lnTo>
                    <a:lnTo>
                      <a:pt x="111" y="13"/>
                    </a:lnTo>
                    <a:lnTo>
                      <a:pt x="111" y="10"/>
                    </a:lnTo>
                    <a:lnTo>
                      <a:pt x="110" y="9"/>
                    </a:lnTo>
                    <a:lnTo>
                      <a:pt x="110" y="6"/>
                    </a:lnTo>
                    <a:lnTo>
                      <a:pt x="110" y="6"/>
                    </a:lnTo>
                    <a:lnTo>
                      <a:pt x="108" y="4"/>
                    </a:lnTo>
                    <a:lnTo>
                      <a:pt x="107" y="4"/>
                    </a:lnTo>
                    <a:lnTo>
                      <a:pt x="101" y="6"/>
                    </a:lnTo>
                    <a:lnTo>
                      <a:pt x="101" y="6"/>
                    </a:lnTo>
                    <a:lnTo>
                      <a:pt x="98" y="6"/>
                    </a:lnTo>
                    <a:lnTo>
                      <a:pt x="95" y="3"/>
                    </a:lnTo>
                    <a:lnTo>
                      <a:pt x="92" y="1"/>
                    </a:lnTo>
                    <a:lnTo>
                      <a:pt x="89" y="0"/>
                    </a:lnTo>
                    <a:lnTo>
                      <a:pt x="89" y="0"/>
                    </a:lnTo>
                    <a:lnTo>
                      <a:pt x="89" y="1"/>
                    </a:lnTo>
                    <a:lnTo>
                      <a:pt x="88" y="4"/>
                    </a:lnTo>
                    <a:lnTo>
                      <a:pt x="88" y="7"/>
                    </a:lnTo>
                    <a:lnTo>
                      <a:pt x="88" y="7"/>
                    </a:lnTo>
                    <a:lnTo>
                      <a:pt x="86" y="9"/>
                    </a:lnTo>
                    <a:lnTo>
                      <a:pt x="85" y="7"/>
                    </a:lnTo>
                    <a:lnTo>
                      <a:pt x="82" y="7"/>
                    </a:lnTo>
                    <a:lnTo>
                      <a:pt x="82" y="9"/>
                    </a:lnTo>
                    <a:lnTo>
                      <a:pt x="82" y="9"/>
                    </a:lnTo>
                    <a:lnTo>
                      <a:pt x="80" y="10"/>
                    </a:lnTo>
                    <a:lnTo>
                      <a:pt x="80" y="10"/>
                    </a:lnTo>
                    <a:lnTo>
                      <a:pt x="79" y="10"/>
                    </a:lnTo>
                    <a:lnTo>
                      <a:pt x="76" y="9"/>
                    </a:lnTo>
                    <a:lnTo>
                      <a:pt x="76" y="9"/>
                    </a:lnTo>
                    <a:lnTo>
                      <a:pt x="75" y="7"/>
                    </a:lnTo>
                    <a:lnTo>
                      <a:pt x="73" y="7"/>
                    </a:lnTo>
                    <a:lnTo>
                      <a:pt x="70" y="9"/>
                    </a:lnTo>
                    <a:lnTo>
                      <a:pt x="70" y="10"/>
                    </a:lnTo>
                    <a:lnTo>
                      <a:pt x="70" y="10"/>
                    </a:lnTo>
                    <a:lnTo>
                      <a:pt x="70" y="10"/>
                    </a:lnTo>
                    <a:lnTo>
                      <a:pt x="69" y="10"/>
                    </a:lnTo>
                    <a:lnTo>
                      <a:pt x="64" y="7"/>
                    </a:lnTo>
                    <a:lnTo>
                      <a:pt x="64" y="7"/>
                    </a:lnTo>
                    <a:lnTo>
                      <a:pt x="61" y="7"/>
                    </a:lnTo>
                    <a:lnTo>
                      <a:pt x="59" y="9"/>
                    </a:lnTo>
                    <a:lnTo>
                      <a:pt x="57" y="10"/>
                    </a:lnTo>
                    <a:lnTo>
                      <a:pt x="56" y="13"/>
                    </a:lnTo>
                    <a:lnTo>
                      <a:pt x="56" y="13"/>
                    </a:lnTo>
                    <a:lnTo>
                      <a:pt x="56" y="14"/>
                    </a:lnTo>
                    <a:lnTo>
                      <a:pt x="56" y="14"/>
                    </a:lnTo>
                    <a:lnTo>
                      <a:pt x="54" y="13"/>
                    </a:lnTo>
                    <a:lnTo>
                      <a:pt x="51" y="10"/>
                    </a:lnTo>
                    <a:lnTo>
                      <a:pt x="51" y="10"/>
                    </a:lnTo>
                    <a:lnTo>
                      <a:pt x="48" y="9"/>
                    </a:lnTo>
                    <a:lnTo>
                      <a:pt x="47" y="9"/>
                    </a:lnTo>
                    <a:lnTo>
                      <a:pt x="45" y="11"/>
                    </a:lnTo>
                    <a:lnTo>
                      <a:pt x="45" y="14"/>
                    </a:lnTo>
                    <a:lnTo>
                      <a:pt x="45" y="14"/>
                    </a:lnTo>
                    <a:lnTo>
                      <a:pt x="47" y="19"/>
                    </a:lnTo>
                    <a:lnTo>
                      <a:pt x="45" y="20"/>
                    </a:lnTo>
                    <a:lnTo>
                      <a:pt x="44" y="19"/>
                    </a:lnTo>
                    <a:lnTo>
                      <a:pt x="44" y="19"/>
                    </a:lnTo>
                    <a:lnTo>
                      <a:pt x="43" y="19"/>
                    </a:lnTo>
                    <a:lnTo>
                      <a:pt x="40" y="19"/>
                    </a:lnTo>
                    <a:lnTo>
                      <a:pt x="37" y="23"/>
                    </a:lnTo>
                    <a:lnTo>
                      <a:pt x="37" y="23"/>
                    </a:lnTo>
                    <a:lnTo>
                      <a:pt x="37" y="23"/>
                    </a:lnTo>
                    <a:lnTo>
                      <a:pt x="35" y="23"/>
                    </a:lnTo>
                    <a:lnTo>
                      <a:pt x="34" y="20"/>
                    </a:lnTo>
                    <a:lnTo>
                      <a:pt x="32" y="16"/>
                    </a:lnTo>
                    <a:lnTo>
                      <a:pt x="32" y="14"/>
                    </a:lnTo>
                    <a:lnTo>
                      <a:pt x="34" y="13"/>
                    </a:lnTo>
                    <a:lnTo>
                      <a:pt x="34" y="13"/>
                    </a:lnTo>
                    <a:lnTo>
                      <a:pt x="34" y="11"/>
                    </a:lnTo>
                    <a:lnTo>
                      <a:pt x="34" y="10"/>
                    </a:lnTo>
                    <a:lnTo>
                      <a:pt x="28" y="7"/>
                    </a:lnTo>
                    <a:lnTo>
                      <a:pt x="22" y="3"/>
                    </a:lnTo>
                    <a:lnTo>
                      <a:pt x="16" y="1"/>
                    </a:lnTo>
                    <a:lnTo>
                      <a:pt x="16" y="1"/>
                    </a:lnTo>
                    <a:lnTo>
                      <a:pt x="13" y="3"/>
                    </a:lnTo>
                    <a:lnTo>
                      <a:pt x="13" y="4"/>
                    </a:lnTo>
                    <a:lnTo>
                      <a:pt x="18" y="9"/>
                    </a:lnTo>
                    <a:lnTo>
                      <a:pt x="18" y="9"/>
                    </a:lnTo>
                    <a:lnTo>
                      <a:pt x="19" y="10"/>
                    </a:lnTo>
                    <a:lnTo>
                      <a:pt x="18" y="10"/>
                    </a:lnTo>
                    <a:lnTo>
                      <a:pt x="15" y="9"/>
                    </a:lnTo>
                    <a:lnTo>
                      <a:pt x="13" y="7"/>
                    </a:lnTo>
                    <a:lnTo>
                      <a:pt x="13" y="7"/>
                    </a:lnTo>
                    <a:lnTo>
                      <a:pt x="12" y="7"/>
                    </a:lnTo>
                    <a:lnTo>
                      <a:pt x="9" y="7"/>
                    </a:lnTo>
                    <a:lnTo>
                      <a:pt x="6" y="11"/>
                    </a:lnTo>
                    <a:lnTo>
                      <a:pt x="6" y="11"/>
                    </a:lnTo>
                    <a:lnTo>
                      <a:pt x="2" y="14"/>
                    </a:lnTo>
                    <a:lnTo>
                      <a:pt x="0" y="19"/>
                    </a:lnTo>
                    <a:lnTo>
                      <a:pt x="0" y="19"/>
                    </a:lnTo>
                    <a:lnTo>
                      <a:pt x="0" y="20"/>
                    </a:lnTo>
                    <a:lnTo>
                      <a:pt x="3" y="22"/>
                    </a:lnTo>
                    <a:lnTo>
                      <a:pt x="8" y="22"/>
                    </a:lnTo>
                    <a:lnTo>
                      <a:pt x="11" y="22"/>
                    </a:lnTo>
                    <a:lnTo>
                      <a:pt x="11" y="22"/>
                    </a:lnTo>
                    <a:lnTo>
                      <a:pt x="19" y="20"/>
                    </a:lnTo>
                    <a:lnTo>
                      <a:pt x="22" y="20"/>
                    </a:lnTo>
                    <a:lnTo>
                      <a:pt x="25" y="22"/>
                    </a:lnTo>
                    <a:lnTo>
                      <a:pt x="25" y="22"/>
                    </a:lnTo>
                    <a:lnTo>
                      <a:pt x="25" y="23"/>
                    </a:lnTo>
                    <a:lnTo>
                      <a:pt x="24" y="25"/>
                    </a:lnTo>
                    <a:lnTo>
                      <a:pt x="22" y="26"/>
                    </a:lnTo>
                    <a:lnTo>
                      <a:pt x="24" y="28"/>
                    </a:lnTo>
                    <a:lnTo>
                      <a:pt x="24" y="28"/>
                    </a:lnTo>
                    <a:lnTo>
                      <a:pt x="24" y="29"/>
                    </a:lnTo>
                    <a:lnTo>
                      <a:pt x="24" y="29"/>
                    </a:lnTo>
                    <a:lnTo>
                      <a:pt x="21" y="30"/>
                    </a:lnTo>
                    <a:lnTo>
                      <a:pt x="16" y="30"/>
                    </a:lnTo>
                    <a:lnTo>
                      <a:pt x="16" y="30"/>
                    </a:lnTo>
                    <a:lnTo>
                      <a:pt x="8" y="30"/>
                    </a:lnTo>
                    <a:lnTo>
                      <a:pt x="5" y="32"/>
                    </a:lnTo>
                    <a:lnTo>
                      <a:pt x="3" y="33"/>
                    </a:lnTo>
                    <a:lnTo>
                      <a:pt x="3" y="33"/>
                    </a:lnTo>
                    <a:lnTo>
                      <a:pt x="6" y="35"/>
                    </a:lnTo>
                    <a:lnTo>
                      <a:pt x="12" y="35"/>
                    </a:lnTo>
                    <a:lnTo>
                      <a:pt x="18" y="33"/>
                    </a:lnTo>
                    <a:lnTo>
                      <a:pt x="21" y="35"/>
                    </a:lnTo>
                    <a:lnTo>
                      <a:pt x="21" y="35"/>
                    </a:lnTo>
                    <a:lnTo>
                      <a:pt x="21" y="38"/>
                    </a:lnTo>
                    <a:lnTo>
                      <a:pt x="22" y="39"/>
                    </a:lnTo>
                    <a:lnTo>
                      <a:pt x="25" y="39"/>
                    </a:lnTo>
                    <a:lnTo>
                      <a:pt x="25" y="39"/>
                    </a:lnTo>
                    <a:lnTo>
                      <a:pt x="27" y="38"/>
                    </a:lnTo>
                    <a:lnTo>
                      <a:pt x="28" y="39"/>
                    </a:lnTo>
                    <a:lnTo>
                      <a:pt x="28" y="42"/>
                    </a:lnTo>
                    <a:lnTo>
                      <a:pt x="28" y="42"/>
                    </a:lnTo>
                    <a:lnTo>
                      <a:pt x="28" y="42"/>
                    </a:lnTo>
                    <a:lnTo>
                      <a:pt x="29" y="44"/>
                    </a:lnTo>
                    <a:lnTo>
                      <a:pt x="29" y="45"/>
                    </a:lnTo>
                    <a:lnTo>
                      <a:pt x="28" y="47"/>
                    </a:lnTo>
                    <a:lnTo>
                      <a:pt x="24" y="48"/>
                    </a:lnTo>
                    <a:lnTo>
                      <a:pt x="24" y="48"/>
                    </a:lnTo>
                    <a:lnTo>
                      <a:pt x="18" y="49"/>
                    </a:lnTo>
                    <a:lnTo>
                      <a:pt x="18" y="51"/>
                    </a:lnTo>
                    <a:lnTo>
                      <a:pt x="18" y="52"/>
                    </a:lnTo>
                    <a:lnTo>
                      <a:pt x="18" y="52"/>
                    </a:lnTo>
                    <a:lnTo>
                      <a:pt x="21" y="54"/>
                    </a:lnTo>
                    <a:lnTo>
                      <a:pt x="25" y="54"/>
                    </a:lnTo>
                    <a:lnTo>
                      <a:pt x="34" y="51"/>
                    </a:lnTo>
                    <a:lnTo>
                      <a:pt x="34" y="51"/>
                    </a:lnTo>
                    <a:lnTo>
                      <a:pt x="38" y="52"/>
                    </a:lnTo>
                    <a:lnTo>
                      <a:pt x="44" y="54"/>
                    </a:lnTo>
                    <a:lnTo>
                      <a:pt x="54" y="60"/>
                    </a:lnTo>
                    <a:lnTo>
                      <a:pt x="54" y="60"/>
                    </a:lnTo>
                    <a:lnTo>
                      <a:pt x="60" y="61"/>
                    </a:lnTo>
                    <a:lnTo>
                      <a:pt x="67" y="60"/>
                    </a:lnTo>
                    <a:lnTo>
                      <a:pt x="72" y="58"/>
                    </a:lnTo>
                    <a:lnTo>
                      <a:pt x="75" y="55"/>
                    </a:lnTo>
                    <a:lnTo>
                      <a:pt x="75" y="55"/>
                    </a:lnTo>
                    <a:lnTo>
                      <a:pt x="78" y="54"/>
                    </a:lnTo>
                    <a:lnTo>
                      <a:pt x="82" y="52"/>
                    </a:lnTo>
                    <a:lnTo>
                      <a:pt x="86" y="52"/>
                    </a:lnTo>
                    <a:lnTo>
                      <a:pt x="89" y="51"/>
                    </a:lnTo>
                    <a:lnTo>
                      <a:pt x="89" y="51"/>
                    </a:lnTo>
                    <a:lnTo>
                      <a:pt x="96" y="47"/>
                    </a:lnTo>
                    <a:lnTo>
                      <a:pt x="101" y="45"/>
                    </a:lnTo>
                    <a:lnTo>
                      <a:pt x="105" y="44"/>
                    </a:lnTo>
                    <a:lnTo>
                      <a:pt x="105" y="44"/>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6" name="Freeform 135">
                <a:extLst>
                  <a:ext uri="{FF2B5EF4-FFF2-40B4-BE49-F238E27FC236}">
                    <a16:creationId xmlns:a16="http://schemas.microsoft.com/office/drawing/2014/main" id="{4301BC24-96E0-BAC8-B294-78103F0FCEEC}"/>
                  </a:ext>
                </a:extLst>
              </p:cNvPr>
              <p:cNvSpPr>
                <a:spLocks/>
              </p:cNvSpPr>
              <p:nvPr/>
            </p:nvSpPr>
            <p:spPr bwMode="auto">
              <a:xfrm>
                <a:off x="3317875" y="3851276"/>
                <a:ext cx="79375" cy="92075"/>
              </a:xfrm>
              <a:custGeom>
                <a:avLst/>
                <a:gdLst>
                  <a:gd name="T0" fmla="*/ 47 w 50"/>
                  <a:gd name="T1" fmla="*/ 17 h 58"/>
                  <a:gd name="T2" fmla="*/ 42 w 50"/>
                  <a:gd name="T3" fmla="*/ 14 h 58"/>
                  <a:gd name="T4" fmla="*/ 38 w 50"/>
                  <a:gd name="T5" fmla="*/ 11 h 58"/>
                  <a:gd name="T6" fmla="*/ 35 w 50"/>
                  <a:gd name="T7" fmla="*/ 16 h 58"/>
                  <a:gd name="T8" fmla="*/ 35 w 50"/>
                  <a:gd name="T9" fmla="*/ 17 h 58"/>
                  <a:gd name="T10" fmla="*/ 28 w 50"/>
                  <a:gd name="T11" fmla="*/ 14 h 58"/>
                  <a:gd name="T12" fmla="*/ 28 w 50"/>
                  <a:gd name="T13" fmla="*/ 13 h 58"/>
                  <a:gd name="T14" fmla="*/ 31 w 50"/>
                  <a:gd name="T15" fmla="*/ 7 h 58"/>
                  <a:gd name="T16" fmla="*/ 32 w 50"/>
                  <a:gd name="T17" fmla="*/ 5 h 58"/>
                  <a:gd name="T18" fmla="*/ 33 w 50"/>
                  <a:gd name="T19" fmla="*/ 1 h 58"/>
                  <a:gd name="T20" fmla="*/ 32 w 50"/>
                  <a:gd name="T21" fmla="*/ 1 h 58"/>
                  <a:gd name="T22" fmla="*/ 25 w 50"/>
                  <a:gd name="T23" fmla="*/ 0 h 58"/>
                  <a:gd name="T24" fmla="*/ 20 w 50"/>
                  <a:gd name="T25" fmla="*/ 2 h 58"/>
                  <a:gd name="T26" fmla="*/ 22 w 50"/>
                  <a:gd name="T27" fmla="*/ 5 h 58"/>
                  <a:gd name="T28" fmla="*/ 25 w 50"/>
                  <a:gd name="T29" fmla="*/ 7 h 58"/>
                  <a:gd name="T30" fmla="*/ 26 w 50"/>
                  <a:gd name="T31" fmla="*/ 8 h 58"/>
                  <a:gd name="T32" fmla="*/ 23 w 50"/>
                  <a:gd name="T33" fmla="*/ 11 h 58"/>
                  <a:gd name="T34" fmla="*/ 17 w 50"/>
                  <a:gd name="T35" fmla="*/ 13 h 58"/>
                  <a:gd name="T36" fmla="*/ 10 w 50"/>
                  <a:gd name="T37" fmla="*/ 14 h 58"/>
                  <a:gd name="T38" fmla="*/ 4 w 50"/>
                  <a:gd name="T39" fmla="*/ 14 h 58"/>
                  <a:gd name="T40" fmla="*/ 3 w 50"/>
                  <a:gd name="T41" fmla="*/ 16 h 58"/>
                  <a:gd name="T42" fmla="*/ 6 w 50"/>
                  <a:gd name="T43" fmla="*/ 20 h 58"/>
                  <a:gd name="T44" fmla="*/ 6 w 50"/>
                  <a:gd name="T45" fmla="*/ 23 h 58"/>
                  <a:gd name="T46" fmla="*/ 6 w 50"/>
                  <a:gd name="T47" fmla="*/ 27 h 58"/>
                  <a:gd name="T48" fmla="*/ 12 w 50"/>
                  <a:gd name="T49" fmla="*/ 30 h 58"/>
                  <a:gd name="T50" fmla="*/ 12 w 50"/>
                  <a:gd name="T51" fmla="*/ 36 h 58"/>
                  <a:gd name="T52" fmla="*/ 9 w 50"/>
                  <a:gd name="T53" fmla="*/ 40 h 58"/>
                  <a:gd name="T54" fmla="*/ 7 w 50"/>
                  <a:gd name="T55" fmla="*/ 43 h 58"/>
                  <a:gd name="T56" fmla="*/ 1 w 50"/>
                  <a:gd name="T57" fmla="*/ 46 h 58"/>
                  <a:gd name="T58" fmla="*/ 0 w 50"/>
                  <a:gd name="T59" fmla="*/ 48 h 58"/>
                  <a:gd name="T60" fmla="*/ 3 w 50"/>
                  <a:gd name="T61" fmla="*/ 53 h 58"/>
                  <a:gd name="T62" fmla="*/ 12 w 50"/>
                  <a:gd name="T63" fmla="*/ 58 h 58"/>
                  <a:gd name="T64" fmla="*/ 22 w 50"/>
                  <a:gd name="T65" fmla="*/ 55 h 58"/>
                  <a:gd name="T66" fmla="*/ 32 w 50"/>
                  <a:gd name="T67" fmla="*/ 49 h 58"/>
                  <a:gd name="T68" fmla="*/ 36 w 50"/>
                  <a:gd name="T69" fmla="*/ 46 h 58"/>
                  <a:gd name="T70" fmla="*/ 42 w 50"/>
                  <a:gd name="T71" fmla="*/ 48 h 58"/>
                  <a:gd name="T72" fmla="*/ 47 w 50"/>
                  <a:gd name="T73" fmla="*/ 46 h 58"/>
                  <a:gd name="T74" fmla="*/ 50 w 50"/>
                  <a:gd name="T75" fmla="*/ 42 h 58"/>
                  <a:gd name="T76" fmla="*/ 48 w 50"/>
                  <a:gd name="T77" fmla="*/ 24 h 58"/>
                  <a:gd name="T78" fmla="*/ 47 w 50"/>
                  <a:gd name="T79" fmla="*/ 18 h 58"/>
                  <a:gd name="T80" fmla="*/ 47 w 50"/>
                  <a:gd name="T81" fmla="*/ 1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 h="58">
                    <a:moveTo>
                      <a:pt x="47" y="17"/>
                    </a:moveTo>
                    <a:lnTo>
                      <a:pt x="47" y="17"/>
                    </a:lnTo>
                    <a:lnTo>
                      <a:pt x="42" y="14"/>
                    </a:lnTo>
                    <a:lnTo>
                      <a:pt x="42" y="14"/>
                    </a:lnTo>
                    <a:lnTo>
                      <a:pt x="39" y="11"/>
                    </a:lnTo>
                    <a:lnTo>
                      <a:pt x="38" y="11"/>
                    </a:lnTo>
                    <a:lnTo>
                      <a:pt x="36" y="13"/>
                    </a:lnTo>
                    <a:lnTo>
                      <a:pt x="35" y="16"/>
                    </a:lnTo>
                    <a:lnTo>
                      <a:pt x="35" y="16"/>
                    </a:lnTo>
                    <a:lnTo>
                      <a:pt x="35" y="17"/>
                    </a:lnTo>
                    <a:lnTo>
                      <a:pt x="33" y="17"/>
                    </a:lnTo>
                    <a:lnTo>
                      <a:pt x="28" y="14"/>
                    </a:lnTo>
                    <a:lnTo>
                      <a:pt x="28" y="14"/>
                    </a:lnTo>
                    <a:lnTo>
                      <a:pt x="28" y="13"/>
                    </a:lnTo>
                    <a:lnTo>
                      <a:pt x="28" y="11"/>
                    </a:lnTo>
                    <a:lnTo>
                      <a:pt x="31" y="7"/>
                    </a:lnTo>
                    <a:lnTo>
                      <a:pt x="31" y="7"/>
                    </a:lnTo>
                    <a:lnTo>
                      <a:pt x="32" y="5"/>
                    </a:lnTo>
                    <a:lnTo>
                      <a:pt x="33" y="1"/>
                    </a:lnTo>
                    <a:lnTo>
                      <a:pt x="33" y="1"/>
                    </a:lnTo>
                    <a:lnTo>
                      <a:pt x="32" y="1"/>
                    </a:lnTo>
                    <a:lnTo>
                      <a:pt x="32" y="1"/>
                    </a:lnTo>
                    <a:lnTo>
                      <a:pt x="29" y="0"/>
                    </a:lnTo>
                    <a:lnTo>
                      <a:pt x="25" y="0"/>
                    </a:lnTo>
                    <a:lnTo>
                      <a:pt x="22" y="1"/>
                    </a:lnTo>
                    <a:lnTo>
                      <a:pt x="20" y="2"/>
                    </a:lnTo>
                    <a:lnTo>
                      <a:pt x="20" y="2"/>
                    </a:lnTo>
                    <a:lnTo>
                      <a:pt x="22" y="5"/>
                    </a:lnTo>
                    <a:lnTo>
                      <a:pt x="23" y="7"/>
                    </a:lnTo>
                    <a:lnTo>
                      <a:pt x="25" y="7"/>
                    </a:lnTo>
                    <a:lnTo>
                      <a:pt x="26" y="8"/>
                    </a:lnTo>
                    <a:lnTo>
                      <a:pt x="26" y="8"/>
                    </a:lnTo>
                    <a:lnTo>
                      <a:pt x="26" y="10"/>
                    </a:lnTo>
                    <a:lnTo>
                      <a:pt x="23" y="11"/>
                    </a:lnTo>
                    <a:lnTo>
                      <a:pt x="17" y="13"/>
                    </a:lnTo>
                    <a:lnTo>
                      <a:pt x="17" y="13"/>
                    </a:lnTo>
                    <a:lnTo>
                      <a:pt x="15" y="14"/>
                    </a:lnTo>
                    <a:lnTo>
                      <a:pt x="10" y="14"/>
                    </a:lnTo>
                    <a:lnTo>
                      <a:pt x="7" y="13"/>
                    </a:lnTo>
                    <a:lnTo>
                      <a:pt x="4" y="14"/>
                    </a:lnTo>
                    <a:lnTo>
                      <a:pt x="4" y="14"/>
                    </a:lnTo>
                    <a:lnTo>
                      <a:pt x="3" y="16"/>
                    </a:lnTo>
                    <a:lnTo>
                      <a:pt x="4" y="17"/>
                    </a:lnTo>
                    <a:lnTo>
                      <a:pt x="6" y="20"/>
                    </a:lnTo>
                    <a:lnTo>
                      <a:pt x="6" y="23"/>
                    </a:lnTo>
                    <a:lnTo>
                      <a:pt x="6" y="23"/>
                    </a:lnTo>
                    <a:lnTo>
                      <a:pt x="4" y="24"/>
                    </a:lnTo>
                    <a:lnTo>
                      <a:pt x="6" y="27"/>
                    </a:lnTo>
                    <a:lnTo>
                      <a:pt x="12" y="30"/>
                    </a:lnTo>
                    <a:lnTo>
                      <a:pt x="12" y="30"/>
                    </a:lnTo>
                    <a:lnTo>
                      <a:pt x="13" y="33"/>
                    </a:lnTo>
                    <a:lnTo>
                      <a:pt x="12" y="36"/>
                    </a:lnTo>
                    <a:lnTo>
                      <a:pt x="9" y="37"/>
                    </a:lnTo>
                    <a:lnTo>
                      <a:pt x="9" y="40"/>
                    </a:lnTo>
                    <a:lnTo>
                      <a:pt x="9" y="40"/>
                    </a:lnTo>
                    <a:lnTo>
                      <a:pt x="7" y="43"/>
                    </a:lnTo>
                    <a:lnTo>
                      <a:pt x="4" y="45"/>
                    </a:lnTo>
                    <a:lnTo>
                      <a:pt x="1" y="46"/>
                    </a:lnTo>
                    <a:lnTo>
                      <a:pt x="0" y="48"/>
                    </a:lnTo>
                    <a:lnTo>
                      <a:pt x="0" y="48"/>
                    </a:lnTo>
                    <a:lnTo>
                      <a:pt x="0" y="51"/>
                    </a:lnTo>
                    <a:lnTo>
                      <a:pt x="3" y="53"/>
                    </a:lnTo>
                    <a:lnTo>
                      <a:pt x="7" y="56"/>
                    </a:lnTo>
                    <a:lnTo>
                      <a:pt x="12" y="58"/>
                    </a:lnTo>
                    <a:lnTo>
                      <a:pt x="12" y="58"/>
                    </a:lnTo>
                    <a:lnTo>
                      <a:pt x="22" y="55"/>
                    </a:lnTo>
                    <a:lnTo>
                      <a:pt x="28" y="53"/>
                    </a:lnTo>
                    <a:lnTo>
                      <a:pt x="32" y="49"/>
                    </a:lnTo>
                    <a:lnTo>
                      <a:pt x="32" y="49"/>
                    </a:lnTo>
                    <a:lnTo>
                      <a:pt x="36" y="46"/>
                    </a:lnTo>
                    <a:lnTo>
                      <a:pt x="39" y="46"/>
                    </a:lnTo>
                    <a:lnTo>
                      <a:pt x="42" y="48"/>
                    </a:lnTo>
                    <a:lnTo>
                      <a:pt x="47" y="46"/>
                    </a:lnTo>
                    <a:lnTo>
                      <a:pt x="47" y="46"/>
                    </a:lnTo>
                    <a:lnTo>
                      <a:pt x="48" y="45"/>
                    </a:lnTo>
                    <a:lnTo>
                      <a:pt x="50" y="42"/>
                    </a:lnTo>
                    <a:lnTo>
                      <a:pt x="50" y="33"/>
                    </a:lnTo>
                    <a:lnTo>
                      <a:pt x="48" y="24"/>
                    </a:lnTo>
                    <a:lnTo>
                      <a:pt x="47" y="18"/>
                    </a:lnTo>
                    <a:lnTo>
                      <a:pt x="47" y="18"/>
                    </a:lnTo>
                    <a:lnTo>
                      <a:pt x="47" y="17"/>
                    </a:lnTo>
                    <a:lnTo>
                      <a:pt x="47" y="17"/>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7" name="Freeform 136">
                <a:extLst>
                  <a:ext uri="{FF2B5EF4-FFF2-40B4-BE49-F238E27FC236}">
                    <a16:creationId xmlns:a16="http://schemas.microsoft.com/office/drawing/2014/main" id="{DB8C3348-18D0-6B89-CA5E-AF21B71B74F8}"/>
                  </a:ext>
                </a:extLst>
              </p:cNvPr>
              <p:cNvSpPr>
                <a:spLocks noEditPoints="1"/>
              </p:cNvSpPr>
              <p:nvPr/>
            </p:nvSpPr>
            <p:spPr bwMode="auto">
              <a:xfrm>
                <a:off x="3362325" y="3697288"/>
                <a:ext cx="184150" cy="282575"/>
              </a:xfrm>
              <a:custGeom>
                <a:avLst/>
                <a:gdLst>
                  <a:gd name="T0" fmla="*/ 5 w 116"/>
                  <a:gd name="T1" fmla="*/ 98 h 178"/>
                  <a:gd name="T2" fmla="*/ 0 w 116"/>
                  <a:gd name="T3" fmla="*/ 110 h 178"/>
                  <a:gd name="T4" fmla="*/ 7 w 116"/>
                  <a:gd name="T5" fmla="*/ 113 h 178"/>
                  <a:gd name="T6" fmla="*/ 19 w 116"/>
                  <a:gd name="T7" fmla="*/ 114 h 178"/>
                  <a:gd name="T8" fmla="*/ 29 w 116"/>
                  <a:gd name="T9" fmla="*/ 105 h 178"/>
                  <a:gd name="T10" fmla="*/ 115 w 116"/>
                  <a:gd name="T11" fmla="*/ 136 h 178"/>
                  <a:gd name="T12" fmla="*/ 102 w 116"/>
                  <a:gd name="T13" fmla="*/ 134 h 178"/>
                  <a:gd name="T14" fmla="*/ 97 w 116"/>
                  <a:gd name="T15" fmla="*/ 127 h 178"/>
                  <a:gd name="T16" fmla="*/ 93 w 116"/>
                  <a:gd name="T17" fmla="*/ 118 h 178"/>
                  <a:gd name="T18" fmla="*/ 81 w 116"/>
                  <a:gd name="T19" fmla="*/ 102 h 178"/>
                  <a:gd name="T20" fmla="*/ 71 w 116"/>
                  <a:gd name="T21" fmla="*/ 86 h 178"/>
                  <a:gd name="T22" fmla="*/ 58 w 116"/>
                  <a:gd name="T23" fmla="*/ 83 h 178"/>
                  <a:gd name="T24" fmla="*/ 68 w 116"/>
                  <a:gd name="T25" fmla="*/ 64 h 178"/>
                  <a:gd name="T26" fmla="*/ 55 w 116"/>
                  <a:gd name="T27" fmla="*/ 53 h 178"/>
                  <a:gd name="T28" fmla="*/ 46 w 116"/>
                  <a:gd name="T29" fmla="*/ 50 h 178"/>
                  <a:gd name="T30" fmla="*/ 55 w 116"/>
                  <a:gd name="T31" fmla="*/ 38 h 178"/>
                  <a:gd name="T32" fmla="*/ 54 w 116"/>
                  <a:gd name="T33" fmla="*/ 34 h 178"/>
                  <a:gd name="T34" fmla="*/ 39 w 116"/>
                  <a:gd name="T35" fmla="*/ 38 h 178"/>
                  <a:gd name="T36" fmla="*/ 30 w 116"/>
                  <a:gd name="T37" fmla="*/ 50 h 178"/>
                  <a:gd name="T38" fmla="*/ 26 w 116"/>
                  <a:gd name="T39" fmla="*/ 59 h 178"/>
                  <a:gd name="T40" fmla="*/ 16 w 116"/>
                  <a:gd name="T41" fmla="*/ 57 h 178"/>
                  <a:gd name="T42" fmla="*/ 24 w 116"/>
                  <a:gd name="T43" fmla="*/ 63 h 178"/>
                  <a:gd name="T44" fmla="*/ 22 w 116"/>
                  <a:gd name="T45" fmla="*/ 75 h 178"/>
                  <a:gd name="T46" fmla="*/ 22 w 116"/>
                  <a:gd name="T47" fmla="*/ 82 h 178"/>
                  <a:gd name="T48" fmla="*/ 26 w 116"/>
                  <a:gd name="T49" fmla="*/ 83 h 178"/>
                  <a:gd name="T50" fmla="*/ 29 w 116"/>
                  <a:gd name="T51" fmla="*/ 89 h 178"/>
                  <a:gd name="T52" fmla="*/ 38 w 116"/>
                  <a:gd name="T53" fmla="*/ 80 h 178"/>
                  <a:gd name="T54" fmla="*/ 38 w 116"/>
                  <a:gd name="T55" fmla="*/ 89 h 178"/>
                  <a:gd name="T56" fmla="*/ 36 w 116"/>
                  <a:gd name="T57" fmla="*/ 102 h 178"/>
                  <a:gd name="T58" fmla="*/ 55 w 116"/>
                  <a:gd name="T59" fmla="*/ 98 h 178"/>
                  <a:gd name="T60" fmla="*/ 54 w 116"/>
                  <a:gd name="T61" fmla="*/ 108 h 178"/>
                  <a:gd name="T62" fmla="*/ 58 w 116"/>
                  <a:gd name="T63" fmla="*/ 114 h 178"/>
                  <a:gd name="T64" fmla="*/ 48 w 116"/>
                  <a:gd name="T65" fmla="*/ 126 h 178"/>
                  <a:gd name="T66" fmla="*/ 42 w 116"/>
                  <a:gd name="T67" fmla="*/ 127 h 178"/>
                  <a:gd name="T68" fmla="*/ 39 w 116"/>
                  <a:gd name="T69" fmla="*/ 134 h 178"/>
                  <a:gd name="T70" fmla="*/ 45 w 116"/>
                  <a:gd name="T71" fmla="*/ 142 h 178"/>
                  <a:gd name="T72" fmla="*/ 33 w 116"/>
                  <a:gd name="T73" fmla="*/ 150 h 178"/>
                  <a:gd name="T74" fmla="*/ 43 w 116"/>
                  <a:gd name="T75" fmla="*/ 153 h 178"/>
                  <a:gd name="T76" fmla="*/ 58 w 116"/>
                  <a:gd name="T77" fmla="*/ 155 h 178"/>
                  <a:gd name="T78" fmla="*/ 52 w 116"/>
                  <a:gd name="T79" fmla="*/ 159 h 178"/>
                  <a:gd name="T80" fmla="*/ 30 w 116"/>
                  <a:gd name="T81" fmla="*/ 177 h 178"/>
                  <a:gd name="T82" fmla="*/ 39 w 116"/>
                  <a:gd name="T83" fmla="*/ 174 h 178"/>
                  <a:gd name="T84" fmla="*/ 51 w 116"/>
                  <a:gd name="T85" fmla="*/ 172 h 178"/>
                  <a:gd name="T86" fmla="*/ 62 w 116"/>
                  <a:gd name="T87" fmla="*/ 168 h 178"/>
                  <a:gd name="T88" fmla="*/ 78 w 116"/>
                  <a:gd name="T89" fmla="*/ 168 h 178"/>
                  <a:gd name="T90" fmla="*/ 97 w 116"/>
                  <a:gd name="T91" fmla="*/ 165 h 178"/>
                  <a:gd name="T92" fmla="*/ 105 w 116"/>
                  <a:gd name="T93" fmla="*/ 156 h 178"/>
                  <a:gd name="T94" fmla="*/ 106 w 116"/>
                  <a:gd name="T95" fmla="*/ 149 h 178"/>
                  <a:gd name="T96" fmla="*/ 11 w 116"/>
                  <a:gd name="T97" fmla="*/ 51 h 178"/>
                  <a:gd name="T98" fmla="*/ 19 w 116"/>
                  <a:gd name="T99" fmla="*/ 41 h 178"/>
                  <a:gd name="T100" fmla="*/ 11 w 116"/>
                  <a:gd name="T101" fmla="*/ 51 h 178"/>
                  <a:gd name="T102" fmla="*/ 81 w 116"/>
                  <a:gd name="T103" fmla="*/ 0 h 178"/>
                  <a:gd name="T104" fmla="*/ 77 w 116"/>
                  <a:gd name="T105" fmla="*/ 12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6" h="178">
                    <a:moveTo>
                      <a:pt x="22" y="95"/>
                    </a:moveTo>
                    <a:lnTo>
                      <a:pt x="22" y="95"/>
                    </a:lnTo>
                    <a:lnTo>
                      <a:pt x="17" y="94"/>
                    </a:lnTo>
                    <a:lnTo>
                      <a:pt x="14" y="95"/>
                    </a:lnTo>
                    <a:lnTo>
                      <a:pt x="10" y="97"/>
                    </a:lnTo>
                    <a:lnTo>
                      <a:pt x="5" y="98"/>
                    </a:lnTo>
                    <a:lnTo>
                      <a:pt x="5" y="98"/>
                    </a:lnTo>
                    <a:lnTo>
                      <a:pt x="4" y="102"/>
                    </a:lnTo>
                    <a:lnTo>
                      <a:pt x="3" y="104"/>
                    </a:lnTo>
                    <a:lnTo>
                      <a:pt x="3" y="104"/>
                    </a:lnTo>
                    <a:lnTo>
                      <a:pt x="0" y="108"/>
                    </a:lnTo>
                    <a:lnTo>
                      <a:pt x="0" y="110"/>
                    </a:lnTo>
                    <a:lnTo>
                      <a:pt x="0" y="111"/>
                    </a:lnTo>
                    <a:lnTo>
                      <a:pt x="0" y="111"/>
                    </a:lnTo>
                    <a:lnTo>
                      <a:pt x="5" y="114"/>
                    </a:lnTo>
                    <a:lnTo>
                      <a:pt x="7" y="114"/>
                    </a:lnTo>
                    <a:lnTo>
                      <a:pt x="7" y="113"/>
                    </a:lnTo>
                    <a:lnTo>
                      <a:pt x="7" y="113"/>
                    </a:lnTo>
                    <a:lnTo>
                      <a:pt x="8" y="110"/>
                    </a:lnTo>
                    <a:lnTo>
                      <a:pt x="10" y="108"/>
                    </a:lnTo>
                    <a:lnTo>
                      <a:pt x="11" y="108"/>
                    </a:lnTo>
                    <a:lnTo>
                      <a:pt x="14" y="111"/>
                    </a:lnTo>
                    <a:lnTo>
                      <a:pt x="14" y="111"/>
                    </a:lnTo>
                    <a:lnTo>
                      <a:pt x="19" y="114"/>
                    </a:lnTo>
                    <a:lnTo>
                      <a:pt x="19" y="114"/>
                    </a:lnTo>
                    <a:lnTo>
                      <a:pt x="20" y="113"/>
                    </a:lnTo>
                    <a:lnTo>
                      <a:pt x="22" y="111"/>
                    </a:lnTo>
                    <a:lnTo>
                      <a:pt x="27" y="108"/>
                    </a:lnTo>
                    <a:lnTo>
                      <a:pt x="27" y="108"/>
                    </a:lnTo>
                    <a:lnTo>
                      <a:pt x="29" y="105"/>
                    </a:lnTo>
                    <a:lnTo>
                      <a:pt x="27" y="102"/>
                    </a:lnTo>
                    <a:lnTo>
                      <a:pt x="22" y="95"/>
                    </a:lnTo>
                    <a:lnTo>
                      <a:pt x="22" y="95"/>
                    </a:lnTo>
                    <a:close/>
                    <a:moveTo>
                      <a:pt x="116" y="139"/>
                    </a:moveTo>
                    <a:lnTo>
                      <a:pt x="116" y="139"/>
                    </a:lnTo>
                    <a:lnTo>
                      <a:pt x="115" y="136"/>
                    </a:lnTo>
                    <a:lnTo>
                      <a:pt x="113" y="134"/>
                    </a:lnTo>
                    <a:lnTo>
                      <a:pt x="110" y="133"/>
                    </a:lnTo>
                    <a:lnTo>
                      <a:pt x="106" y="132"/>
                    </a:lnTo>
                    <a:lnTo>
                      <a:pt x="103" y="133"/>
                    </a:lnTo>
                    <a:lnTo>
                      <a:pt x="103" y="133"/>
                    </a:lnTo>
                    <a:lnTo>
                      <a:pt x="102" y="134"/>
                    </a:lnTo>
                    <a:lnTo>
                      <a:pt x="100" y="134"/>
                    </a:lnTo>
                    <a:lnTo>
                      <a:pt x="99" y="133"/>
                    </a:lnTo>
                    <a:lnTo>
                      <a:pt x="97" y="132"/>
                    </a:lnTo>
                    <a:lnTo>
                      <a:pt x="97" y="132"/>
                    </a:lnTo>
                    <a:lnTo>
                      <a:pt x="97" y="129"/>
                    </a:lnTo>
                    <a:lnTo>
                      <a:pt x="97" y="127"/>
                    </a:lnTo>
                    <a:lnTo>
                      <a:pt x="97" y="126"/>
                    </a:lnTo>
                    <a:lnTo>
                      <a:pt x="97" y="126"/>
                    </a:lnTo>
                    <a:lnTo>
                      <a:pt x="97" y="126"/>
                    </a:lnTo>
                    <a:lnTo>
                      <a:pt x="94" y="123"/>
                    </a:lnTo>
                    <a:lnTo>
                      <a:pt x="93" y="118"/>
                    </a:lnTo>
                    <a:lnTo>
                      <a:pt x="93" y="118"/>
                    </a:lnTo>
                    <a:lnTo>
                      <a:pt x="93" y="115"/>
                    </a:lnTo>
                    <a:lnTo>
                      <a:pt x="91" y="111"/>
                    </a:lnTo>
                    <a:lnTo>
                      <a:pt x="89" y="107"/>
                    </a:lnTo>
                    <a:lnTo>
                      <a:pt x="84" y="104"/>
                    </a:lnTo>
                    <a:lnTo>
                      <a:pt x="84" y="104"/>
                    </a:lnTo>
                    <a:lnTo>
                      <a:pt x="81" y="102"/>
                    </a:lnTo>
                    <a:lnTo>
                      <a:pt x="78" y="98"/>
                    </a:lnTo>
                    <a:lnTo>
                      <a:pt x="77" y="91"/>
                    </a:lnTo>
                    <a:lnTo>
                      <a:pt x="77" y="91"/>
                    </a:lnTo>
                    <a:lnTo>
                      <a:pt x="75" y="88"/>
                    </a:lnTo>
                    <a:lnTo>
                      <a:pt x="74" y="88"/>
                    </a:lnTo>
                    <a:lnTo>
                      <a:pt x="71" y="86"/>
                    </a:lnTo>
                    <a:lnTo>
                      <a:pt x="70" y="85"/>
                    </a:lnTo>
                    <a:lnTo>
                      <a:pt x="70" y="85"/>
                    </a:lnTo>
                    <a:lnTo>
                      <a:pt x="67" y="82"/>
                    </a:lnTo>
                    <a:lnTo>
                      <a:pt x="64" y="82"/>
                    </a:lnTo>
                    <a:lnTo>
                      <a:pt x="58" y="83"/>
                    </a:lnTo>
                    <a:lnTo>
                      <a:pt x="58" y="83"/>
                    </a:lnTo>
                    <a:lnTo>
                      <a:pt x="58" y="82"/>
                    </a:lnTo>
                    <a:lnTo>
                      <a:pt x="58" y="80"/>
                    </a:lnTo>
                    <a:lnTo>
                      <a:pt x="62" y="75"/>
                    </a:lnTo>
                    <a:lnTo>
                      <a:pt x="62" y="75"/>
                    </a:lnTo>
                    <a:lnTo>
                      <a:pt x="65" y="72"/>
                    </a:lnTo>
                    <a:lnTo>
                      <a:pt x="68" y="64"/>
                    </a:lnTo>
                    <a:lnTo>
                      <a:pt x="71" y="54"/>
                    </a:lnTo>
                    <a:lnTo>
                      <a:pt x="71" y="54"/>
                    </a:lnTo>
                    <a:lnTo>
                      <a:pt x="71" y="54"/>
                    </a:lnTo>
                    <a:lnTo>
                      <a:pt x="68" y="53"/>
                    </a:lnTo>
                    <a:lnTo>
                      <a:pt x="62" y="53"/>
                    </a:lnTo>
                    <a:lnTo>
                      <a:pt x="55" y="53"/>
                    </a:lnTo>
                    <a:lnTo>
                      <a:pt x="51" y="54"/>
                    </a:lnTo>
                    <a:lnTo>
                      <a:pt x="51" y="54"/>
                    </a:lnTo>
                    <a:lnTo>
                      <a:pt x="48" y="54"/>
                    </a:lnTo>
                    <a:lnTo>
                      <a:pt x="46" y="53"/>
                    </a:lnTo>
                    <a:lnTo>
                      <a:pt x="45" y="51"/>
                    </a:lnTo>
                    <a:lnTo>
                      <a:pt x="46" y="50"/>
                    </a:lnTo>
                    <a:lnTo>
                      <a:pt x="46" y="50"/>
                    </a:lnTo>
                    <a:lnTo>
                      <a:pt x="52" y="45"/>
                    </a:lnTo>
                    <a:lnTo>
                      <a:pt x="54" y="43"/>
                    </a:lnTo>
                    <a:lnTo>
                      <a:pt x="55" y="40"/>
                    </a:lnTo>
                    <a:lnTo>
                      <a:pt x="55" y="40"/>
                    </a:lnTo>
                    <a:lnTo>
                      <a:pt x="55" y="38"/>
                    </a:lnTo>
                    <a:lnTo>
                      <a:pt x="56" y="37"/>
                    </a:lnTo>
                    <a:lnTo>
                      <a:pt x="58" y="35"/>
                    </a:lnTo>
                    <a:lnTo>
                      <a:pt x="56" y="34"/>
                    </a:lnTo>
                    <a:lnTo>
                      <a:pt x="56" y="34"/>
                    </a:lnTo>
                    <a:lnTo>
                      <a:pt x="55" y="32"/>
                    </a:lnTo>
                    <a:lnTo>
                      <a:pt x="54" y="34"/>
                    </a:lnTo>
                    <a:lnTo>
                      <a:pt x="52" y="38"/>
                    </a:lnTo>
                    <a:lnTo>
                      <a:pt x="52" y="38"/>
                    </a:lnTo>
                    <a:lnTo>
                      <a:pt x="49" y="38"/>
                    </a:lnTo>
                    <a:lnTo>
                      <a:pt x="46" y="38"/>
                    </a:lnTo>
                    <a:lnTo>
                      <a:pt x="39" y="38"/>
                    </a:lnTo>
                    <a:lnTo>
                      <a:pt x="39" y="38"/>
                    </a:lnTo>
                    <a:lnTo>
                      <a:pt x="36" y="38"/>
                    </a:lnTo>
                    <a:lnTo>
                      <a:pt x="33" y="41"/>
                    </a:lnTo>
                    <a:lnTo>
                      <a:pt x="32" y="45"/>
                    </a:lnTo>
                    <a:lnTo>
                      <a:pt x="32" y="48"/>
                    </a:lnTo>
                    <a:lnTo>
                      <a:pt x="32" y="48"/>
                    </a:lnTo>
                    <a:lnTo>
                      <a:pt x="30" y="50"/>
                    </a:lnTo>
                    <a:lnTo>
                      <a:pt x="29" y="51"/>
                    </a:lnTo>
                    <a:lnTo>
                      <a:pt x="27" y="54"/>
                    </a:lnTo>
                    <a:lnTo>
                      <a:pt x="26" y="56"/>
                    </a:lnTo>
                    <a:lnTo>
                      <a:pt x="26" y="56"/>
                    </a:lnTo>
                    <a:lnTo>
                      <a:pt x="26" y="57"/>
                    </a:lnTo>
                    <a:lnTo>
                      <a:pt x="26" y="59"/>
                    </a:lnTo>
                    <a:lnTo>
                      <a:pt x="24" y="60"/>
                    </a:lnTo>
                    <a:lnTo>
                      <a:pt x="23" y="59"/>
                    </a:lnTo>
                    <a:lnTo>
                      <a:pt x="23" y="59"/>
                    </a:lnTo>
                    <a:lnTo>
                      <a:pt x="20" y="56"/>
                    </a:lnTo>
                    <a:lnTo>
                      <a:pt x="19" y="56"/>
                    </a:lnTo>
                    <a:lnTo>
                      <a:pt x="16" y="57"/>
                    </a:lnTo>
                    <a:lnTo>
                      <a:pt x="16" y="57"/>
                    </a:lnTo>
                    <a:lnTo>
                      <a:pt x="16" y="57"/>
                    </a:lnTo>
                    <a:lnTo>
                      <a:pt x="16" y="59"/>
                    </a:lnTo>
                    <a:lnTo>
                      <a:pt x="17" y="61"/>
                    </a:lnTo>
                    <a:lnTo>
                      <a:pt x="24" y="63"/>
                    </a:lnTo>
                    <a:lnTo>
                      <a:pt x="24" y="63"/>
                    </a:lnTo>
                    <a:lnTo>
                      <a:pt x="26" y="64"/>
                    </a:lnTo>
                    <a:lnTo>
                      <a:pt x="24" y="66"/>
                    </a:lnTo>
                    <a:lnTo>
                      <a:pt x="22" y="69"/>
                    </a:lnTo>
                    <a:lnTo>
                      <a:pt x="20" y="72"/>
                    </a:lnTo>
                    <a:lnTo>
                      <a:pt x="20" y="72"/>
                    </a:lnTo>
                    <a:lnTo>
                      <a:pt x="22" y="75"/>
                    </a:lnTo>
                    <a:lnTo>
                      <a:pt x="23" y="76"/>
                    </a:lnTo>
                    <a:lnTo>
                      <a:pt x="26" y="76"/>
                    </a:lnTo>
                    <a:lnTo>
                      <a:pt x="27" y="79"/>
                    </a:lnTo>
                    <a:lnTo>
                      <a:pt x="27" y="79"/>
                    </a:lnTo>
                    <a:lnTo>
                      <a:pt x="26" y="80"/>
                    </a:lnTo>
                    <a:lnTo>
                      <a:pt x="22" y="82"/>
                    </a:lnTo>
                    <a:lnTo>
                      <a:pt x="19" y="83"/>
                    </a:lnTo>
                    <a:lnTo>
                      <a:pt x="17" y="86"/>
                    </a:lnTo>
                    <a:lnTo>
                      <a:pt x="17" y="86"/>
                    </a:lnTo>
                    <a:lnTo>
                      <a:pt x="19" y="86"/>
                    </a:lnTo>
                    <a:lnTo>
                      <a:pt x="20" y="86"/>
                    </a:lnTo>
                    <a:lnTo>
                      <a:pt x="26" y="83"/>
                    </a:lnTo>
                    <a:lnTo>
                      <a:pt x="26" y="83"/>
                    </a:lnTo>
                    <a:lnTo>
                      <a:pt x="26" y="82"/>
                    </a:lnTo>
                    <a:lnTo>
                      <a:pt x="26" y="83"/>
                    </a:lnTo>
                    <a:lnTo>
                      <a:pt x="26" y="86"/>
                    </a:lnTo>
                    <a:lnTo>
                      <a:pt x="27" y="89"/>
                    </a:lnTo>
                    <a:lnTo>
                      <a:pt x="29" y="89"/>
                    </a:lnTo>
                    <a:lnTo>
                      <a:pt x="30" y="89"/>
                    </a:lnTo>
                    <a:lnTo>
                      <a:pt x="30" y="89"/>
                    </a:lnTo>
                    <a:lnTo>
                      <a:pt x="33" y="88"/>
                    </a:lnTo>
                    <a:lnTo>
                      <a:pt x="35" y="85"/>
                    </a:lnTo>
                    <a:lnTo>
                      <a:pt x="36" y="82"/>
                    </a:lnTo>
                    <a:lnTo>
                      <a:pt x="38" y="80"/>
                    </a:lnTo>
                    <a:lnTo>
                      <a:pt x="38" y="80"/>
                    </a:lnTo>
                    <a:lnTo>
                      <a:pt x="38" y="82"/>
                    </a:lnTo>
                    <a:lnTo>
                      <a:pt x="38" y="83"/>
                    </a:lnTo>
                    <a:lnTo>
                      <a:pt x="38" y="86"/>
                    </a:lnTo>
                    <a:lnTo>
                      <a:pt x="38" y="89"/>
                    </a:lnTo>
                    <a:lnTo>
                      <a:pt x="38" y="89"/>
                    </a:lnTo>
                    <a:lnTo>
                      <a:pt x="38" y="92"/>
                    </a:lnTo>
                    <a:lnTo>
                      <a:pt x="36" y="95"/>
                    </a:lnTo>
                    <a:lnTo>
                      <a:pt x="35" y="98"/>
                    </a:lnTo>
                    <a:lnTo>
                      <a:pt x="33" y="101"/>
                    </a:lnTo>
                    <a:lnTo>
                      <a:pt x="33" y="101"/>
                    </a:lnTo>
                    <a:lnTo>
                      <a:pt x="36" y="102"/>
                    </a:lnTo>
                    <a:lnTo>
                      <a:pt x="40" y="102"/>
                    </a:lnTo>
                    <a:lnTo>
                      <a:pt x="46" y="101"/>
                    </a:lnTo>
                    <a:lnTo>
                      <a:pt x="51" y="99"/>
                    </a:lnTo>
                    <a:lnTo>
                      <a:pt x="51" y="99"/>
                    </a:lnTo>
                    <a:lnTo>
                      <a:pt x="54" y="98"/>
                    </a:lnTo>
                    <a:lnTo>
                      <a:pt x="55" y="98"/>
                    </a:lnTo>
                    <a:lnTo>
                      <a:pt x="55" y="99"/>
                    </a:lnTo>
                    <a:lnTo>
                      <a:pt x="54" y="102"/>
                    </a:lnTo>
                    <a:lnTo>
                      <a:pt x="54" y="102"/>
                    </a:lnTo>
                    <a:lnTo>
                      <a:pt x="52" y="105"/>
                    </a:lnTo>
                    <a:lnTo>
                      <a:pt x="52" y="107"/>
                    </a:lnTo>
                    <a:lnTo>
                      <a:pt x="54" y="108"/>
                    </a:lnTo>
                    <a:lnTo>
                      <a:pt x="55" y="110"/>
                    </a:lnTo>
                    <a:lnTo>
                      <a:pt x="55" y="110"/>
                    </a:lnTo>
                    <a:lnTo>
                      <a:pt x="59" y="111"/>
                    </a:lnTo>
                    <a:lnTo>
                      <a:pt x="59" y="113"/>
                    </a:lnTo>
                    <a:lnTo>
                      <a:pt x="58" y="114"/>
                    </a:lnTo>
                    <a:lnTo>
                      <a:pt x="58" y="114"/>
                    </a:lnTo>
                    <a:lnTo>
                      <a:pt x="58" y="120"/>
                    </a:lnTo>
                    <a:lnTo>
                      <a:pt x="58" y="124"/>
                    </a:lnTo>
                    <a:lnTo>
                      <a:pt x="58" y="124"/>
                    </a:lnTo>
                    <a:lnTo>
                      <a:pt x="55" y="126"/>
                    </a:lnTo>
                    <a:lnTo>
                      <a:pt x="51" y="127"/>
                    </a:lnTo>
                    <a:lnTo>
                      <a:pt x="48" y="126"/>
                    </a:lnTo>
                    <a:lnTo>
                      <a:pt x="46" y="126"/>
                    </a:lnTo>
                    <a:lnTo>
                      <a:pt x="46" y="126"/>
                    </a:lnTo>
                    <a:lnTo>
                      <a:pt x="45" y="124"/>
                    </a:lnTo>
                    <a:lnTo>
                      <a:pt x="43" y="124"/>
                    </a:lnTo>
                    <a:lnTo>
                      <a:pt x="42" y="126"/>
                    </a:lnTo>
                    <a:lnTo>
                      <a:pt x="42" y="127"/>
                    </a:lnTo>
                    <a:lnTo>
                      <a:pt x="42" y="127"/>
                    </a:lnTo>
                    <a:lnTo>
                      <a:pt x="42" y="129"/>
                    </a:lnTo>
                    <a:lnTo>
                      <a:pt x="40" y="130"/>
                    </a:lnTo>
                    <a:lnTo>
                      <a:pt x="39" y="133"/>
                    </a:lnTo>
                    <a:lnTo>
                      <a:pt x="39" y="134"/>
                    </a:lnTo>
                    <a:lnTo>
                      <a:pt x="39" y="134"/>
                    </a:lnTo>
                    <a:lnTo>
                      <a:pt x="39" y="136"/>
                    </a:lnTo>
                    <a:lnTo>
                      <a:pt x="42" y="136"/>
                    </a:lnTo>
                    <a:lnTo>
                      <a:pt x="45" y="137"/>
                    </a:lnTo>
                    <a:lnTo>
                      <a:pt x="45" y="139"/>
                    </a:lnTo>
                    <a:lnTo>
                      <a:pt x="45" y="139"/>
                    </a:lnTo>
                    <a:lnTo>
                      <a:pt x="45" y="142"/>
                    </a:lnTo>
                    <a:lnTo>
                      <a:pt x="42" y="143"/>
                    </a:lnTo>
                    <a:lnTo>
                      <a:pt x="35" y="148"/>
                    </a:lnTo>
                    <a:lnTo>
                      <a:pt x="35" y="148"/>
                    </a:lnTo>
                    <a:lnTo>
                      <a:pt x="32" y="148"/>
                    </a:lnTo>
                    <a:lnTo>
                      <a:pt x="32" y="149"/>
                    </a:lnTo>
                    <a:lnTo>
                      <a:pt x="33" y="150"/>
                    </a:lnTo>
                    <a:lnTo>
                      <a:pt x="36" y="152"/>
                    </a:lnTo>
                    <a:lnTo>
                      <a:pt x="39" y="152"/>
                    </a:lnTo>
                    <a:lnTo>
                      <a:pt x="39" y="152"/>
                    </a:lnTo>
                    <a:lnTo>
                      <a:pt x="40" y="150"/>
                    </a:lnTo>
                    <a:lnTo>
                      <a:pt x="42" y="152"/>
                    </a:lnTo>
                    <a:lnTo>
                      <a:pt x="43" y="153"/>
                    </a:lnTo>
                    <a:lnTo>
                      <a:pt x="46" y="153"/>
                    </a:lnTo>
                    <a:lnTo>
                      <a:pt x="46" y="153"/>
                    </a:lnTo>
                    <a:lnTo>
                      <a:pt x="52" y="155"/>
                    </a:lnTo>
                    <a:lnTo>
                      <a:pt x="55" y="155"/>
                    </a:lnTo>
                    <a:lnTo>
                      <a:pt x="58" y="155"/>
                    </a:lnTo>
                    <a:lnTo>
                      <a:pt x="58" y="155"/>
                    </a:lnTo>
                    <a:lnTo>
                      <a:pt x="61" y="155"/>
                    </a:lnTo>
                    <a:lnTo>
                      <a:pt x="62" y="155"/>
                    </a:lnTo>
                    <a:lnTo>
                      <a:pt x="59" y="158"/>
                    </a:lnTo>
                    <a:lnTo>
                      <a:pt x="59" y="158"/>
                    </a:lnTo>
                    <a:lnTo>
                      <a:pt x="55" y="159"/>
                    </a:lnTo>
                    <a:lnTo>
                      <a:pt x="52" y="159"/>
                    </a:lnTo>
                    <a:lnTo>
                      <a:pt x="49" y="159"/>
                    </a:lnTo>
                    <a:lnTo>
                      <a:pt x="46" y="159"/>
                    </a:lnTo>
                    <a:lnTo>
                      <a:pt x="46" y="159"/>
                    </a:lnTo>
                    <a:lnTo>
                      <a:pt x="36" y="168"/>
                    </a:lnTo>
                    <a:lnTo>
                      <a:pt x="32" y="174"/>
                    </a:lnTo>
                    <a:lnTo>
                      <a:pt x="30" y="177"/>
                    </a:lnTo>
                    <a:lnTo>
                      <a:pt x="32" y="178"/>
                    </a:lnTo>
                    <a:lnTo>
                      <a:pt x="32" y="178"/>
                    </a:lnTo>
                    <a:lnTo>
                      <a:pt x="32" y="178"/>
                    </a:lnTo>
                    <a:lnTo>
                      <a:pt x="35" y="177"/>
                    </a:lnTo>
                    <a:lnTo>
                      <a:pt x="39" y="174"/>
                    </a:lnTo>
                    <a:lnTo>
                      <a:pt x="39" y="174"/>
                    </a:lnTo>
                    <a:lnTo>
                      <a:pt x="43" y="172"/>
                    </a:lnTo>
                    <a:lnTo>
                      <a:pt x="45" y="174"/>
                    </a:lnTo>
                    <a:lnTo>
                      <a:pt x="48" y="175"/>
                    </a:lnTo>
                    <a:lnTo>
                      <a:pt x="48" y="175"/>
                    </a:lnTo>
                    <a:lnTo>
                      <a:pt x="51" y="174"/>
                    </a:lnTo>
                    <a:lnTo>
                      <a:pt x="51" y="172"/>
                    </a:lnTo>
                    <a:lnTo>
                      <a:pt x="52" y="171"/>
                    </a:lnTo>
                    <a:lnTo>
                      <a:pt x="54" y="169"/>
                    </a:lnTo>
                    <a:lnTo>
                      <a:pt x="54" y="169"/>
                    </a:lnTo>
                    <a:lnTo>
                      <a:pt x="56" y="169"/>
                    </a:lnTo>
                    <a:lnTo>
                      <a:pt x="62" y="168"/>
                    </a:lnTo>
                    <a:lnTo>
                      <a:pt x="62" y="168"/>
                    </a:lnTo>
                    <a:lnTo>
                      <a:pt x="67" y="168"/>
                    </a:lnTo>
                    <a:lnTo>
                      <a:pt x="71" y="167"/>
                    </a:lnTo>
                    <a:lnTo>
                      <a:pt x="71" y="167"/>
                    </a:lnTo>
                    <a:lnTo>
                      <a:pt x="74" y="165"/>
                    </a:lnTo>
                    <a:lnTo>
                      <a:pt x="75" y="167"/>
                    </a:lnTo>
                    <a:lnTo>
                      <a:pt x="78" y="168"/>
                    </a:lnTo>
                    <a:lnTo>
                      <a:pt x="81" y="168"/>
                    </a:lnTo>
                    <a:lnTo>
                      <a:pt x="81" y="168"/>
                    </a:lnTo>
                    <a:lnTo>
                      <a:pt x="87" y="167"/>
                    </a:lnTo>
                    <a:lnTo>
                      <a:pt x="94" y="165"/>
                    </a:lnTo>
                    <a:lnTo>
                      <a:pt x="94" y="165"/>
                    </a:lnTo>
                    <a:lnTo>
                      <a:pt x="97" y="165"/>
                    </a:lnTo>
                    <a:lnTo>
                      <a:pt x="102" y="164"/>
                    </a:lnTo>
                    <a:lnTo>
                      <a:pt x="110" y="159"/>
                    </a:lnTo>
                    <a:lnTo>
                      <a:pt x="110" y="159"/>
                    </a:lnTo>
                    <a:lnTo>
                      <a:pt x="110" y="158"/>
                    </a:lnTo>
                    <a:lnTo>
                      <a:pt x="110" y="156"/>
                    </a:lnTo>
                    <a:lnTo>
                      <a:pt x="105" y="156"/>
                    </a:lnTo>
                    <a:lnTo>
                      <a:pt x="105" y="156"/>
                    </a:lnTo>
                    <a:lnTo>
                      <a:pt x="103" y="156"/>
                    </a:lnTo>
                    <a:lnTo>
                      <a:pt x="103" y="155"/>
                    </a:lnTo>
                    <a:lnTo>
                      <a:pt x="103" y="152"/>
                    </a:lnTo>
                    <a:lnTo>
                      <a:pt x="106" y="149"/>
                    </a:lnTo>
                    <a:lnTo>
                      <a:pt x="106" y="149"/>
                    </a:lnTo>
                    <a:lnTo>
                      <a:pt x="112" y="145"/>
                    </a:lnTo>
                    <a:lnTo>
                      <a:pt x="115" y="142"/>
                    </a:lnTo>
                    <a:lnTo>
                      <a:pt x="116" y="139"/>
                    </a:lnTo>
                    <a:lnTo>
                      <a:pt x="116" y="139"/>
                    </a:lnTo>
                    <a:close/>
                    <a:moveTo>
                      <a:pt x="11" y="51"/>
                    </a:moveTo>
                    <a:lnTo>
                      <a:pt x="11" y="51"/>
                    </a:lnTo>
                    <a:lnTo>
                      <a:pt x="14" y="50"/>
                    </a:lnTo>
                    <a:lnTo>
                      <a:pt x="19" y="47"/>
                    </a:lnTo>
                    <a:lnTo>
                      <a:pt x="20" y="44"/>
                    </a:lnTo>
                    <a:lnTo>
                      <a:pt x="19" y="41"/>
                    </a:lnTo>
                    <a:lnTo>
                      <a:pt x="19" y="41"/>
                    </a:lnTo>
                    <a:lnTo>
                      <a:pt x="19" y="41"/>
                    </a:lnTo>
                    <a:lnTo>
                      <a:pt x="17" y="41"/>
                    </a:lnTo>
                    <a:lnTo>
                      <a:pt x="13" y="45"/>
                    </a:lnTo>
                    <a:lnTo>
                      <a:pt x="11" y="50"/>
                    </a:lnTo>
                    <a:lnTo>
                      <a:pt x="11" y="51"/>
                    </a:lnTo>
                    <a:lnTo>
                      <a:pt x="11" y="51"/>
                    </a:lnTo>
                    <a:lnTo>
                      <a:pt x="11" y="51"/>
                    </a:lnTo>
                    <a:close/>
                    <a:moveTo>
                      <a:pt x="78" y="13"/>
                    </a:moveTo>
                    <a:lnTo>
                      <a:pt x="78" y="13"/>
                    </a:lnTo>
                    <a:lnTo>
                      <a:pt x="81" y="10"/>
                    </a:lnTo>
                    <a:lnTo>
                      <a:pt x="83" y="6"/>
                    </a:lnTo>
                    <a:lnTo>
                      <a:pt x="83" y="2"/>
                    </a:lnTo>
                    <a:lnTo>
                      <a:pt x="81" y="0"/>
                    </a:lnTo>
                    <a:lnTo>
                      <a:pt x="80" y="0"/>
                    </a:lnTo>
                    <a:lnTo>
                      <a:pt x="80" y="0"/>
                    </a:lnTo>
                    <a:lnTo>
                      <a:pt x="78" y="2"/>
                    </a:lnTo>
                    <a:lnTo>
                      <a:pt x="78" y="3"/>
                    </a:lnTo>
                    <a:lnTo>
                      <a:pt x="77" y="8"/>
                    </a:lnTo>
                    <a:lnTo>
                      <a:pt x="77" y="12"/>
                    </a:lnTo>
                    <a:lnTo>
                      <a:pt x="78" y="13"/>
                    </a:lnTo>
                    <a:lnTo>
                      <a:pt x="78" y="13"/>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8" name="Freeform 137">
                <a:extLst>
                  <a:ext uri="{FF2B5EF4-FFF2-40B4-BE49-F238E27FC236}">
                    <a16:creationId xmlns:a16="http://schemas.microsoft.com/office/drawing/2014/main" id="{D3348FEF-4893-48D5-BFBB-E9068885D775}"/>
                  </a:ext>
                </a:extLst>
              </p:cNvPr>
              <p:cNvSpPr>
                <a:spLocks noEditPoints="1"/>
              </p:cNvSpPr>
              <p:nvPr/>
            </p:nvSpPr>
            <p:spPr bwMode="auto">
              <a:xfrm>
                <a:off x="3362325" y="3697288"/>
                <a:ext cx="184150" cy="282575"/>
              </a:xfrm>
              <a:custGeom>
                <a:avLst/>
                <a:gdLst>
                  <a:gd name="T0" fmla="*/ 5 w 116"/>
                  <a:gd name="T1" fmla="*/ 98 h 178"/>
                  <a:gd name="T2" fmla="*/ 0 w 116"/>
                  <a:gd name="T3" fmla="*/ 110 h 178"/>
                  <a:gd name="T4" fmla="*/ 7 w 116"/>
                  <a:gd name="T5" fmla="*/ 113 h 178"/>
                  <a:gd name="T6" fmla="*/ 19 w 116"/>
                  <a:gd name="T7" fmla="*/ 114 h 178"/>
                  <a:gd name="T8" fmla="*/ 29 w 116"/>
                  <a:gd name="T9" fmla="*/ 105 h 178"/>
                  <a:gd name="T10" fmla="*/ 115 w 116"/>
                  <a:gd name="T11" fmla="*/ 136 h 178"/>
                  <a:gd name="T12" fmla="*/ 102 w 116"/>
                  <a:gd name="T13" fmla="*/ 134 h 178"/>
                  <a:gd name="T14" fmla="*/ 97 w 116"/>
                  <a:gd name="T15" fmla="*/ 127 h 178"/>
                  <a:gd name="T16" fmla="*/ 93 w 116"/>
                  <a:gd name="T17" fmla="*/ 118 h 178"/>
                  <a:gd name="T18" fmla="*/ 81 w 116"/>
                  <a:gd name="T19" fmla="*/ 102 h 178"/>
                  <a:gd name="T20" fmla="*/ 71 w 116"/>
                  <a:gd name="T21" fmla="*/ 86 h 178"/>
                  <a:gd name="T22" fmla="*/ 58 w 116"/>
                  <a:gd name="T23" fmla="*/ 83 h 178"/>
                  <a:gd name="T24" fmla="*/ 68 w 116"/>
                  <a:gd name="T25" fmla="*/ 64 h 178"/>
                  <a:gd name="T26" fmla="*/ 55 w 116"/>
                  <a:gd name="T27" fmla="*/ 53 h 178"/>
                  <a:gd name="T28" fmla="*/ 46 w 116"/>
                  <a:gd name="T29" fmla="*/ 50 h 178"/>
                  <a:gd name="T30" fmla="*/ 55 w 116"/>
                  <a:gd name="T31" fmla="*/ 38 h 178"/>
                  <a:gd name="T32" fmla="*/ 54 w 116"/>
                  <a:gd name="T33" fmla="*/ 34 h 178"/>
                  <a:gd name="T34" fmla="*/ 39 w 116"/>
                  <a:gd name="T35" fmla="*/ 38 h 178"/>
                  <a:gd name="T36" fmla="*/ 30 w 116"/>
                  <a:gd name="T37" fmla="*/ 50 h 178"/>
                  <a:gd name="T38" fmla="*/ 26 w 116"/>
                  <a:gd name="T39" fmla="*/ 59 h 178"/>
                  <a:gd name="T40" fmla="*/ 16 w 116"/>
                  <a:gd name="T41" fmla="*/ 57 h 178"/>
                  <a:gd name="T42" fmla="*/ 24 w 116"/>
                  <a:gd name="T43" fmla="*/ 63 h 178"/>
                  <a:gd name="T44" fmla="*/ 22 w 116"/>
                  <a:gd name="T45" fmla="*/ 75 h 178"/>
                  <a:gd name="T46" fmla="*/ 22 w 116"/>
                  <a:gd name="T47" fmla="*/ 82 h 178"/>
                  <a:gd name="T48" fmla="*/ 26 w 116"/>
                  <a:gd name="T49" fmla="*/ 83 h 178"/>
                  <a:gd name="T50" fmla="*/ 29 w 116"/>
                  <a:gd name="T51" fmla="*/ 89 h 178"/>
                  <a:gd name="T52" fmla="*/ 38 w 116"/>
                  <a:gd name="T53" fmla="*/ 80 h 178"/>
                  <a:gd name="T54" fmla="*/ 38 w 116"/>
                  <a:gd name="T55" fmla="*/ 89 h 178"/>
                  <a:gd name="T56" fmla="*/ 36 w 116"/>
                  <a:gd name="T57" fmla="*/ 102 h 178"/>
                  <a:gd name="T58" fmla="*/ 55 w 116"/>
                  <a:gd name="T59" fmla="*/ 98 h 178"/>
                  <a:gd name="T60" fmla="*/ 54 w 116"/>
                  <a:gd name="T61" fmla="*/ 108 h 178"/>
                  <a:gd name="T62" fmla="*/ 58 w 116"/>
                  <a:gd name="T63" fmla="*/ 114 h 178"/>
                  <a:gd name="T64" fmla="*/ 48 w 116"/>
                  <a:gd name="T65" fmla="*/ 126 h 178"/>
                  <a:gd name="T66" fmla="*/ 42 w 116"/>
                  <a:gd name="T67" fmla="*/ 127 h 178"/>
                  <a:gd name="T68" fmla="*/ 39 w 116"/>
                  <a:gd name="T69" fmla="*/ 134 h 178"/>
                  <a:gd name="T70" fmla="*/ 45 w 116"/>
                  <a:gd name="T71" fmla="*/ 142 h 178"/>
                  <a:gd name="T72" fmla="*/ 33 w 116"/>
                  <a:gd name="T73" fmla="*/ 150 h 178"/>
                  <a:gd name="T74" fmla="*/ 43 w 116"/>
                  <a:gd name="T75" fmla="*/ 153 h 178"/>
                  <a:gd name="T76" fmla="*/ 58 w 116"/>
                  <a:gd name="T77" fmla="*/ 155 h 178"/>
                  <a:gd name="T78" fmla="*/ 52 w 116"/>
                  <a:gd name="T79" fmla="*/ 159 h 178"/>
                  <a:gd name="T80" fmla="*/ 30 w 116"/>
                  <a:gd name="T81" fmla="*/ 177 h 178"/>
                  <a:gd name="T82" fmla="*/ 39 w 116"/>
                  <a:gd name="T83" fmla="*/ 174 h 178"/>
                  <a:gd name="T84" fmla="*/ 51 w 116"/>
                  <a:gd name="T85" fmla="*/ 172 h 178"/>
                  <a:gd name="T86" fmla="*/ 62 w 116"/>
                  <a:gd name="T87" fmla="*/ 168 h 178"/>
                  <a:gd name="T88" fmla="*/ 78 w 116"/>
                  <a:gd name="T89" fmla="*/ 168 h 178"/>
                  <a:gd name="T90" fmla="*/ 97 w 116"/>
                  <a:gd name="T91" fmla="*/ 165 h 178"/>
                  <a:gd name="T92" fmla="*/ 105 w 116"/>
                  <a:gd name="T93" fmla="*/ 156 h 178"/>
                  <a:gd name="T94" fmla="*/ 106 w 116"/>
                  <a:gd name="T95" fmla="*/ 149 h 178"/>
                  <a:gd name="T96" fmla="*/ 11 w 116"/>
                  <a:gd name="T97" fmla="*/ 51 h 178"/>
                  <a:gd name="T98" fmla="*/ 19 w 116"/>
                  <a:gd name="T99" fmla="*/ 41 h 178"/>
                  <a:gd name="T100" fmla="*/ 11 w 116"/>
                  <a:gd name="T101" fmla="*/ 51 h 178"/>
                  <a:gd name="T102" fmla="*/ 81 w 116"/>
                  <a:gd name="T103" fmla="*/ 0 h 178"/>
                  <a:gd name="T104" fmla="*/ 77 w 116"/>
                  <a:gd name="T105" fmla="*/ 12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6" h="178">
                    <a:moveTo>
                      <a:pt x="22" y="95"/>
                    </a:moveTo>
                    <a:lnTo>
                      <a:pt x="22" y="95"/>
                    </a:lnTo>
                    <a:lnTo>
                      <a:pt x="17" y="94"/>
                    </a:lnTo>
                    <a:lnTo>
                      <a:pt x="14" y="95"/>
                    </a:lnTo>
                    <a:lnTo>
                      <a:pt x="10" y="97"/>
                    </a:lnTo>
                    <a:lnTo>
                      <a:pt x="5" y="98"/>
                    </a:lnTo>
                    <a:lnTo>
                      <a:pt x="5" y="98"/>
                    </a:lnTo>
                    <a:lnTo>
                      <a:pt x="4" y="102"/>
                    </a:lnTo>
                    <a:lnTo>
                      <a:pt x="3" y="104"/>
                    </a:lnTo>
                    <a:lnTo>
                      <a:pt x="3" y="104"/>
                    </a:lnTo>
                    <a:lnTo>
                      <a:pt x="0" y="108"/>
                    </a:lnTo>
                    <a:lnTo>
                      <a:pt x="0" y="110"/>
                    </a:lnTo>
                    <a:lnTo>
                      <a:pt x="0" y="111"/>
                    </a:lnTo>
                    <a:lnTo>
                      <a:pt x="0" y="111"/>
                    </a:lnTo>
                    <a:lnTo>
                      <a:pt x="5" y="114"/>
                    </a:lnTo>
                    <a:lnTo>
                      <a:pt x="7" y="114"/>
                    </a:lnTo>
                    <a:lnTo>
                      <a:pt x="7" y="113"/>
                    </a:lnTo>
                    <a:lnTo>
                      <a:pt x="7" y="113"/>
                    </a:lnTo>
                    <a:lnTo>
                      <a:pt x="8" y="110"/>
                    </a:lnTo>
                    <a:lnTo>
                      <a:pt x="10" y="108"/>
                    </a:lnTo>
                    <a:lnTo>
                      <a:pt x="11" y="108"/>
                    </a:lnTo>
                    <a:lnTo>
                      <a:pt x="14" y="111"/>
                    </a:lnTo>
                    <a:lnTo>
                      <a:pt x="14" y="111"/>
                    </a:lnTo>
                    <a:lnTo>
                      <a:pt x="19" y="114"/>
                    </a:lnTo>
                    <a:lnTo>
                      <a:pt x="19" y="114"/>
                    </a:lnTo>
                    <a:lnTo>
                      <a:pt x="20" y="113"/>
                    </a:lnTo>
                    <a:lnTo>
                      <a:pt x="22" y="111"/>
                    </a:lnTo>
                    <a:lnTo>
                      <a:pt x="27" y="108"/>
                    </a:lnTo>
                    <a:lnTo>
                      <a:pt x="27" y="108"/>
                    </a:lnTo>
                    <a:lnTo>
                      <a:pt x="29" y="105"/>
                    </a:lnTo>
                    <a:lnTo>
                      <a:pt x="27" y="102"/>
                    </a:lnTo>
                    <a:lnTo>
                      <a:pt x="22" y="95"/>
                    </a:lnTo>
                    <a:lnTo>
                      <a:pt x="22" y="95"/>
                    </a:lnTo>
                    <a:close/>
                    <a:moveTo>
                      <a:pt x="116" y="139"/>
                    </a:moveTo>
                    <a:lnTo>
                      <a:pt x="116" y="139"/>
                    </a:lnTo>
                    <a:lnTo>
                      <a:pt x="115" y="136"/>
                    </a:lnTo>
                    <a:lnTo>
                      <a:pt x="113" y="134"/>
                    </a:lnTo>
                    <a:lnTo>
                      <a:pt x="110" y="133"/>
                    </a:lnTo>
                    <a:lnTo>
                      <a:pt x="106" y="132"/>
                    </a:lnTo>
                    <a:lnTo>
                      <a:pt x="103" y="133"/>
                    </a:lnTo>
                    <a:lnTo>
                      <a:pt x="103" y="133"/>
                    </a:lnTo>
                    <a:lnTo>
                      <a:pt x="102" y="134"/>
                    </a:lnTo>
                    <a:lnTo>
                      <a:pt x="100" y="134"/>
                    </a:lnTo>
                    <a:lnTo>
                      <a:pt x="99" y="133"/>
                    </a:lnTo>
                    <a:lnTo>
                      <a:pt x="97" y="132"/>
                    </a:lnTo>
                    <a:lnTo>
                      <a:pt x="97" y="132"/>
                    </a:lnTo>
                    <a:lnTo>
                      <a:pt x="97" y="129"/>
                    </a:lnTo>
                    <a:lnTo>
                      <a:pt x="97" y="127"/>
                    </a:lnTo>
                    <a:lnTo>
                      <a:pt x="97" y="126"/>
                    </a:lnTo>
                    <a:lnTo>
                      <a:pt x="97" y="126"/>
                    </a:lnTo>
                    <a:lnTo>
                      <a:pt x="97" y="126"/>
                    </a:lnTo>
                    <a:lnTo>
                      <a:pt x="94" y="123"/>
                    </a:lnTo>
                    <a:lnTo>
                      <a:pt x="93" y="118"/>
                    </a:lnTo>
                    <a:lnTo>
                      <a:pt x="93" y="118"/>
                    </a:lnTo>
                    <a:lnTo>
                      <a:pt x="93" y="115"/>
                    </a:lnTo>
                    <a:lnTo>
                      <a:pt x="91" y="111"/>
                    </a:lnTo>
                    <a:lnTo>
                      <a:pt x="89" y="107"/>
                    </a:lnTo>
                    <a:lnTo>
                      <a:pt x="84" y="104"/>
                    </a:lnTo>
                    <a:lnTo>
                      <a:pt x="84" y="104"/>
                    </a:lnTo>
                    <a:lnTo>
                      <a:pt x="81" y="102"/>
                    </a:lnTo>
                    <a:lnTo>
                      <a:pt x="78" y="98"/>
                    </a:lnTo>
                    <a:lnTo>
                      <a:pt x="77" y="91"/>
                    </a:lnTo>
                    <a:lnTo>
                      <a:pt x="77" y="91"/>
                    </a:lnTo>
                    <a:lnTo>
                      <a:pt x="75" y="88"/>
                    </a:lnTo>
                    <a:lnTo>
                      <a:pt x="74" y="88"/>
                    </a:lnTo>
                    <a:lnTo>
                      <a:pt x="71" y="86"/>
                    </a:lnTo>
                    <a:lnTo>
                      <a:pt x="70" y="85"/>
                    </a:lnTo>
                    <a:lnTo>
                      <a:pt x="70" y="85"/>
                    </a:lnTo>
                    <a:lnTo>
                      <a:pt x="67" y="82"/>
                    </a:lnTo>
                    <a:lnTo>
                      <a:pt x="64" y="82"/>
                    </a:lnTo>
                    <a:lnTo>
                      <a:pt x="58" y="83"/>
                    </a:lnTo>
                    <a:lnTo>
                      <a:pt x="58" y="83"/>
                    </a:lnTo>
                    <a:lnTo>
                      <a:pt x="58" y="82"/>
                    </a:lnTo>
                    <a:lnTo>
                      <a:pt x="58" y="80"/>
                    </a:lnTo>
                    <a:lnTo>
                      <a:pt x="62" y="75"/>
                    </a:lnTo>
                    <a:lnTo>
                      <a:pt x="62" y="75"/>
                    </a:lnTo>
                    <a:lnTo>
                      <a:pt x="65" y="72"/>
                    </a:lnTo>
                    <a:lnTo>
                      <a:pt x="68" y="64"/>
                    </a:lnTo>
                    <a:lnTo>
                      <a:pt x="71" y="54"/>
                    </a:lnTo>
                    <a:lnTo>
                      <a:pt x="71" y="54"/>
                    </a:lnTo>
                    <a:lnTo>
                      <a:pt x="71" y="54"/>
                    </a:lnTo>
                    <a:lnTo>
                      <a:pt x="68" y="53"/>
                    </a:lnTo>
                    <a:lnTo>
                      <a:pt x="62" y="53"/>
                    </a:lnTo>
                    <a:lnTo>
                      <a:pt x="55" y="53"/>
                    </a:lnTo>
                    <a:lnTo>
                      <a:pt x="51" y="54"/>
                    </a:lnTo>
                    <a:lnTo>
                      <a:pt x="51" y="54"/>
                    </a:lnTo>
                    <a:lnTo>
                      <a:pt x="48" y="54"/>
                    </a:lnTo>
                    <a:lnTo>
                      <a:pt x="46" y="53"/>
                    </a:lnTo>
                    <a:lnTo>
                      <a:pt x="45" y="51"/>
                    </a:lnTo>
                    <a:lnTo>
                      <a:pt x="46" y="50"/>
                    </a:lnTo>
                    <a:lnTo>
                      <a:pt x="46" y="50"/>
                    </a:lnTo>
                    <a:lnTo>
                      <a:pt x="52" y="45"/>
                    </a:lnTo>
                    <a:lnTo>
                      <a:pt x="54" y="43"/>
                    </a:lnTo>
                    <a:lnTo>
                      <a:pt x="55" y="40"/>
                    </a:lnTo>
                    <a:lnTo>
                      <a:pt x="55" y="40"/>
                    </a:lnTo>
                    <a:lnTo>
                      <a:pt x="55" y="38"/>
                    </a:lnTo>
                    <a:lnTo>
                      <a:pt x="56" y="37"/>
                    </a:lnTo>
                    <a:lnTo>
                      <a:pt x="58" y="35"/>
                    </a:lnTo>
                    <a:lnTo>
                      <a:pt x="56" y="34"/>
                    </a:lnTo>
                    <a:lnTo>
                      <a:pt x="56" y="34"/>
                    </a:lnTo>
                    <a:lnTo>
                      <a:pt x="55" y="32"/>
                    </a:lnTo>
                    <a:lnTo>
                      <a:pt x="54" y="34"/>
                    </a:lnTo>
                    <a:lnTo>
                      <a:pt x="52" y="38"/>
                    </a:lnTo>
                    <a:lnTo>
                      <a:pt x="52" y="38"/>
                    </a:lnTo>
                    <a:lnTo>
                      <a:pt x="49" y="38"/>
                    </a:lnTo>
                    <a:lnTo>
                      <a:pt x="46" y="38"/>
                    </a:lnTo>
                    <a:lnTo>
                      <a:pt x="39" y="38"/>
                    </a:lnTo>
                    <a:lnTo>
                      <a:pt x="39" y="38"/>
                    </a:lnTo>
                    <a:lnTo>
                      <a:pt x="36" y="38"/>
                    </a:lnTo>
                    <a:lnTo>
                      <a:pt x="33" y="41"/>
                    </a:lnTo>
                    <a:lnTo>
                      <a:pt x="32" y="45"/>
                    </a:lnTo>
                    <a:lnTo>
                      <a:pt x="32" y="48"/>
                    </a:lnTo>
                    <a:lnTo>
                      <a:pt x="32" y="48"/>
                    </a:lnTo>
                    <a:lnTo>
                      <a:pt x="30" y="50"/>
                    </a:lnTo>
                    <a:lnTo>
                      <a:pt x="29" y="51"/>
                    </a:lnTo>
                    <a:lnTo>
                      <a:pt x="27" y="54"/>
                    </a:lnTo>
                    <a:lnTo>
                      <a:pt x="26" y="56"/>
                    </a:lnTo>
                    <a:lnTo>
                      <a:pt x="26" y="56"/>
                    </a:lnTo>
                    <a:lnTo>
                      <a:pt x="26" y="57"/>
                    </a:lnTo>
                    <a:lnTo>
                      <a:pt x="26" y="59"/>
                    </a:lnTo>
                    <a:lnTo>
                      <a:pt x="24" y="60"/>
                    </a:lnTo>
                    <a:lnTo>
                      <a:pt x="23" y="59"/>
                    </a:lnTo>
                    <a:lnTo>
                      <a:pt x="23" y="59"/>
                    </a:lnTo>
                    <a:lnTo>
                      <a:pt x="20" y="56"/>
                    </a:lnTo>
                    <a:lnTo>
                      <a:pt x="19" y="56"/>
                    </a:lnTo>
                    <a:lnTo>
                      <a:pt x="16" y="57"/>
                    </a:lnTo>
                    <a:lnTo>
                      <a:pt x="16" y="57"/>
                    </a:lnTo>
                    <a:lnTo>
                      <a:pt x="16" y="57"/>
                    </a:lnTo>
                    <a:lnTo>
                      <a:pt x="16" y="59"/>
                    </a:lnTo>
                    <a:lnTo>
                      <a:pt x="17" y="61"/>
                    </a:lnTo>
                    <a:lnTo>
                      <a:pt x="24" y="63"/>
                    </a:lnTo>
                    <a:lnTo>
                      <a:pt x="24" y="63"/>
                    </a:lnTo>
                    <a:lnTo>
                      <a:pt x="26" y="64"/>
                    </a:lnTo>
                    <a:lnTo>
                      <a:pt x="24" y="66"/>
                    </a:lnTo>
                    <a:lnTo>
                      <a:pt x="22" y="69"/>
                    </a:lnTo>
                    <a:lnTo>
                      <a:pt x="20" y="72"/>
                    </a:lnTo>
                    <a:lnTo>
                      <a:pt x="20" y="72"/>
                    </a:lnTo>
                    <a:lnTo>
                      <a:pt x="22" y="75"/>
                    </a:lnTo>
                    <a:lnTo>
                      <a:pt x="23" y="76"/>
                    </a:lnTo>
                    <a:lnTo>
                      <a:pt x="26" y="76"/>
                    </a:lnTo>
                    <a:lnTo>
                      <a:pt x="27" y="79"/>
                    </a:lnTo>
                    <a:lnTo>
                      <a:pt x="27" y="79"/>
                    </a:lnTo>
                    <a:lnTo>
                      <a:pt x="26" y="80"/>
                    </a:lnTo>
                    <a:lnTo>
                      <a:pt x="22" y="82"/>
                    </a:lnTo>
                    <a:lnTo>
                      <a:pt x="19" y="83"/>
                    </a:lnTo>
                    <a:lnTo>
                      <a:pt x="17" y="86"/>
                    </a:lnTo>
                    <a:lnTo>
                      <a:pt x="17" y="86"/>
                    </a:lnTo>
                    <a:lnTo>
                      <a:pt x="19" y="86"/>
                    </a:lnTo>
                    <a:lnTo>
                      <a:pt x="20" y="86"/>
                    </a:lnTo>
                    <a:lnTo>
                      <a:pt x="26" y="83"/>
                    </a:lnTo>
                    <a:lnTo>
                      <a:pt x="26" y="83"/>
                    </a:lnTo>
                    <a:lnTo>
                      <a:pt x="26" y="82"/>
                    </a:lnTo>
                    <a:lnTo>
                      <a:pt x="26" y="83"/>
                    </a:lnTo>
                    <a:lnTo>
                      <a:pt x="26" y="86"/>
                    </a:lnTo>
                    <a:lnTo>
                      <a:pt x="27" y="89"/>
                    </a:lnTo>
                    <a:lnTo>
                      <a:pt x="29" y="89"/>
                    </a:lnTo>
                    <a:lnTo>
                      <a:pt x="30" y="89"/>
                    </a:lnTo>
                    <a:lnTo>
                      <a:pt x="30" y="89"/>
                    </a:lnTo>
                    <a:lnTo>
                      <a:pt x="33" y="88"/>
                    </a:lnTo>
                    <a:lnTo>
                      <a:pt x="35" y="85"/>
                    </a:lnTo>
                    <a:lnTo>
                      <a:pt x="36" y="82"/>
                    </a:lnTo>
                    <a:lnTo>
                      <a:pt x="38" y="80"/>
                    </a:lnTo>
                    <a:lnTo>
                      <a:pt x="38" y="80"/>
                    </a:lnTo>
                    <a:lnTo>
                      <a:pt x="38" y="82"/>
                    </a:lnTo>
                    <a:lnTo>
                      <a:pt x="38" y="83"/>
                    </a:lnTo>
                    <a:lnTo>
                      <a:pt x="38" y="86"/>
                    </a:lnTo>
                    <a:lnTo>
                      <a:pt x="38" y="89"/>
                    </a:lnTo>
                    <a:lnTo>
                      <a:pt x="38" y="89"/>
                    </a:lnTo>
                    <a:lnTo>
                      <a:pt x="38" y="92"/>
                    </a:lnTo>
                    <a:lnTo>
                      <a:pt x="36" y="95"/>
                    </a:lnTo>
                    <a:lnTo>
                      <a:pt x="35" y="98"/>
                    </a:lnTo>
                    <a:lnTo>
                      <a:pt x="33" y="101"/>
                    </a:lnTo>
                    <a:lnTo>
                      <a:pt x="33" y="101"/>
                    </a:lnTo>
                    <a:lnTo>
                      <a:pt x="36" y="102"/>
                    </a:lnTo>
                    <a:lnTo>
                      <a:pt x="40" y="102"/>
                    </a:lnTo>
                    <a:lnTo>
                      <a:pt x="46" y="101"/>
                    </a:lnTo>
                    <a:lnTo>
                      <a:pt x="51" y="99"/>
                    </a:lnTo>
                    <a:lnTo>
                      <a:pt x="51" y="99"/>
                    </a:lnTo>
                    <a:lnTo>
                      <a:pt x="54" y="98"/>
                    </a:lnTo>
                    <a:lnTo>
                      <a:pt x="55" y="98"/>
                    </a:lnTo>
                    <a:lnTo>
                      <a:pt x="55" y="99"/>
                    </a:lnTo>
                    <a:lnTo>
                      <a:pt x="54" y="102"/>
                    </a:lnTo>
                    <a:lnTo>
                      <a:pt x="54" y="102"/>
                    </a:lnTo>
                    <a:lnTo>
                      <a:pt x="52" y="105"/>
                    </a:lnTo>
                    <a:lnTo>
                      <a:pt x="52" y="107"/>
                    </a:lnTo>
                    <a:lnTo>
                      <a:pt x="54" y="108"/>
                    </a:lnTo>
                    <a:lnTo>
                      <a:pt x="55" y="110"/>
                    </a:lnTo>
                    <a:lnTo>
                      <a:pt x="55" y="110"/>
                    </a:lnTo>
                    <a:lnTo>
                      <a:pt x="59" y="111"/>
                    </a:lnTo>
                    <a:lnTo>
                      <a:pt x="59" y="113"/>
                    </a:lnTo>
                    <a:lnTo>
                      <a:pt x="58" y="114"/>
                    </a:lnTo>
                    <a:lnTo>
                      <a:pt x="58" y="114"/>
                    </a:lnTo>
                    <a:lnTo>
                      <a:pt x="58" y="120"/>
                    </a:lnTo>
                    <a:lnTo>
                      <a:pt x="58" y="124"/>
                    </a:lnTo>
                    <a:lnTo>
                      <a:pt x="58" y="124"/>
                    </a:lnTo>
                    <a:lnTo>
                      <a:pt x="55" y="126"/>
                    </a:lnTo>
                    <a:lnTo>
                      <a:pt x="51" y="127"/>
                    </a:lnTo>
                    <a:lnTo>
                      <a:pt x="48" y="126"/>
                    </a:lnTo>
                    <a:lnTo>
                      <a:pt x="46" y="126"/>
                    </a:lnTo>
                    <a:lnTo>
                      <a:pt x="46" y="126"/>
                    </a:lnTo>
                    <a:lnTo>
                      <a:pt x="45" y="124"/>
                    </a:lnTo>
                    <a:lnTo>
                      <a:pt x="43" y="124"/>
                    </a:lnTo>
                    <a:lnTo>
                      <a:pt x="42" y="126"/>
                    </a:lnTo>
                    <a:lnTo>
                      <a:pt x="42" y="127"/>
                    </a:lnTo>
                    <a:lnTo>
                      <a:pt x="42" y="127"/>
                    </a:lnTo>
                    <a:lnTo>
                      <a:pt x="42" y="129"/>
                    </a:lnTo>
                    <a:lnTo>
                      <a:pt x="40" y="130"/>
                    </a:lnTo>
                    <a:lnTo>
                      <a:pt x="39" y="133"/>
                    </a:lnTo>
                    <a:lnTo>
                      <a:pt x="39" y="134"/>
                    </a:lnTo>
                    <a:lnTo>
                      <a:pt x="39" y="134"/>
                    </a:lnTo>
                    <a:lnTo>
                      <a:pt x="39" y="136"/>
                    </a:lnTo>
                    <a:lnTo>
                      <a:pt x="42" y="136"/>
                    </a:lnTo>
                    <a:lnTo>
                      <a:pt x="45" y="137"/>
                    </a:lnTo>
                    <a:lnTo>
                      <a:pt x="45" y="139"/>
                    </a:lnTo>
                    <a:lnTo>
                      <a:pt x="45" y="139"/>
                    </a:lnTo>
                    <a:lnTo>
                      <a:pt x="45" y="142"/>
                    </a:lnTo>
                    <a:lnTo>
                      <a:pt x="42" y="143"/>
                    </a:lnTo>
                    <a:lnTo>
                      <a:pt x="35" y="148"/>
                    </a:lnTo>
                    <a:lnTo>
                      <a:pt x="35" y="148"/>
                    </a:lnTo>
                    <a:lnTo>
                      <a:pt x="32" y="148"/>
                    </a:lnTo>
                    <a:lnTo>
                      <a:pt x="32" y="149"/>
                    </a:lnTo>
                    <a:lnTo>
                      <a:pt x="33" y="150"/>
                    </a:lnTo>
                    <a:lnTo>
                      <a:pt x="36" y="152"/>
                    </a:lnTo>
                    <a:lnTo>
                      <a:pt x="39" y="152"/>
                    </a:lnTo>
                    <a:lnTo>
                      <a:pt x="39" y="152"/>
                    </a:lnTo>
                    <a:lnTo>
                      <a:pt x="40" y="150"/>
                    </a:lnTo>
                    <a:lnTo>
                      <a:pt x="42" y="152"/>
                    </a:lnTo>
                    <a:lnTo>
                      <a:pt x="43" y="153"/>
                    </a:lnTo>
                    <a:lnTo>
                      <a:pt x="46" y="153"/>
                    </a:lnTo>
                    <a:lnTo>
                      <a:pt x="46" y="153"/>
                    </a:lnTo>
                    <a:lnTo>
                      <a:pt x="52" y="155"/>
                    </a:lnTo>
                    <a:lnTo>
                      <a:pt x="55" y="155"/>
                    </a:lnTo>
                    <a:lnTo>
                      <a:pt x="58" y="155"/>
                    </a:lnTo>
                    <a:lnTo>
                      <a:pt x="58" y="155"/>
                    </a:lnTo>
                    <a:lnTo>
                      <a:pt x="61" y="155"/>
                    </a:lnTo>
                    <a:lnTo>
                      <a:pt x="62" y="155"/>
                    </a:lnTo>
                    <a:lnTo>
                      <a:pt x="59" y="158"/>
                    </a:lnTo>
                    <a:lnTo>
                      <a:pt x="59" y="158"/>
                    </a:lnTo>
                    <a:lnTo>
                      <a:pt x="55" y="159"/>
                    </a:lnTo>
                    <a:lnTo>
                      <a:pt x="52" y="159"/>
                    </a:lnTo>
                    <a:lnTo>
                      <a:pt x="49" y="159"/>
                    </a:lnTo>
                    <a:lnTo>
                      <a:pt x="46" y="159"/>
                    </a:lnTo>
                    <a:lnTo>
                      <a:pt x="46" y="159"/>
                    </a:lnTo>
                    <a:lnTo>
                      <a:pt x="36" y="168"/>
                    </a:lnTo>
                    <a:lnTo>
                      <a:pt x="32" y="174"/>
                    </a:lnTo>
                    <a:lnTo>
                      <a:pt x="30" y="177"/>
                    </a:lnTo>
                    <a:lnTo>
                      <a:pt x="32" y="178"/>
                    </a:lnTo>
                    <a:lnTo>
                      <a:pt x="32" y="178"/>
                    </a:lnTo>
                    <a:lnTo>
                      <a:pt x="32" y="178"/>
                    </a:lnTo>
                    <a:lnTo>
                      <a:pt x="35" y="177"/>
                    </a:lnTo>
                    <a:lnTo>
                      <a:pt x="39" y="174"/>
                    </a:lnTo>
                    <a:lnTo>
                      <a:pt x="39" y="174"/>
                    </a:lnTo>
                    <a:lnTo>
                      <a:pt x="43" y="172"/>
                    </a:lnTo>
                    <a:lnTo>
                      <a:pt x="45" y="174"/>
                    </a:lnTo>
                    <a:lnTo>
                      <a:pt x="48" y="175"/>
                    </a:lnTo>
                    <a:lnTo>
                      <a:pt x="48" y="175"/>
                    </a:lnTo>
                    <a:lnTo>
                      <a:pt x="51" y="174"/>
                    </a:lnTo>
                    <a:lnTo>
                      <a:pt x="51" y="172"/>
                    </a:lnTo>
                    <a:lnTo>
                      <a:pt x="52" y="171"/>
                    </a:lnTo>
                    <a:lnTo>
                      <a:pt x="54" y="169"/>
                    </a:lnTo>
                    <a:lnTo>
                      <a:pt x="54" y="169"/>
                    </a:lnTo>
                    <a:lnTo>
                      <a:pt x="56" y="169"/>
                    </a:lnTo>
                    <a:lnTo>
                      <a:pt x="62" y="168"/>
                    </a:lnTo>
                    <a:lnTo>
                      <a:pt x="62" y="168"/>
                    </a:lnTo>
                    <a:lnTo>
                      <a:pt x="67" y="168"/>
                    </a:lnTo>
                    <a:lnTo>
                      <a:pt x="71" y="167"/>
                    </a:lnTo>
                    <a:lnTo>
                      <a:pt x="71" y="167"/>
                    </a:lnTo>
                    <a:lnTo>
                      <a:pt x="74" y="165"/>
                    </a:lnTo>
                    <a:lnTo>
                      <a:pt x="75" y="167"/>
                    </a:lnTo>
                    <a:lnTo>
                      <a:pt x="78" y="168"/>
                    </a:lnTo>
                    <a:lnTo>
                      <a:pt x="81" y="168"/>
                    </a:lnTo>
                    <a:lnTo>
                      <a:pt x="81" y="168"/>
                    </a:lnTo>
                    <a:lnTo>
                      <a:pt x="87" y="167"/>
                    </a:lnTo>
                    <a:lnTo>
                      <a:pt x="94" y="165"/>
                    </a:lnTo>
                    <a:lnTo>
                      <a:pt x="94" y="165"/>
                    </a:lnTo>
                    <a:lnTo>
                      <a:pt x="97" y="165"/>
                    </a:lnTo>
                    <a:lnTo>
                      <a:pt x="102" y="164"/>
                    </a:lnTo>
                    <a:lnTo>
                      <a:pt x="110" y="159"/>
                    </a:lnTo>
                    <a:lnTo>
                      <a:pt x="110" y="159"/>
                    </a:lnTo>
                    <a:lnTo>
                      <a:pt x="110" y="158"/>
                    </a:lnTo>
                    <a:lnTo>
                      <a:pt x="110" y="156"/>
                    </a:lnTo>
                    <a:lnTo>
                      <a:pt x="105" y="156"/>
                    </a:lnTo>
                    <a:lnTo>
                      <a:pt x="105" y="156"/>
                    </a:lnTo>
                    <a:lnTo>
                      <a:pt x="103" y="156"/>
                    </a:lnTo>
                    <a:lnTo>
                      <a:pt x="103" y="155"/>
                    </a:lnTo>
                    <a:lnTo>
                      <a:pt x="103" y="152"/>
                    </a:lnTo>
                    <a:lnTo>
                      <a:pt x="106" y="149"/>
                    </a:lnTo>
                    <a:lnTo>
                      <a:pt x="106" y="149"/>
                    </a:lnTo>
                    <a:lnTo>
                      <a:pt x="112" y="145"/>
                    </a:lnTo>
                    <a:lnTo>
                      <a:pt x="115" y="142"/>
                    </a:lnTo>
                    <a:lnTo>
                      <a:pt x="116" y="139"/>
                    </a:lnTo>
                    <a:lnTo>
                      <a:pt x="116" y="139"/>
                    </a:lnTo>
                    <a:close/>
                    <a:moveTo>
                      <a:pt x="11" y="51"/>
                    </a:moveTo>
                    <a:lnTo>
                      <a:pt x="11" y="51"/>
                    </a:lnTo>
                    <a:lnTo>
                      <a:pt x="14" y="50"/>
                    </a:lnTo>
                    <a:lnTo>
                      <a:pt x="19" y="47"/>
                    </a:lnTo>
                    <a:lnTo>
                      <a:pt x="20" y="44"/>
                    </a:lnTo>
                    <a:lnTo>
                      <a:pt x="19" y="41"/>
                    </a:lnTo>
                    <a:lnTo>
                      <a:pt x="19" y="41"/>
                    </a:lnTo>
                    <a:lnTo>
                      <a:pt x="19" y="41"/>
                    </a:lnTo>
                    <a:lnTo>
                      <a:pt x="17" y="41"/>
                    </a:lnTo>
                    <a:lnTo>
                      <a:pt x="13" y="45"/>
                    </a:lnTo>
                    <a:lnTo>
                      <a:pt x="11" y="50"/>
                    </a:lnTo>
                    <a:lnTo>
                      <a:pt x="11" y="51"/>
                    </a:lnTo>
                    <a:lnTo>
                      <a:pt x="11" y="51"/>
                    </a:lnTo>
                    <a:lnTo>
                      <a:pt x="11" y="51"/>
                    </a:lnTo>
                    <a:close/>
                    <a:moveTo>
                      <a:pt x="78" y="13"/>
                    </a:moveTo>
                    <a:lnTo>
                      <a:pt x="78" y="13"/>
                    </a:lnTo>
                    <a:lnTo>
                      <a:pt x="81" y="10"/>
                    </a:lnTo>
                    <a:lnTo>
                      <a:pt x="83" y="6"/>
                    </a:lnTo>
                    <a:lnTo>
                      <a:pt x="83" y="2"/>
                    </a:lnTo>
                    <a:lnTo>
                      <a:pt x="81" y="0"/>
                    </a:lnTo>
                    <a:lnTo>
                      <a:pt x="80" y="0"/>
                    </a:lnTo>
                    <a:lnTo>
                      <a:pt x="80" y="0"/>
                    </a:lnTo>
                    <a:lnTo>
                      <a:pt x="78" y="2"/>
                    </a:lnTo>
                    <a:lnTo>
                      <a:pt x="78" y="3"/>
                    </a:lnTo>
                    <a:lnTo>
                      <a:pt x="77" y="8"/>
                    </a:lnTo>
                    <a:lnTo>
                      <a:pt x="77" y="12"/>
                    </a:lnTo>
                    <a:lnTo>
                      <a:pt x="78" y="13"/>
                    </a:lnTo>
                    <a:lnTo>
                      <a:pt x="78" y="13"/>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9" name="Freeform 138">
                <a:extLst>
                  <a:ext uri="{FF2B5EF4-FFF2-40B4-BE49-F238E27FC236}">
                    <a16:creationId xmlns:a16="http://schemas.microsoft.com/office/drawing/2014/main" id="{B39C8C6C-C8D6-A22F-7532-9B3011889CBB}"/>
                  </a:ext>
                </a:extLst>
              </p:cNvPr>
              <p:cNvSpPr>
                <a:spLocks noEditPoints="1"/>
              </p:cNvSpPr>
              <p:nvPr/>
            </p:nvSpPr>
            <p:spPr bwMode="auto">
              <a:xfrm>
                <a:off x="3662363" y="3781426"/>
                <a:ext cx="85725" cy="80963"/>
              </a:xfrm>
              <a:custGeom>
                <a:avLst/>
                <a:gdLst>
                  <a:gd name="T0" fmla="*/ 28 w 54"/>
                  <a:gd name="T1" fmla="*/ 19 h 51"/>
                  <a:gd name="T2" fmla="*/ 26 w 54"/>
                  <a:gd name="T3" fmla="*/ 14 h 51"/>
                  <a:gd name="T4" fmla="*/ 28 w 54"/>
                  <a:gd name="T5" fmla="*/ 10 h 51"/>
                  <a:gd name="T6" fmla="*/ 29 w 54"/>
                  <a:gd name="T7" fmla="*/ 8 h 51"/>
                  <a:gd name="T8" fmla="*/ 29 w 54"/>
                  <a:gd name="T9" fmla="*/ 3 h 51"/>
                  <a:gd name="T10" fmla="*/ 29 w 54"/>
                  <a:gd name="T11" fmla="*/ 0 h 51"/>
                  <a:gd name="T12" fmla="*/ 23 w 54"/>
                  <a:gd name="T13" fmla="*/ 0 h 51"/>
                  <a:gd name="T14" fmla="*/ 20 w 54"/>
                  <a:gd name="T15" fmla="*/ 6 h 51"/>
                  <a:gd name="T16" fmla="*/ 19 w 54"/>
                  <a:gd name="T17" fmla="*/ 7 h 51"/>
                  <a:gd name="T18" fmla="*/ 13 w 54"/>
                  <a:gd name="T19" fmla="*/ 8 h 51"/>
                  <a:gd name="T20" fmla="*/ 13 w 54"/>
                  <a:gd name="T21" fmla="*/ 10 h 51"/>
                  <a:gd name="T22" fmla="*/ 15 w 54"/>
                  <a:gd name="T23" fmla="*/ 13 h 51"/>
                  <a:gd name="T24" fmla="*/ 13 w 54"/>
                  <a:gd name="T25" fmla="*/ 14 h 51"/>
                  <a:gd name="T26" fmla="*/ 10 w 54"/>
                  <a:gd name="T27" fmla="*/ 13 h 51"/>
                  <a:gd name="T28" fmla="*/ 7 w 54"/>
                  <a:gd name="T29" fmla="*/ 10 h 51"/>
                  <a:gd name="T30" fmla="*/ 4 w 54"/>
                  <a:gd name="T31" fmla="*/ 11 h 51"/>
                  <a:gd name="T32" fmla="*/ 1 w 54"/>
                  <a:gd name="T33" fmla="*/ 19 h 51"/>
                  <a:gd name="T34" fmla="*/ 0 w 54"/>
                  <a:gd name="T35" fmla="*/ 22 h 51"/>
                  <a:gd name="T36" fmla="*/ 1 w 54"/>
                  <a:gd name="T37" fmla="*/ 32 h 51"/>
                  <a:gd name="T38" fmla="*/ 3 w 54"/>
                  <a:gd name="T39" fmla="*/ 35 h 51"/>
                  <a:gd name="T40" fmla="*/ 6 w 54"/>
                  <a:gd name="T41" fmla="*/ 41 h 51"/>
                  <a:gd name="T42" fmla="*/ 6 w 54"/>
                  <a:gd name="T43" fmla="*/ 42 h 51"/>
                  <a:gd name="T44" fmla="*/ 7 w 54"/>
                  <a:gd name="T45" fmla="*/ 48 h 51"/>
                  <a:gd name="T46" fmla="*/ 17 w 54"/>
                  <a:gd name="T47" fmla="*/ 49 h 51"/>
                  <a:gd name="T48" fmla="*/ 22 w 54"/>
                  <a:gd name="T49" fmla="*/ 49 h 51"/>
                  <a:gd name="T50" fmla="*/ 19 w 54"/>
                  <a:gd name="T51" fmla="*/ 45 h 51"/>
                  <a:gd name="T52" fmla="*/ 17 w 54"/>
                  <a:gd name="T53" fmla="*/ 42 h 51"/>
                  <a:gd name="T54" fmla="*/ 20 w 54"/>
                  <a:gd name="T55" fmla="*/ 41 h 51"/>
                  <a:gd name="T56" fmla="*/ 23 w 54"/>
                  <a:gd name="T57" fmla="*/ 44 h 51"/>
                  <a:gd name="T58" fmla="*/ 29 w 54"/>
                  <a:gd name="T59" fmla="*/ 45 h 51"/>
                  <a:gd name="T60" fmla="*/ 32 w 54"/>
                  <a:gd name="T61" fmla="*/ 44 h 51"/>
                  <a:gd name="T62" fmla="*/ 32 w 54"/>
                  <a:gd name="T63" fmla="*/ 39 h 51"/>
                  <a:gd name="T64" fmla="*/ 28 w 54"/>
                  <a:gd name="T65" fmla="*/ 36 h 51"/>
                  <a:gd name="T66" fmla="*/ 25 w 54"/>
                  <a:gd name="T67" fmla="*/ 38 h 51"/>
                  <a:gd name="T68" fmla="*/ 23 w 54"/>
                  <a:gd name="T69" fmla="*/ 35 h 51"/>
                  <a:gd name="T70" fmla="*/ 23 w 54"/>
                  <a:gd name="T71" fmla="*/ 32 h 51"/>
                  <a:gd name="T72" fmla="*/ 26 w 54"/>
                  <a:gd name="T73" fmla="*/ 27 h 51"/>
                  <a:gd name="T74" fmla="*/ 29 w 54"/>
                  <a:gd name="T75" fmla="*/ 26 h 51"/>
                  <a:gd name="T76" fmla="*/ 34 w 54"/>
                  <a:gd name="T77" fmla="*/ 25 h 51"/>
                  <a:gd name="T78" fmla="*/ 34 w 54"/>
                  <a:gd name="T79" fmla="*/ 23 h 51"/>
                  <a:gd name="T80" fmla="*/ 28 w 54"/>
                  <a:gd name="T81" fmla="*/ 19 h 51"/>
                  <a:gd name="T82" fmla="*/ 54 w 54"/>
                  <a:gd name="T83" fmla="*/ 29 h 51"/>
                  <a:gd name="T84" fmla="*/ 52 w 54"/>
                  <a:gd name="T85" fmla="*/ 29 h 51"/>
                  <a:gd name="T86" fmla="*/ 50 w 54"/>
                  <a:gd name="T87" fmla="*/ 32 h 51"/>
                  <a:gd name="T88" fmla="*/ 48 w 54"/>
                  <a:gd name="T89" fmla="*/ 30 h 51"/>
                  <a:gd name="T90" fmla="*/ 47 w 54"/>
                  <a:gd name="T91" fmla="*/ 27 h 51"/>
                  <a:gd name="T92" fmla="*/ 47 w 54"/>
                  <a:gd name="T93" fmla="*/ 29 h 51"/>
                  <a:gd name="T94" fmla="*/ 44 w 54"/>
                  <a:gd name="T95" fmla="*/ 30 h 51"/>
                  <a:gd name="T96" fmla="*/ 38 w 54"/>
                  <a:gd name="T97" fmla="*/ 32 h 51"/>
                  <a:gd name="T98" fmla="*/ 38 w 54"/>
                  <a:gd name="T99" fmla="*/ 36 h 51"/>
                  <a:gd name="T100" fmla="*/ 42 w 54"/>
                  <a:gd name="T101" fmla="*/ 44 h 51"/>
                  <a:gd name="T102" fmla="*/ 44 w 54"/>
                  <a:gd name="T103" fmla="*/ 45 h 51"/>
                  <a:gd name="T104" fmla="*/ 42 w 54"/>
                  <a:gd name="T105" fmla="*/ 46 h 51"/>
                  <a:gd name="T106" fmla="*/ 39 w 54"/>
                  <a:gd name="T107" fmla="*/ 46 h 51"/>
                  <a:gd name="T108" fmla="*/ 38 w 54"/>
                  <a:gd name="T109" fmla="*/ 48 h 51"/>
                  <a:gd name="T110" fmla="*/ 42 w 54"/>
                  <a:gd name="T111" fmla="*/ 51 h 51"/>
                  <a:gd name="T112" fmla="*/ 47 w 54"/>
                  <a:gd name="T113" fmla="*/ 51 h 51"/>
                  <a:gd name="T114" fmla="*/ 51 w 54"/>
                  <a:gd name="T115" fmla="*/ 45 h 51"/>
                  <a:gd name="T116" fmla="*/ 51 w 54"/>
                  <a:gd name="T117" fmla="*/ 42 h 51"/>
                  <a:gd name="T118" fmla="*/ 54 w 54"/>
                  <a:gd name="T119" fmla="*/ 32 h 51"/>
                  <a:gd name="T120" fmla="*/ 54 w 54"/>
                  <a:gd name="T121"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 h="51">
                    <a:moveTo>
                      <a:pt x="28" y="19"/>
                    </a:moveTo>
                    <a:lnTo>
                      <a:pt x="28" y="19"/>
                    </a:lnTo>
                    <a:lnTo>
                      <a:pt x="26" y="17"/>
                    </a:lnTo>
                    <a:lnTo>
                      <a:pt x="26" y="14"/>
                    </a:lnTo>
                    <a:lnTo>
                      <a:pt x="26" y="13"/>
                    </a:lnTo>
                    <a:lnTo>
                      <a:pt x="28" y="10"/>
                    </a:lnTo>
                    <a:lnTo>
                      <a:pt x="28" y="10"/>
                    </a:lnTo>
                    <a:lnTo>
                      <a:pt x="29" y="8"/>
                    </a:lnTo>
                    <a:lnTo>
                      <a:pt x="29" y="6"/>
                    </a:lnTo>
                    <a:lnTo>
                      <a:pt x="29" y="3"/>
                    </a:lnTo>
                    <a:lnTo>
                      <a:pt x="29" y="0"/>
                    </a:lnTo>
                    <a:lnTo>
                      <a:pt x="29" y="0"/>
                    </a:lnTo>
                    <a:lnTo>
                      <a:pt x="26" y="0"/>
                    </a:lnTo>
                    <a:lnTo>
                      <a:pt x="23" y="0"/>
                    </a:lnTo>
                    <a:lnTo>
                      <a:pt x="22" y="3"/>
                    </a:lnTo>
                    <a:lnTo>
                      <a:pt x="20" y="6"/>
                    </a:lnTo>
                    <a:lnTo>
                      <a:pt x="20" y="6"/>
                    </a:lnTo>
                    <a:lnTo>
                      <a:pt x="19" y="7"/>
                    </a:lnTo>
                    <a:lnTo>
                      <a:pt x="17" y="8"/>
                    </a:lnTo>
                    <a:lnTo>
                      <a:pt x="13" y="8"/>
                    </a:lnTo>
                    <a:lnTo>
                      <a:pt x="13" y="8"/>
                    </a:lnTo>
                    <a:lnTo>
                      <a:pt x="13" y="10"/>
                    </a:lnTo>
                    <a:lnTo>
                      <a:pt x="15" y="11"/>
                    </a:lnTo>
                    <a:lnTo>
                      <a:pt x="15" y="13"/>
                    </a:lnTo>
                    <a:lnTo>
                      <a:pt x="13" y="14"/>
                    </a:lnTo>
                    <a:lnTo>
                      <a:pt x="13" y="14"/>
                    </a:lnTo>
                    <a:lnTo>
                      <a:pt x="12" y="14"/>
                    </a:lnTo>
                    <a:lnTo>
                      <a:pt x="10" y="13"/>
                    </a:lnTo>
                    <a:lnTo>
                      <a:pt x="9" y="11"/>
                    </a:lnTo>
                    <a:lnTo>
                      <a:pt x="7" y="10"/>
                    </a:lnTo>
                    <a:lnTo>
                      <a:pt x="7" y="10"/>
                    </a:lnTo>
                    <a:lnTo>
                      <a:pt x="4" y="11"/>
                    </a:lnTo>
                    <a:lnTo>
                      <a:pt x="3" y="13"/>
                    </a:lnTo>
                    <a:lnTo>
                      <a:pt x="1" y="19"/>
                    </a:lnTo>
                    <a:lnTo>
                      <a:pt x="1" y="19"/>
                    </a:lnTo>
                    <a:lnTo>
                      <a:pt x="0" y="22"/>
                    </a:lnTo>
                    <a:lnTo>
                      <a:pt x="0" y="25"/>
                    </a:lnTo>
                    <a:lnTo>
                      <a:pt x="1" y="32"/>
                    </a:lnTo>
                    <a:lnTo>
                      <a:pt x="1" y="32"/>
                    </a:lnTo>
                    <a:lnTo>
                      <a:pt x="3" y="35"/>
                    </a:lnTo>
                    <a:lnTo>
                      <a:pt x="4" y="38"/>
                    </a:lnTo>
                    <a:lnTo>
                      <a:pt x="6" y="41"/>
                    </a:lnTo>
                    <a:lnTo>
                      <a:pt x="6" y="42"/>
                    </a:lnTo>
                    <a:lnTo>
                      <a:pt x="6" y="42"/>
                    </a:lnTo>
                    <a:lnTo>
                      <a:pt x="6" y="45"/>
                    </a:lnTo>
                    <a:lnTo>
                      <a:pt x="7" y="48"/>
                    </a:lnTo>
                    <a:lnTo>
                      <a:pt x="7" y="48"/>
                    </a:lnTo>
                    <a:lnTo>
                      <a:pt x="17" y="49"/>
                    </a:lnTo>
                    <a:lnTo>
                      <a:pt x="17" y="49"/>
                    </a:lnTo>
                    <a:lnTo>
                      <a:pt x="22" y="49"/>
                    </a:lnTo>
                    <a:lnTo>
                      <a:pt x="22" y="49"/>
                    </a:lnTo>
                    <a:lnTo>
                      <a:pt x="19" y="45"/>
                    </a:lnTo>
                    <a:lnTo>
                      <a:pt x="17" y="42"/>
                    </a:lnTo>
                    <a:lnTo>
                      <a:pt x="17" y="42"/>
                    </a:lnTo>
                    <a:lnTo>
                      <a:pt x="19" y="41"/>
                    </a:lnTo>
                    <a:lnTo>
                      <a:pt x="20" y="41"/>
                    </a:lnTo>
                    <a:lnTo>
                      <a:pt x="23" y="44"/>
                    </a:lnTo>
                    <a:lnTo>
                      <a:pt x="23" y="44"/>
                    </a:lnTo>
                    <a:lnTo>
                      <a:pt x="26" y="45"/>
                    </a:lnTo>
                    <a:lnTo>
                      <a:pt x="29" y="45"/>
                    </a:lnTo>
                    <a:lnTo>
                      <a:pt x="31" y="45"/>
                    </a:lnTo>
                    <a:lnTo>
                      <a:pt x="32" y="44"/>
                    </a:lnTo>
                    <a:lnTo>
                      <a:pt x="32" y="44"/>
                    </a:lnTo>
                    <a:lnTo>
                      <a:pt x="32" y="39"/>
                    </a:lnTo>
                    <a:lnTo>
                      <a:pt x="31" y="36"/>
                    </a:lnTo>
                    <a:lnTo>
                      <a:pt x="28" y="36"/>
                    </a:lnTo>
                    <a:lnTo>
                      <a:pt x="28" y="36"/>
                    </a:lnTo>
                    <a:lnTo>
                      <a:pt x="25" y="38"/>
                    </a:lnTo>
                    <a:lnTo>
                      <a:pt x="23" y="35"/>
                    </a:lnTo>
                    <a:lnTo>
                      <a:pt x="23" y="35"/>
                    </a:lnTo>
                    <a:lnTo>
                      <a:pt x="22" y="33"/>
                    </a:lnTo>
                    <a:lnTo>
                      <a:pt x="23" y="32"/>
                    </a:lnTo>
                    <a:lnTo>
                      <a:pt x="26" y="27"/>
                    </a:lnTo>
                    <a:lnTo>
                      <a:pt x="26" y="27"/>
                    </a:lnTo>
                    <a:lnTo>
                      <a:pt x="28" y="26"/>
                    </a:lnTo>
                    <a:lnTo>
                      <a:pt x="29" y="26"/>
                    </a:lnTo>
                    <a:lnTo>
                      <a:pt x="32" y="26"/>
                    </a:lnTo>
                    <a:lnTo>
                      <a:pt x="34" y="25"/>
                    </a:lnTo>
                    <a:lnTo>
                      <a:pt x="34" y="25"/>
                    </a:lnTo>
                    <a:lnTo>
                      <a:pt x="34" y="23"/>
                    </a:lnTo>
                    <a:lnTo>
                      <a:pt x="32" y="20"/>
                    </a:lnTo>
                    <a:lnTo>
                      <a:pt x="28" y="19"/>
                    </a:lnTo>
                    <a:lnTo>
                      <a:pt x="28" y="19"/>
                    </a:lnTo>
                    <a:close/>
                    <a:moveTo>
                      <a:pt x="54" y="29"/>
                    </a:moveTo>
                    <a:lnTo>
                      <a:pt x="54" y="29"/>
                    </a:lnTo>
                    <a:lnTo>
                      <a:pt x="52" y="29"/>
                    </a:lnTo>
                    <a:lnTo>
                      <a:pt x="52" y="30"/>
                    </a:lnTo>
                    <a:lnTo>
                      <a:pt x="50" y="32"/>
                    </a:lnTo>
                    <a:lnTo>
                      <a:pt x="50" y="32"/>
                    </a:lnTo>
                    <a:lnTo>
                      <a:pt x="48" y="30"/>
                    </a:lnTo>
                    <a:lnTo>
                      <a:pt x="48" y="29"/>
                    </a:lnTo>
                    <a:lnTo>
                      <a:pt x="47" y="27"/>
                    </a:lnTo>
                    <a:lnTo>
                      <a:pt x="47" y="29"/>
                    </a:lnTo>
                    <a:lnTo>
                      <a:pt x="47" y="29"/>
                    </a:lnTo>
                    <a:lnTo>
                      <a:pt x="45" y="30"/>
                    </a:lnTo>
                    <a:lnTo>
                      <a:pt x="44" y="30"/>
                    </a:lnTo>
                    <a:lnTo>
                      <a:pt x="41" y="30"/>
                    </a:lnTo>
                    <a:lnTo>
                      <a:pt x="38" y="32"/>
                    </a:lnTo>
                    <a:lnTo>
                      <a:pt x="38" y="32"/>
                    </a:lnTo>
                    <a:lnTo>
                      <a:pt x="38" y="36"/>
                    </a:lnTo>
                    <a:lnTo>
                      <a:pt x="38" y="39"/>
                    </a:lnTo>
                    <a:lnTo>
                      <a:pt x="42" y="44"/>
                    </a:lnTo>
                    <a:lnTo>
                      <a:pt x="42" y="44"/>
                    </a:lnTo>
                    <a:lnTo>
                      <a:pt x="44" y="45"/>
                    </a:lnTo>
                    <a:lnTo>
                      <a:pt x="44" y="45"/>
                    </a:lnTo>
                    <a:lnTo>
                      <a:pt x="42" y="46"/>
                    </a:lnTo>
                    <a:lnTo>
                      <a:pt x="39" y="46"/>
                    </a:lnTo>
                    <a:lnTo>
                      <a:pt x="39" y="46"/>
                    </a:lnTo>
                    <a:lnTo>
                      <a:pt x="38" y="46"/>
                    </a:lnTo>
                    <a:lnTo>
                      <a:pt x="38" y="48"/>
                    </a:lnTo>
                    <a:lnTo>
                      <a:pt x="39" y="51"/>
                    </a:lnTo>
                    <a:lnTo>
                      <a:pt x="42" y="51"/>
                    </a:lnTo>
                    <a:lnTo>
                      <a:pt x="42" y="51"/>
                    </a:lnTo>
                    <a:lnTo>
                      <a:pt x="47" y="51"/>
                    </a:lnTo>
                    <a:lnTo>
                      <a:pt x="48" y="48"/>
                    </a:lnTo>
                    <a:lnTo>
                      <a:pt x="51" y="45"/>
                    </a:lnTo>
                    <a:lnTo>
                      <a:pt x="51" y="42"/>
                    </a:lnTo>
                    <a:lnTo>
                      <a:pt x="51" y="42"/>
                    </a:lnTo>
                    <a:lnTo>
                      <a:pt x="52" y="35"/>
                    </a:lnTo>
                    <a:lnTo>
                      <a:pt x="54" y="32"/>
                    </a:lnTo>
                    <a:lnTo>
                      <a:pt x="54" y="29"/>
                    </a:lnTo>
                    <a:lnTo>
                      <a:pt x="54" y="29"/>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0" name="Freeform 139">
                <a:extLst>
                  <a:ext uri="{FF2B5EF4-FFF2-40B4-BE49-F238E27FC236}">
                    <a16:creationId xmlns:a16="http://schemas.microsoft.com/office/drawing/2014/main" id="{1365E012-4857-CB00-95F2-39808C4FC216}"/>
                  </a:ext>
                </a:extLst>
              </p:cNvPr>
              <p:cNvSpPr>
                <a:spLocks noEditPoints="1"/>
              </p:cNvSpPr>
              <p:nvPr/>
            </p:nvSpPr>
            <p:spPr bwMode="auto">
              <a:xfrm>
                <a:off x="3722688" y="3443288"/>
                <a:ext cx="231775" cy="400050"/>
              </a:xfrm>
              <a:custGeom>
                <a:avLst/>
                <a:gdLst>
                  <a:gd name="T0" fmla="*/ 143 w 146"/>
                  <a:gd name="T1" fmla="*/ 51 h 252"/>
                  <a:gd name="T2" fmla="*/ 143 w 146"/>
                  <a:gd name="T3" fmla="*/ 42 h 252"/>
                  <a:gd name="T4" fmla="*/ 140 w 146"/>
                  <a:gd name="T5" fmla="*/ 30 h 252"/>
                  <a:gd name="T6" fmla="*/ 140 w 146"/>
                  <a:gd name="T7" fmla="*/ 20 h 252"/>
                  <a:gd name="T8" fmla="*/ 122 w 146"/>
                  <a:gd name="T9" fmla="*/ 10 h 252"/>
                  <a:gd name="T10" fmla="*/ 103 w 146"/>
                  <a:gd name="T11" fmla="*/ 1 h 252"/>
                  <a:gd name="T12" fmla="*/ 99 w 146"/>
                  <a:gd name="T13" fmla="*/ 13 h 252"/>
                  <a:gd name="T14" fmla="*/ 89 w 146"/>
                  <a:gd name="T15" fmla="*/ 10 h 252"/>
                  <a:gd name="T16" fmla="*/ 79 w 146"/>
                  <a:gd name="T17" fmla="*/ 11 h 252"/>
                  <a:gd name="T18" fmla="*/ 70 w 146"/>
                  <a:gd name="T19" fmla="*/ 20 h 252"/>
                  <a:gd name="T20" fmla="*/ 61 w 146"/>
                  <a:gd name="T21" fmla="*/ 27 h 252"/>
                  <a:gd name="T22" fmla="*/ 58 w 146"/>
                  <a:gd name="T23" fmla="*/ 35 h 252"/>
                  <a:gd name="T24" fmla="*/ 52 w 146"/>
                  <a:gd name="T25" fmla="*/ 46 h 252"/>
                  <a:gd name="T26" fmla="*/ 48 w 146"/>
                  <a:gd name="T27" fmla="*/ 55 h 252"/>
                  <a:gd name="T28" fmla="*/ 39 w 146"/>
                  <a:gd name="T29" fmla="*/ 58 h 252"/>
                  <a:gd name="T30" fmla="*/ 38 w 146"/>
                  <a:gd name="T31" fmla="*/ 70 h 252"/>
                  <a:gd name="T32" fmla="*/ 29 w 146"/>
                  <a:gd name="T33" fmla="*/ 84 h 252"/>
                  <a:gd name="T34" fmla="*/ 33 w 146"/>
                  <a:gd name="T35" fmla="*/ 92 h 252"/>
                  <a:gd name="T36" fmla="*/ 29 w 146"/>
                  <a:gd name="T37" fmla="*/ 99 h 252"/>
                  <a:gd name="T38" fmla="*/ 16 w 146"/>
                  <a:gd name="T39" fmla="*/ 102 h 252"/>
                  <a:gd name="T40" fmla="*/ 12 w 146"/>
                  <a:gd name="T41" fmla="*/ 118 h 252"/>
                  <a:gd name="T42" fmla="*/ 12 w 146"/>
                  <a:gd name="T43" fmla="*/ 130 h 252"/>
                  <a:gd name="T44" fmla="*/ 12 w 146"/>
                  <a:gd name="T45" fmla="*/ 141 h 252"/>
                  <a:gd name="T46" fmla="*/ 19 w 146"/>
                  <a:gd name="T47" fmla="*/ 149 h 252"/>
                  <a:gd name="T48" fmla="*/ 14 w 146"/>
                  <a:gd name="T49" fmla="*/ 156 h 252"/>
                  <a:gd name="T50" fmla="*/ 14 w 146"/>
                  <a:gd name="T51" fmla="*/ 160 h 252"/>
                  <a:gd name="T52" fmla="*/ 14 w 146"/>
                  <a:gd name="T53" fmla="*/ 173 h 252"/>
                  <a:gd name="T54" fmla="*/ 7 w 146"/>
                  <a:gd name="T55" fmla="*/ 179 h 252"/>
                  <a:gd name="T56" fmla="*/ 3 w 146"/>
                  <a:gd name="T57" fmla="*/ 192 h 252"/>
                  <a:gd name="T58" fmla="*/ 0 w 146"/>
                  <a:gd name="T59" fmla="*/ 192 h 252"/>
                  <a:gd name="T60" fmla="*/ 7 w 146"/>
                  <a:gd name="T61" fmla="*/ 207 h 252"/>
                  <a:gd name="T62" fmla="*/ 12 w 146"/>
                  <a:gd name="T63" fmla="*/ 223 h 252"/>
                  <a:gd name="T64" fmla="*/ 17 w 146"/>
                  <a:gd name="T65" fmla="*/ 236 h 252"/>
                  <a:gd name="T66" fmla="*/ 20 w 146"/>
                  <a:gd name="T67" fmla="*/ 242 h 252"/>
                  <a:gd name="T68" fmla="*/ 22 w 146"/>
                  <a:gd name="T69" fmla="*/ 252 h 252"/>
                  <a:gd name="T70" fmla="*/ 35 w 146"/>
                  <a:gd name="T71" fmla="*/ 249 h 252"/>
                  <a:gd name="T72" fmla="*/ 38 w 146"/>
                  <a:gd name="T73" fmla="*/ 242 h 252"/>
                  <a:gd name="T74" fmla="*/ 48 w 146"/>
                  <a:gd name="T75" fmla="*/ 239 h 252"/>
                  <a:gd name="T76" fmla="*/ 54 w 146"/>
                  <a:gd name="T77" fmla="*/ 235 h 252"/>
                  <a:gd name="T78" fmla="*/ 58 w 146"/>
                  <a:gd name="T79" fmla="*/ 236 h 252"/>
                  <a:gd name="T80" fmla="*/ 65 w 146"/>
                  <a:gd name="T81" fmla="*/ 221 h 252"/>
                  <a:gd name="T82" fmla="*/ 58 w 146"/>
                  <a:gd name="T83" fmla="*/ 224 h 252"/>
                  <a:gd name="T84" fmla="*/ 63 w 146"/>
                  <a:gd name="T85" fmla="*/ 201 h 252"/>
                  <a:gd name="T86" fmla="*/ 73 w 146"/>
                  <a:gd name="T87" fmla="*/ 192 h 252"/>
                  <a:gd name="T88" fmla="*/ 80 w 146"/>
                  <a:gd name="T89" fmla="*/ 181 h 252"/>
                  <a:gd name="T90" fmla="*/ 86 w 146"/>
                  <a:gd name="T91" fmla="*/ 172 h 252"/>
                  <a:gd name="T92" fmla="*/ 68 w 146"/>
                  <a:gd name="T93" fmla="*/ 160 h 252"/>
                  <a:gd name="T94" fmla="*/ 65 w 146"/>
                  <a:gd name="T95" fmla="*/ 146 h 252"/>
                  <a:gd name="T96" fmla="*/ 70 w 146"/>
                  <a:gd name="T97" fmla="*/ 135 h 252"/>
                  <a:gd name="T98" fmla="*/ 76 w 146"/>
                  <a:gd name="T99" fmla="*/ 125 h 252"/>
                  <a:gd name="T100" fmla="*/ 81 w 146"/>
                  <a:gd name="T101" fmla="*/ 119 h 252"/>
                  <a:gd name="T102" fmla="*/ 92 w 146"/>
                  <a:gd name="T103" fmla="*/ 108 h 252"/>
                  <a:gd name="T104" fmla="*/ 116 w 146"/>
                  <a:gd name="T105" fmla="*/ 92 h 252"/>
                  <a:gd name="T106" fmla="*/ 113 w 146"/>
                  <a:gd name="T107" fmla="*/ 81 h 252"/>
                  <a:gd name="T108" fmla="*/ 118 w 146"/>
                  <a:gd name="T109" fmla="*/ 73 h 252"/>
                  <a:gd name="T110" fmla="*/ 127 w 146"/>
                  <a:gd name="T111" fmla="*/ 64 h 252"/>
                  <a:gd name="T112" fmla="*/ 146 w 146"/>
                  <a:gd name="T113" fmla="*/ 64 h 252"/>
                  <a:gd name="T114" fmla="*/ 86 w 146"/>
                  <a:gd name="T115" fmla="*/ 210 h 252"/>
                  <a:gd name="T116" fmla="*/ 77 w 146"/>
                  <a:gd name="T117" fmla="*/ 226 h 252"/>
                  <a:gd name="T118" fmla="*/ 87 w 146"/>
                  <a:gd name="T119" fmla="*/ 21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6" h="252">
                    <a:moveTo>
                      <a:pt x="144" y="58"/>
                    </a:moveTo>
                    <a:lnTo>
                      <a:pt x="144" y="58"/>
                    </a:lnTo>
                    <a:lnTo>
                      <a:pt x="141" y="54"/>
                    </a:lnTo>
                    <a:lnTo>
                      <a:pt x="141" y="52"/>
                    </a:lnTo>
                    <a:lnTo>
                      <a:pt x="143" y="51"/>
                    </a:lnTo>
                    <a:lnTo>
                      <a:pt x="143" y="51"/>
                    </a:lnTo>
                    <a:lnTo>
                      <a:pt x="144" y="51"/>
                    </a:lnTo>
                    <a:lnTo>
                      <a:pt x="144" y="46"/>
                    </a:lnTo>
                    <a:lnTo>
                      <a:pt x="144" y="44"/>
                    </a:lnTo>
                    <a:lnTo>
                      <a:pt x="143" y="42"/>
                    </a:lnTo>
                    <a:lnTo>
                      <a:pt x="143" y="42"/>
                    </a:lnTo>
                    <a:lnTo>
                      <a:pt x="141" y="39"/>
                    </a:lnTo>
                    <a:lnTo>
                      <a:pt x="141" y="36"/>
                    </a:lnTo>
                    <a:lnTo>
                      <a:pt x="141" y="33"/>
                    </a:lnTo>
                    <a:lnTo>
                      <a:pt x="140" y="30"/>
                    </a:lnTo>
                    <a:lnTo>
                      <a:pt x="140" y="30"/>
                    </a:lnTo>
                    <a:lnTo>
                      <a:pt x="138" y="29"/>
                    </a:lnTo>
                    <a:lnTo>
                      <a:pt x="138" y="26"/>
                    </a:lnTo>
                    <a:lnTo>
                      <a:pt x="140" y="20"/>
                    </a:lnTo>
                    <a:lnTo>
                      <a:pt x="140" y="20"/>
                    </a:lnTo>
                    <a:lnTo>
                      <a:pt x="138" y="19"/>
                    </a:lnTo>
                    <a:lnTo>
                      <a:pt x="138" y="17"/>
                    </a:lnTo>
                    <a:lnTo>
                      <a:pt x="134" y="14"/>
                    </a:lnTo>
                    <a:lnTo>
                      <a:pt x="122" y="10"/>
                    </a:lnTo>
                    <a:lnTo>
                      <a:pt x="122" y="10"/>
                    </a:lnTo>
                    <a:lnTo>
                      <a:pt x="115" y="4"/>
                    </a:lnTo>
                    <a:lnTo>
                      <a:pt x="109" y="0"/>
                    </a:lnTo>
                    <a:lnTo>
                      <a:pt x="109" y="0"/>
                    </a:lnTo>
                    <a:lnTo>
                      <a:pt x="105" y="0"/>
                    </a:lnTo>
                    <a:lnTo>
                      <a:pt x="103" y="1"/>
                    </a:lnTo>
                    <a:lnTo>
                      <a:pt x="102" y="6"/>
                    </a:lnTo>
                    <a:lnTo>
                      <a:pt x="102" y="9"/>
                    </a:lnTo>
                    <a:lnTo>
                      <a:pt x="102" y="9"/>
                    </a:lnTo>
                    <a:lnTo>
                      <a:pt x="100" y="11"/>
                    </a:lnTo>
                    <a:lnTo>
                      <a:pt x="99" y="13"/>
                    </a:lnTo>
                    <a:lnTo>
                      <a:pt x="96" y="13"/>
                    </a:lnTo>
                    <a:lnTo>
                      <a:pt x="95" y="11"/>
                    </a:lnTo>
                    <a:lnTo>
                      <a:pt x="95" y="11"/>
                    </a:lnTo>
                    <a:lnTo>
                      <a:pt x="92" y="10"/>
                    </a:lnTo>
                    <a:lnTo>
                      <a:pt x="89" y="10"/>
                    </a:lnTo>
                    <a:lnTo>
                      <a:pt x="86" y="10"/>
                    </a:lnTo>
                    <a:lnTo>
                      <a:pt x="81" y="9"/>
                    </a:lnTo>
                    <a:lnTo>
                      <a:pt x="81" y="9"/>
                    </a:lnTo>
                    <a:lnTo>
                      <a:pt x="79" y="9"/>
                    </a:lnTo>
                    <a:lnTo>
                      <a:pt x="79" y="11"/>
                    </a:lnTo>
                    <a:lnTo>
                      <a:pt x="79" y="17"/>
                    </a:lnTo>
                    <a:lnTo>
                      <a:pt x="79" y="17"/>
                    </a:lnTo>
                    <a:lnTo>
                      <a:pt x="79" y="19"/>
                    </a:lnTo>
                    <a:lnTo>
                      <a:pt x="76" y="20"/>
                    </a:lnTo>
                    <a:lnTo>
                      <a:pt x="70" y="20"/>
                    </a:lnTo>
                    <a:lnTo>
                      <a:pt x="70" y="20"/>
                    </a:lnTo>
                    <a:lnTo>
                      <a:pt x="64" y="22"/>
                    </a:lnTo>
                    <a:lnTo>
                      <a:pt x="63" y="25"/>
                    </a:lnTo>
                    <a:lnTo>
                      <a:pt x="61" y="27"/>
                    </a:lnTo>
                    <a:lnTo>
                      <a:pt x="61" y="27"/>
                    </a:lnTo>
                    <a:lnTo>
                      <a:pt x="61" y="29"/>
                    </a:lnTo>
                    <a:lnTo>
                      <a:pt x="60" y="32"/>
                    </a:lnTo>
                    <a:lnTo>
                      <a:pt x="58" y="33"/>
                    </a:lnTo>
                    <a:lnTo>
                      <a:pt x="58" y="35"/>
                    </a:lnTo>
                    <a:lnTo>
                      <a:pt x="58" y="35"/>
                    </a:lnTo>
                    <a:lnTo>
                      <a:pt x="58" y="38"/>
                    </a:lnTo>
                    <a:lnTo>
                      <a:pt x="58" y="39"/>
                    </a:lnTo>
                    <a:lnTo>
                      <a:pt x="55" y="42"/>
                    </a:lnTo>
                    <a:lnTo>
                      <a:pt x="55" y="42"/>
                    </a:lnTo>
                    <a:lnTo>
                      <a:pt x="52" y="46"/>
                    </a:lnTo>
                    <a:lnTo>
                      <a:pt x="49" y="51"/>
                    </a:lnTo>
                    <a:lnTo>
                      <a:pt x="49" y="51"/>
                    </a:lnTo>
                    <a:lnTo>
                      <a:pt x="48" y="52"/>
                    </a:lnTo>
                    <a:lnTo>
                      <a:pt x="48" y="54"/>
                    </a:lnTo>
                    <a:lnTo>
                      <a:pt x="48" y="55"/>
                    </a:lnTo>
                    <a:lnTo>
                      <a:pt x="46" y="57"/>
                    </a:lnTo>
                    <a:lnTo>
                      <a:pt x="46" y="57"/>
                    </a:lnTo>
                    <a:lnTo>
                      <a:pt x="44" y="58"/>
                    </a:lnTo>
                    <a:lnTo>
                      <a:pt x="42" y="58"/>
                    </a:lnTo>
                    <a:lnTo>
                      <a:pt x="39" y="58"/>
                    </a:lnTo>
                    <a:lnTo>
                      <a:pt x="38" y="60"/>
                    </a:lnTo>
                    <a:lnTo>
                      <a:pt x="38" y="60"/>
                    </a:lnTo>
                    <a:lnTo>
                      <a:pt x="38" y="61"/>
                    </a:lnTo>
                    <a:lnTo>
                      <a:pt x="38" y="64"/>
                    </a:lnTo>
                    <a:lnTo>
                      <a:pt x="38" y="70"/>
                    </a:lnTo>
                    <a:lnTo>
                      <a:pt x="38" y="70"/>
                    </a:lnTo>
                    <a:lnTo>
                      <a:pt x="36" y="74"/>
                    </a:lnTo>
                    <a:lnTo>
                      <a:pt x="35" y="77"/>
                    </a:lnTo>
                    <a:lnTo>
                      <a:pt x="29" y="84"/>
                    </a:lnTo>
                    <a:lnTo>
                      <a:pt x="29" y="84"/>
                    </a:lnTo>
                    <a:lnTo>
                      <a:pt x="29" y="87"/>
                    </a:lnTo>
                    <a:lnTo>
                      <a:pt x="29" y="90"/>
                    </a:lnTo>
                    <a:lnTo>
                      <a:pt x="32" y="92"/>
                    </a:lnTo>
                    <a:lnTo>
                      <a:pt x="32" y="92"/>
                    </a:lnTo>
                    <a:lnTo>
                      <a:pt x="33" y="92"/>
                    </a:lnTo>
                    <a:lnTo>
                      <a:pt x="33" y="93"/>
                    </a:lnTo>
                    <a:lnTo>
                      <a:pt x="32" y="98"/>
                    </a:lnTo>
                    <a:lnTo>
                      <a:pt x="32" y="98"/>
                    </a:lnTo>
                    <a:lnTo>
                      <a:pt x="30" y="99"/>
                    </a:lnTo>
                    <a:lnTo>
                      <a:pt x="29" y="99"/>
                    </a:lnTo>
                    <a:lnTo>
                      <a:pt x="25" y="99"/>
                    </a:lnTo>
                    <a:lnTo>
                      <a:pt x="25" y="99"/>
                    </a:lnTo>
                    <a:lnTo>
                      <a:pt x="22" y="99"/>
                    </a:lnTo>
                    <a:lnTo>
                      <a:pt x="19" y="100"/>
                    </a:lnTo>
                    <a:lnTo>
                      <a:pt x="16" y="102"/>
                    </a:lnTo>
                    <a:lnTo>
                      <a:pt x="13" y="106"/>
                    </a:lnTo>
                    <a:lnTo>
                      <a:pt x="13" y="106"/>
                    </a:lnTo>
                    <a:lnTo>
                      <a:pt x="12" y="111"/>
                    </a:lnTo>
                    <a:lnTo>
                      <a:pt x="10" y="114"/>
                    </a:lnTo>
                    <a:lnTo>
                      <a:pt x="12" y="118"/>
                    </a:lnTo>
                    <a:lnTo>
                      <a:pt x="12" y="118"/>
                    </a:lnTo>
                    <a:lnTo>
                      <a:pt x="12" y="119"/>
                    </a:lnTo>
                    <a:lnTo>
                      <a:pt x="12" y="122"/>
                    </a:lnTo>
                    <a:lnTo>
                      <a:pt x="10" y="125"/>
                    </a:lnTo>
                    <a:lnTo>
                      <a:pt x="12" y="130"/>
                    </a:lnTo>
                    <a:lnTo>
                      <a:pt x="12" y="130"/>
                    </a:lnTo>
                    <a:lnTo>
                      <a:pt x="13" y="133"/>
                    </a:lnTo>
                    <a:lnTo>
                      <a:pt x="12" y="135"/>
                    </a:lnTo>
                    <a:lnTo>
                      <a:pt x="12" y="138"/>
                    </a:lnTo>
                    <a:lnTo>
                      <a:pt x="12" y="141"/>
                    </a:lnTo>
                    <a:lnTo>
                      <a:pt x="12" y="141"/>
                    </a:lnTo>
                    <a:lnTo>
                      <a:pt x="13" y="143"/>
                    </a:lnTo>
                    <a:lnTo>
                      <a:pt x="14" y="144"/>
                    </a:lnTo>
                    <a:lnTo>
                      <a:pt x="17" y="147"/>
                    </a:lnTo>
                    <a:lnTo>
                      <a:pt x="19" y="149"/>
                    </a:lnTo>
                    <a:lnTo>
                      <a:pt x="19" y="149"/>
                    </a:lnTo>
                    <a:lnTo>
                      <a:pt x="19" y="151"/>
                    </a:lnTo>
                    <a:lnTo>
                      <a:pt x="17" y="154"/>
                    </a:lnTo>
                    <a:lnTo>
                      <a:pt x="14" y="156"/>
                    </a:lnTo>
                    <a:lnTo>
                      <a:pt x="14" y="156"/>
                    </a:lnTo>
                    <a:lnTo>
                      <a:pt x="13" y="156"/>
                    </a:lnTo>
                    <a:lnTo>
                      <a:pt x="13" y="157"/>
                    </a:lnTo>
                    <a:lnTo>
                      <a:pt x="13" y="159"/>
                    </a:lnTo>
                    <a:lnTo>
                      <a:pt x="14" y="160"/>
                    </a:lnTo>
                    <a:lnTo>
                      <a:pt x="14" y="160"/>
                    </a:lnTo>
                    <a:lnTo>
                      <a:pt x="16" y="163"/>
                    </a:lnTo>
                    <a:lnTo>
                      <a:pt x="16" y="166"/>
                    </a:lnTo>
                    <a:lnTo>
                      <a:pt x="16" y="172"/>
                    </a:lnTo>
                    <a:lnTo>
                      <a:pt x="16" y="172"/>
                    </a:lnTo>
                    <a:lnTo>
                      <a:pt x="14" y="173"/>
                    </a:lnTo>
                    <a:lnTo>
                      <a:pt x="12" y="173"/>
                    </a:lnTo>
                    <a:lnTo>
                      <a:pt x="9" y="173"/>
                    </a:lnTo>
                    <a:lnTo>
                      <a:pt x="7" y="175"/>
                    </a:lnTo>
                    <a:lnTo>
                      <a:pt x="7" y="175"/>
                    </a:lnTo>
                    <a:lnTo>
                      <a:pt x="7" y="179"/>
                    </a:lnTo>
                    <a:lnTo>
                      <a:pt x="6" y="184"/>
                    </a:lnTo>
                    <a:lnTo>
                      <a:pt x="6" y="184"/>
                    </a:lnTo>
                    <a:lnTo>
                      <a:pt x="6" y="189"/>
                    </a:lnTo>
                    <a:lnTo>
                      <a:pt x="4" y="192"/>
                    </a:lnTo>
                    <a:lnTo>
                      <a:pt x="3" y="192"/>
                    </a:lnTo>
                    <a:lnTo>
                      <a:pt x="3" y="192"/>
                    </a:lnTo>
                    <a:lnTo>
                      <a:pt x="0" y="191"/>
                    </a:lnTo>
                    <a:lnTo>
                      <a:pt x="0" y="191"/>
                    </a:lnTo>
                    <a:lnTo>
                      <a:pt x="0" y="192"/>
                    </a:lnTo>
                    <a:lnTo>
                      <a:pt x="0" y="192"/>
                    </a:lnTo>
                    <a:lnTo>
                      <a:pt x="1" y="200"/>
                    </a:lnTo>
                    <a:lnTo>
                      <a:pt x="3" y="201"/>
                    </a:lnTo>
                    <a:lnTo>
                      <a:pt x="4" y="204"/>
                    </a:lnTo>
                    <a:lnTo>
                      <a:pt x="4" y="204"/>
                    </a:lnTo>
                    <a:lnTo>
                      <a:pt x="7" y="207"/>
                    </a:lnTo>
                    <a:lnTo>
                      <a:pt x="7" y="210"/>
                    </a:lnTo>
                    <a:lnTo>
                      <a:pt x="7" y="213"/>
                    </a:lnTo>
                    <a:lnTo>
                      <a:pt x="9" y="217"/>
                    </a:lnTo>
                    <a:lnTo>
                      <a:pt x="9" y="217"/>
                    </a:lnTo>
                    <a:lnTo>
                      <a:pt x="12" y="223"/>
                    </a:lnTo>
                    <a:lnTo>
                      <a:pt x="13" y="224"/>
                    </a:lnTo>
                    <a:lnTo>
                      <a:pt x="14" y="227"/>
                    </a:lnTo>
                    <a:lnTo>
                      <a:pt x="14" y="227"/>
                    </a:lnTo>
                    <a:lnTo>
                      <a:pt x="17" y="232"/>
                    </a:lnTo>
                    <a:lnTo>
                      <a:pt x="17" y="236"/>
                    </a:lnTo>
                    <a:lnTo>
                      <a:pt x="17" y="236"/>
                    </a:lnTo>
                    <a:lnTo>
                      <a:pt x="17" y="238"/>
                    </a:lnTo>
                    <a:lnTo>
                      <a:pt x="19" y="239"/>
                    </a:lnTo>
                    <a:lnTo>
                      <a:pt x="20" y="240"/>
                    </a:lnTo>
                    <a:lnTo>
                      <a:pt x="20" y="242"/>
                    </a:lnTo>
                    <a:lnTo>
                      <a:pt x="20" y="242"/>
                    </a:lnTo>
                    <a:lnTo>
                      <a:pt x="20" y="246"/>
                    </a:lnTo>
                    <a:lnTo>
                      <a:pt x="20" y="251"/>
                    </a:lnTo>
                    <a:lnTo>
                      <a:pt x="20" y="251"/>
                    </a:lnTo>
                    <a:lnTo>
                      <a:pt x="22" y="252"/>
                    </a:lnTo>
                    <a:lnTo>
                      <a:pt x="23" y="252"/>
                    </a:lnTo>
                    <a:lnTo>
                      <a:pt x="30" y="251"/>
                    </a:lnTo>
                    <a:lnTo>
                      <a:pt x="30" y="251"/>
                    </a:lnTo>
                    <a:lnTo>
                      <a:pt x="33" y="251"/>
                    </a:lnTo>
                    <a:lnTo>
                      <a:pt x="35" y="249"/>
                    </a:lnTo>
                    <a:lnTo>
                      <a:pt x="35" y="243"/>
                    </a:lnTo>
                    <a:lnTo>
                      <a:pt x="35" y="243"/>
                    </a:lnTo>
                    <a:lnTo>
                      <a:pt x="35" y="242"/>
                    </a:lnTo>
                    <a:lnTo>
                      <a:pt x="36" y="242"/>
                    </a:lnTo>
                    <a:lnTo>
                      <a:pt x="38" y="242"/>
                    </a:lnTo>
                    <a:lnTo>
                      <a:pt x="38" y="240"/>
                    </a:lnTo>
                    <a:lnTo>
                      <a:pt x="38" y="240"/>
                    </a:lnTo>
                    <a:lnTo>
                      <a:pt x="39" y="239"/>
                    </a:lnTo>
                    <a:lnTo>
                      <a:pt x="42" y="239"/>
                    </a:lnTo>
                    <a:lnTo>
                      <a:pt x="48" y="239"/>
                    </a:lnTo>
                    <a:lnTo>
                      <a:pt x="48" y="239"/>
                    </a:lnTo>
                    <a:lnTo>
                      <a:pt x="51" y="240"/>
                    </a:lnTo>
                    <a:lnTo>
                      <a:pt x="52" y="239"/>
                    </a:lnTo>
                    <a:lnTo>
                      <a:pt x="54" y="238"/>
                    </a:lnTo>
                    <a:lnTo>
                      <a:pt x="54" y="235"/>
                    </a:lnTo>
                    <a:lnTo>
                      <a:pt x="54" y="235"/>
                    </a:lnTo>
                    <a:lnTo>
                      <a:pt x="55" y="232"/>
                    </a:lnTo>
                    <a:lnTo>
                      <a:pt x="57" y="233"/>
                    </a:lnTo>
                    <a:lnTo>
                      <a:pt x="58" y="236"/>
                    </a:lnTo>
                    <a:lnTo>
                      <a:pt x="58" y="236"/>
                    </a:lnTo>
                    <a:lnTo>
                      <a:pt x="60" y="235"/>
                    </a:lnTo>
                    <a:lnTo>
                      <a:pt x="61" y="232"/>
                    </a:lnTo>
                    <a:lnTo>
                      <a:pt x="65" y="224"/>
                    </a:lnTo>
                    <a:lnTo>
                      <a:pt x="65" y="224"/>
                    </a:lnTo>
                    <a:lnTo>
                      <a:pt x="65" y="221"/>
                    </a:lnTo>
                    <a:lnTo>
                      <a:pt x="65" y="221"/>
                    </a:lnTo>
                    <a:lnTo>
                      <a:pt x="61" y="226"/>
                    </a:lnTo>
                    <a:lnTo>
                      <a:pt x="61" y="226"/>
                    </a:lnTo>
                    <a:lnTo>
                      <a:pt x="60" y="226"/>
                    </a:lnTo>
                    <a:lnTo>
                      <a:pt x="58" y="224"/>
                    </a:lnTo>
                    <a:lnTo>
                      <a:pt x="61" y="217"/>
                    </a:lnTo>
                    <a:lnTo>
                      <a:pt x="61" y="217"/>
                    </a:lnTo>
                    <a:lnTo>
                      <a:pt x="63" y="208"/>
                    </a:lnTo>
                    <a:lnTo>
                      <a:pt x="63" y="201"/>
                    </a:lnTo>
                    <a:lnTo>
                      <a:pt x="63" y="201"/>
                    </a:lnTo>
                    <a:lnTo>
                      <a:pt x="64" y="197"/>
                    </a:lnTo>
                    <a:lnTo>
                      <a:pt x="67" y="195"/>
                    </a:lnTo>
                    <a:lnTo>
                      <a:pt x="70" y="194"/>
                    </a:lnTo>
                    <a:lnTo>
                      <a:pt x="70" y="194"/>
                    </a:lnTo>
                    <a:lnTo>
                      <a:pt x="73" y="192"/>
                    </a:lnTo>
                    <a:lnTo>
                      <a:pt x="77" y="189"/>
                    </a:lnTo>
                    <a:lnTo>
                      <a:pt x="80" y="186"/>
                    </a:lnTo>
                    <a:lnTo>
                      <a:pt x="80" y="184"/>
                    </a:lnTo>
                    <a:lnTo>
                      <a:pt x="80" y="184"/>
                    </a:lnTo>
                    <a:lnTo>
                      <a:pt x="80" y="181"/>
                    </a:lnTo>
                    <a:lnTo>
                      <a:pt x="83" y="179"/>
                    </a:lnTo>
                    <a:lnTo>
                      <a:pt x="86" y="176"/>
                    </a:lnTo>
                    <a:lnTo>
                      <a:pt x="87" y="173"/>
                    </a:lnTo>
                    <a:lnTo>
                      <a:pt x="87" y="173"/>
                    </a:lnTo>
                    <a:lnTo>
                      <a:pt x="86" y="172"/>
                    </a:lnTo>
                    <a:lnTo>
                      <a:pt x="83" y="168"/>
                    </a:lnTo>
                    <a:lnTo>
                      <a:pt x="76" y="162"/>
                    </a:lnTo>
                    <a:lnTo>
                      <a:pt x="76" y="162"/>
                    </a:lnTo>
                    <a:lnTo>
                      <a:pt x="70" y="160"/>
                    </a:lnTo>
                    <a:lnTo>
                      <a:pt x="68" y="160"/>
                    </a:lnTo>
                    <a:lnTo>
                      <a:pt x="67" y="159"/>
                    </a:lnTo>
                    <a:lnTo>
                      <a:pt x="67" y="159"/>
                    </a:lnTo>
                    <a:lnTo>
                      <a:pt x="67" y="153"/>
                    </a:lnTo>
                    <a:lnTo>
                      <a:pt x="65" y="146"/>
                    </a:lnTo>
                    <a:lnTo>
                      <a:pt x="65" y="146"/>
                    </a:lnTo>
                    <a:lnTo>
                      <a:pt x="67" y="143"/>
                    </a:lnTo>
                    <a:lnTo>
                      <a:pt x="68" y="140"/>
                    </a:lnTo>
                    <a:lnTo>
                      <a:pt x="70" y="137"/>
                    </a:lnTo>
                    <a:lnTo>
                      <a:pt x="70" y="135"/>
                    </a:lnTo>
                    <a:lnTo>
                      <a:pt x="70" y="135"/>
                    </a:lnTo>
                    <a:lnTo>
                      <a:pt x="71" y="130"/>
                    </a:lnTo>
                    <a:lnTo>
                      <a:pt x="71" y="127"/>
                    </a:lnTo>
                    <a:lnTo>
                      <a:pt x="74" y="125"/>
                    </a:lnTo>
                    <a:lnTo>
                      <a:pt x="74" y="125"/>
                    </a:lnTo>
                    <a:lnTo>
                      <a:pt x="76" y="125"/>
                    </a:lnTo>
                    <a:lnTo>
                      <a:pt x="76" y="122"/>
                    </a:lnTo>
                    <a:lnTo>
                      <a:pt x="77" y="121"/>
                    </a:lnTo>
                    <a:lnTo>
                      <a:pt x="79" y="121"/>
                    </a:lnTo>
                    <a:lnTo>
                      <a:pt x="79" y="121"/>
                    </a:lnTo>
                    <a:lnTo>
                      <a:pt x="81" y="119"/>
                    </a:lnTo>
                    <a:lnTo>
                      <a:pt x="83" y="116"/>
                    </a:lnTo>
                    <a:lnTo>
                      <a:pt x="84" y="114"/>
                    </a:lnTo>
                    <a:lnTo>
                      <a:pt x="87" y="111"/>
                    </a:lnTo>
                    <a:lnTo>
                      <a:pt x="87" y="111"/>
                    </a:lnTo>
                    <a:lnTo>
                      <a:pt x="92" y="108"/>
                    </a:lnTo>
                    <a:lnTo>
                      <a:pt x="99" y="105"/>
                    </a:lnTo>
                    <a:lnTo>
                      <a:pt x="99" y="105"/>
                    </a:lnTo>
                    <a:lnTo>
                      <a:pt x="109" y="99"/>
                    </a:lnTo>
                    <a:lnTo>
                      <a:pt x="113" y="95"/>
                    </a:lnTo>
                    <a:lnTo>
                      <a:pt x="116" y="92"/>
                    </a:lnTo>
                    <a:lnTo>
                      <a:pt x="116" y="92"/>
                    </a:lnTo>
                    <a:lnTo>
                      <a:pt x="116" y="89"/>
                    </a:lnTo>
                    <a:lnTo>
                      <a:pt x="115" y="86"/>
                    </a:lnTo>
                    <a:lnTo>
                      <a:pt x="113" y="83"/>
                    </a:lnTo>
                    <a:lnTo>
                      <a:pt x="113" y="81"/>
                    </a:lnTo>
                    <a:lnTo>
                      <a:pt x="115" y="80"/>
                    </a:lnTo>
                    <a:lnTo>
                      <a:pt x="115" y="80"/>
                    </a:lnTo>
                    <a:lnTo>
                      <a:pt x="118" y="77"/>
                    </a:lnTo>
                    <a:lnTo>
                      <a:pt x="118" y="74"/>
                    </a:lnTo>
                    <a:lnTo>
                      <a:pt x="118" y="73"/>
                    </a:lnTo>
                    <a:lnTo>
                      <a:pt x="119" y="70"/>
                    </a:lnTo>
                    <a:lnTo>
                      <a:pt x="119" y="70"/>
                    </a:lnTo>
                    <a:lnTo>
                      <a:pt x="124" y="68"/>
                    </a:lnTo>
                    <a:lnTo>
                      <a:pt x="127" y="64"/>
                    </a:lnTo>
                    <a:lnTo>
                      <a:pt x="127" y="64"/>
                    </a:lnTo>
                    <a:lnTo>
                      <a:pt x="130" y="62"/>
                    </a:lnTo>
                    <a:lnTo>
                      <a:pt x="132" y="62"/>
                    </a:lnTo>
                    <a:lnTo>
                      <a:pt x="140" y="62"/>
                    </a:lnTo>
                    <a:lnTo>
                      <a:pt x="140" y="62"/>
                    </a:lnTo>
                    <a:lnTo>
                      <a:pt x="146" y="64"/>
                    </a:lnTo>
                    <a:lnTo>
                      <a:pt x="146" y="64"/>
                    </a:lnTo>
                    <a:lnTo>
                      <a:pt x="144" y="58"/>
                    </a:lnTo>
                    <a:lnTo>
                      <a:pt x="144" y="58"/>
                    </a:lnTo>
                    <a:close/>
                    <a:moveTo>
                      <a:pt x="86" y="210"/>
                    </a:moveTo>
                    <a:lnTo>
                      <a:pt x="86" y="210"/>
                    </a:lnTo>
                    <a:lnTo>
                      <a:pt x="83" y="211"/>
                    </a:lnTo>
                    <a:lnTo>
                      <a:pt x="81" y="213"/>
                    </a:lnTo>
                    <a:lnTo>
                      <a:pt x="79" y="217"/>
                    </a:lnTo>
                    <a:lnTo>
                      <a:pt x="77" y="223"/>
                    </a:lnTo>
                    <a:lnTo>
                      <a:pt x="77" y="226"/>
                    </a:lnTo>
                    <a:lnTo>
                      <a:pt x="77" y="226"/>
                    </a:lnTo>
                    <a:lnTo>
                      <a:pt x="80" y="224"/>
                    </a:lnTo>
                    <a:lnTo>
                      <a:pt x="84" y="219"/>
                    </a:lnTo>
                    <a:lnTo>
                      <a:pt x="87" y="213"/>
                    </a:lnTo>
                    <a:lnTo>
                      <a:pt x="87" y="211"/>
                    </a:lnTo>
                    <a:lnTo>
                      <a:pt x="86" y="210"/>
                    </a:lnTo>
                    <a:lnTo>
                      <a:pt x="86" y="210"/>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1" name="Freeform 140">
                <a:extLst>
                  <a:ext uri="{FF2B5EF4-FFF2-40B4-BE49-F238E27FC236}">
                    <a16:creationId xmlns:a16="http://schemas.microsoft.com/office/drawing/2014/main" id="{86F1EDA3-0D42-8FC4-909F-6F4ACCD9DE52}"/>
                  </a:ext>
                </a:extLst>
              </p:cNvPr>
              <p:cNvSpPr>
                <a:spLocks noEditPoints="1"/>
              </p:cNvSpPr>
              <p:nvPr/>
            </p:nvSpPr>
            <p:spPr bwMode="auto">
              <a:xfrm>
                <a:off x="3914775" y="3727451"/>
                <a:ext cx="112713" cy="55563"/>
              </a:xfrm>
              <a:custGeom>
                <a:avLst/>
                <a:gdLst>
                  <a:gd name="T0" fmla="*/ 67 w 71"/>
                  <a:gd name="T1" fmla="*/ 9 h 35"/>
                  <a:gd name="T2" fmla="*/ 71 w 71"/>
                  <a:gd name="T3" fmla="*/ 5 h 35"/>
                  <a:gd name="T4" fmla="*/ 70 w 71"/>
                  <a:gd name="T5" fmla="*/ 2 h 35"/>
                  <a:gd name="T6" fmla="*/ 67 w 71"/>
                  <a:gd name="T7" fmla="*/ 3 h 35"/>
                  <a:gd name="T8" fmla="*/ 57 w 71"/>
                  <a:gd name="T9" fmla="*/ 2 h 35"/>
                  <a:gd name="T10" fmla="*/ 45 w 71"/>
                  <a:gd name="T11" fmla="*/ 0 h 35"/>
                  <a:gd name="T12" fmla="*/ 33 w 71"/>
                  <a:gd name="T13" fmla="*/ 2 h 35"/>
                  <a:gd name="T14" fmla="*/ 23 w 71"/>
                  <a:gd name="T15" fmla="*/ 5 h 35"/>
                  <a:gd name="T16" fmla="*/ 20 w 71"/>
                  <a:gd name="T17" fmla="*/ 6 h 35"/>
                  <a:gd name="T18" fmla="*/ 16 w 71"/>
                  <a:gd name="T19" fmla="*/ 9 h 35"/>
                  <a:gd name="T20" fmla="*/ 16 w 71"/>
                  <a:gd name="T21" fmla="*/ 12 h 35"/>
                  <a:gd name="T22" fmla="*/ 17 w 71"/>
                  <a:gd name="T23" fmla="*/ 15 h 35"/>
                  <a:gd name="T24" fmla="*/ 19 w 71"/>
                  <a:gd name="T25" fmla="*/ 19 h 35"/>
                  <a:gd name="T26" fmla="*/ 22 w 71"/>
                  <a:gd name="T27" fmla="*/ 22 h 35"/>
                  <a:gd name="T28" fmla="*/ 26 w 71"/>
                  <a:gd name="T29" fmla="*/ 24 h 35"/>
                  <a:gd name="T30" fmla="*/ 29 w 71"/>
                  <a:gd name="T31" fmla="*/ 24 h 35"/>
                  <a:gd name="T32" fmla="*/ 27 w 71"/>
                  <a:gd name="T33" fmla="*/ 28 h 35"/>
                  <a:gd name="T34" fmla="*/ 27 w 71"/>
                  <a:gd name="T35" fmla="*/ 28 h 35"/>
                  <a:gd name="T36" fmla="*/ 36 w 71"/>
                  <a:gd name="T37" fmla="*/ 28 h 35"/>
                  <a:gd name="T38" fmla="*/ 41 w 71"/>
                  <a:gd name="T39" fmla="*/ 28 h 35"/>
                  <a:gd name="T40" fmla="*/ 49 w 71"/>
                  <a:gd name="T41" fmla="*/ 34 h 35"/>
                  <a:gd name="T42" fmla="*/ 52 w 71"/>
                  <a:gd name="T43" fmla="*/ 35 h 35"/>
                  <a:gd name="T44" fmla="*/ 64 w 71"/>
                  <a:gd name="T45" fmla="*/ 35 h 35"/>
                  <a:gd name="T46" fmla="*/ 64 w 71"/>
                  <a:gd name="T47" fmla="*/ 32 h 35"/>
                  <a:gd name="T48" fmla="*/ 67 w 71"/>
                  <a:gd name="T49" fmla="*/ 31 h 35"/>
                  <a:gd name="T50" fmla="*/ 67 w 71"/>
                  <a:gd name="T51" fmla="*/ 28 h 35"/>
                  <a:gd name="T52" fmla="*/ 65 w 71"/>
                  <a:gd name="T53" fmla="*/ 25 h 35"/>
                  <a:gd name="T54" fmla="*/ 64 w 71"/>
                  <a:gd name="T55" fmla="*/ 22 h 35"/>
                  <a:gd name="T56" fmla="*/ 64 w 71"/>
                  <a:gd name="T57" fmla="*/ 15 h 35"/>
                  <a:gd name="T58" fmla="*/ 67 w 71"/>
                  <a:gd name="T59" fmla="*/ 9 h 35"/>
                  <a:gd name="T60" fmla="*/ 6 w 71"/>
                  <a:gd name="T61" fmla="*/ 18 h 35"/>
                  <a:gd name="T62" fmla="*/ 3 w 71"/>
                  <a:gd name="T63" fmla="*/ 19 h 35"/>
                  <a:gd name="T64" fmla="*/ 0 w 71"/>
                  <a:gd name="T65" fmla="*/ 26 h 35"/>
                  <a:gd name="T66" fmla="*/ 1 w 71"/>
                  <a:gd name="T67" fmla="*/ 28 h 35"/>
                  <a:gd name="T68" fmla="*/ 9 w 71"/>
                  <a:gd name="T69" fmla="*/ 25 h 35"/>
                  <a:gd name="T70" fmla="*/ 13 w 71"/>
                  <a:gd name="T71" fmla="*/ 19 h 35"/>
                  <a:gd name="T72" fmla="*/ 13 w 71"/>
                  <a:gd name="T73" fmla="*/ 18 h 35"/>
                  <a:gd name="T74" fmla="*/ 6 w 71"/>
                  <a:gd name="T75" fmla="*/ 18 h 35"/>
                  <a:gd name="T76" fmla="*/ 11 w 71"/>
                  <a:gd name="T77" fmla="*/ 12 h 35"/>
                  <a:gd name="T78" fmla="*/ 11 w 71"/>
                  <a:gd name="T79" fmla="*/ 12 h 35"/>
                  <a:gd name="T80" fmla="*/ 7 w 71"/>
                  <a:gd name="T81" fmla="*/ 10 h 35"/>
                  <a:gd name="T82" fmla="*/ 3 w 71"/>
                  <a:gd name="T83" fmla="*/ 12 h 35"/>
                  <a:gd name="T84" fmla="*/ 4 w 71"/>
                  <a:gd name="T85" fmla="*/ 13 h 35"/>
                  <a:gd name="T86" fmla="*/ 10 w 71"/>
                  <a:gd name="T87" fmla="*/ 13 h 35"/>
                  <a:gd name="T88" fmla="*/ 11 w 71"/>
                  <a:gd name="T89"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 h="35">
                    <a:moveTo>
                      <a:pt x="67" y="9"/>
                    </a:moveTo>
                    <a:lnTo>
                      <a:pt x="67" y="9"/>
                    </a:lnTo>
                    <a:lnTo>
                      <a:pt x="70" y="6"/>
                    </a:lnTo>
                    <a:lnTo>
                      <a:pt x="71" y="5"/>
                    </a:lnTo>
                    <a:lnTo>
                      <a:pt x="70" y="2"/>
                    </a:lnTo>
                    <a:lnTo>
                      <a:pt x="70" y="2"/>
                    </a:lnTo>
                    <a:lnTo>
                      <a:pt x="67" y="3"/>
                    </a:lnTo>
                    <a:lnTo>
                      <a:pt x="67" y="3"/>
                    </a:lnTo>
                    <a:lnTo>
                      <a:pt x="62" y="3"/>
                    </a:lnTo>
                    <a:lnTo>
                      <a:pt x="57" y="2"/>
                    </a:lnTo>
                    <a:lnTo>
                      <a:pt x="51" y="0"/>
                    </a:lnTo>
                    <a:lnTo>
                      <a:pt x="45" y="0"/>
                    </a:lnTo>
                    <a:lnTo>
                      <a:pt x="45" y="0"/>
                    </a:lnTo>
                    <a:lnTo>
                      <a:pt x="33" y="2"/>
                    </a:lnTo>
                    <a:lnTo>
                      <a:pt x="27" y="3"/>
                    </a:lnTo>
                    <a:lnTo>
                      <a:pt x="23" y="5"/>
                    </a:lnTo>
                    <a:lnTo>
                      <a:pt x="23" y="5"/>
                    </a:lnTo>
                    <a:lnTo>
                      <a:pt x="20" y="6"/>
                    </a:lnTo>
                    <a:lnTo>
                      <a:pt x="17" y="7"/>
                    </a:lnTo>
                    <a:lnTo>
                      <a:pt x="16" y="9"/>
                    </a:lnTo>
                    <a:lnTo>
                      <a:pt x="16" y="12"/>
                    </a:lnTo>
                    <a:lnTo>
                      <a:pt x="16" y="12"/>
                    </a:lnTo>
                    <a:lnTo>
                      <a:pt x="17" y="13"/>
                    </a:lnTo>
                    <a:lnTo>
                      <a:pt x="17" y="15"/>
                    </a:lnTo>
                    <a:lnTo>
                      <a:pt x="17" y="16"/>
                    </a:lnTo>
                    <a:lnTo>
                      <a:pt x="19" y="19"/>
                    </a:lnTo>
                    <a:lnTo>
                      <a:pt x="19" y="19"/>
                    </a:lnTo>
                    <a:lnTo>
                      <a:pt x="22" y="22"/>
                    </a:lnTo>
                    <a:lnTo>
                      <a:pt x="26" y="24"/>
                    </a:lnTo>
                    <a:lnTo>
                      <a:pt x="26" y="24"/>
                    </a:lnTo>
                    <a:lnTo>
                      <a:pt x="27" y="24"/>
                    </a:lnTo>
                    <a:lnTo>
                      <a:pt x="29" y="24"/>
                    </a:lnTo>
                    <a:lnTo>
                      <a:pt x="29" y="25"/>
                    </a:lnTo>
                    <a:lnTo>
                      <a:pt x="27" y="28"/>
                    </a:lnTo>
                    <a:lnTo>
                      <a:pt x="27" y="28"/>
                    </a:lnTo>
                    <a:lnTo>
                      <a:pt x="27" y="28"/>
                    </a:lnTo>
                    <a:lnTo>
                      <a:pt x="27" y="28"/>
                    </a:lnTo>
                    <a:lnTo>
                      <a:pt x="36" y="28"/>
                    </a:lnTo>
                    <a:lnTo>
                      <a:pt x="41" y="28"/>
                    </a:lnTo>
                    <a:lnTo>
                      <a:pt x="41" y="28"/>
                    </a:lnTo>
                    <a:lnTo>
                      <a:pt x="46" y="32"/>
                    </a:lnTo>
                    <a:lnTo>
                      <a:pt x="49" y="34"/>
                    </a:lnTo>
                    <a:lnTo>
                      <a:pt x="52" y="35"/>
                    </a:lnTo>
                    <a:lnTo>
                      <a:pt x="52" y="35"/>
                    </a:lnTo>
                    <a:lnTo>
                      <a:pt x="64" y="35"/>
                    </a:lnTo>
                    <a:lnTo>
                      <a:pt x="64" y="35"/>
                    </a:lnTo>
                    <a:lnTo>
                      <a:pt x="62" y="34"/>
                    </a:lnTo>
                    <a:lnTo>
                      <a:pt x="64" y="32"/>
                    </a:lnTo>
                    <a:lnTo>
                      <a:pt x="64" y="32"/>
                    </a:lnTo>
                    <a:lnTo>
                      <a:pt x="67" y="31"/>
                    </a:lnTo>
                    <a:lnTo>
                      <a:pt x="67" y="29"/>
                    </a:lnTo>
                    <a:lnTo>
                      <a:pt x="67" y="28"/>
                    </a:lnTo>
                    <a:lnTo>
                      <a:pt x="67" y="28"/>
                    </a:lnTo>
                    <a:lnTo>
                      <a:pt x="65" y="25"/>
                    </a:lnTo>
                    <a:lnTo>
                      <a:pt x="64" y="22"/>
                    </a:lnTo>
                    <a:lnTo>
                      <a:pt x="64" y="22"/>
                    </a:lnTo>
                    <a:lnTo>
                      <a:pt x="64" y="15"/>
                    </a:lnTo>
                    <a:lnTo>
                      <a:pt x="64" y="15"/>
                    </a:lnTo>
                    <a:lnTo>
                      <a:pt x="65" y="13"/>
                    </a:lnTo>
                    <a:lnTo>
                      <a:pt x="67" y="9"/>
                    </a:lnTo>
                    <a:lnTo>
                      <a:pt x="67" y="9"/>
                    </a:lnTo>
                    <a:close/>
                    <a:moveTo>
                      <a:pt x="6" y="18"/>
                    </a:moveTo>
                    <a:lnTo>
                      <a:pt x="6" y="18"/>
                    </a:lnTo>
                    <a:lnTo>
                      <a:pt x="3" y="19"/>
                    </a:lnTo>
                    <a:lnTo>
                      <a:pt x="0" y="24"/>
                    </a:lnTo>
                    <a:lnTo>
                      <a:pt x="0" y="26"/>
                    </a:lnTo>
                    <a:lnTo>
                      <a:pt x="1" y="28"/>
                    </a:lnTo>
                    <a:lnTo>
                      <a:pt x="1" y="28"/>
                    </a:lnTo>
                    <a:lnTo>
                      <a:pt x="4" y="26"/>
                    </a:lnTo>
                    <a:lnTo>
                      <a:pt x="9" y="25"/>
                    </a:lnTo>
                    <a:lnTo>
                      <a:pt x="13" y="19"/>
                    </a:lnTo>
                    <a:lnTo>
                      <a:pt x="13" y="19"/>
                    </a:lnTo>
                    <a:lnTo>
                      <a:pt x="14" y="18"/>
                    </a:lnTo>
                    <a:lnTo>
                      <a:pt x="13" y="18"/>
                    </a:lnTo>
                    <a:lnTo>
                      <a:pt x="10" y="16"/>
                    </a:lnTo>
                    <a:lnTo>
                      <a:pt x="6" y="18"/>
                    </a:lnTo>
                    <a:lnTo>
                      <a:pt x="6" y="18"/>
                    </a:lnTo>
                    <a:close/>
                    <a:moveTo>
                      <a:pt x="11" y="12"/>
                    </a:moveTo>
                    <a:lnTo>
                      <a:pt x="11" y="12"/>
                    </a:lnTo>
                    <a:lnTo>
                      <a:pt x="11" y="12"/>
                    </a:lnTo>
                    <a:lnTo>
                      <a:pt x="10" y="12"/>
                    </a:lnTo>
                    <a:lnTo>
                      <a:pt x="7" y="10"/>
                    </a:lnTo>
                    <a:lnTo>
                      <a:pt x="4" y="12"/>
                    </a:lnTo>
                    <a:lnTo>
                      <a:pt x="3" y="12"/>
                    </a:lnTo>
                    <a:lnTo>
                      <a:pt x="4" y="13"/>
                    </a:lnTo>
                    <a:lnTo>
                      <a:pt x="4" y="13"/>
                    </a:lnTo>
                    <a:lnTo>
                      <a:pt x="7" y="15"/>
                    </a:lnTo>
                    <a:lnTo>
                      <a:pt x="10" y="13"/>
                    </a:lnTo>
                    <a:lnTo>
                      <a:pt x="11" y="12"/>
                    </a:lnTo>
                    <a:lnTo>
                      <a:pt x="11" y="12"/>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2" name="Freeform 141">
                <a:extLst>
                  <a:ext uri="{FF2B5EF4-FFF2-40B4-BE49-F238E27FC236}">
                    <a16:creationId xmlns:a16="http://schemas.microsoft.com/office/drawing/2014/main" id="{FEF63E53-D3C8-449D-556F-8D21AA982EB9}"/>
                  </a:ext>
                </a:extLst>
              </p:cNvPr>
              <p:cNvSpPr>
                <a:spLocks/>
              </p:cNvSpPr>
              <p:nvPr/>
            </p:nvSpPr>
            <p:spPr bwMode="auto">
              <a:xfrm>
                <a:off x="4127500" y="4913313"/>
                <a:ext cx="149225" cy="180975"/>
              </a:xfrm>
              <a:custGeom>
                <a:avLst/>
                <a:gdLst>
                  <a:gd name="T0" fmla="*/ 89 w 94"/>
                  <a:gd name="T1" fmla="*/ 18 h 114"/>
                  <a:gd name="T2" fmla="*/ 94 w 94"/>
                  <a:gd name="T3" fmla="*/ 9 h 114"/>
                  <a:gd name="T4" fmla="*/ 89 w 94"/>
                  <a:gd name="T5" fmla="*/ 12 h 114"/>
                  <a:gd name="T6" fmla="*/ 83 w 94"/>
                  <a:gd name="T7" fmla="*/ 9 h 114"/>
                  <a:gd name="T8" fmla="*/ 81 w 94"/>
                  <a:gd name="T9" fmla="*/ 7 h 114"/>
                  <a:gd name="T10" fmla="*/ 73 w 94"/>
                  <a:gd name="T11" fmla="*/ 10 h 114"/>
                  <a:gd name="T12" fmla="*/ 68 w 94"/>
                  <a:gd name="T13" fmla="*/ 15 h 114"/>
                  <a:gd name="T14" fmla="*/ 65 w 94"/>
                  <a:gd name="T15" fmla="*/ 18 h 114"/>
                  <a:gd name="T16" fmla="*/ 59 w 94"/>
                  <a:gd name="T17" fmla="*/ 16 h 114"/>
                  <a:gd name="T18" fmla="*/ 52 w 94"/>
                  <a:gd name="T19" fmla="*/ 15 h 114"/>
                  <a:gd name="T20" fmla="*/ 38 w 94"/>
                  <a:gd name="T21" fmla="*/ 7 h 114"/>
                  <a:gd name="T22" fmla="*/ 36 w 94"/>
                  <a:gd name="T23" fmla="*/ 6 h 114"/>
                  <a:gd name="T24" fmla="*/ 26 w 94"/>
                  <a:gd name="T25" fmla="*/ 4 h 114"/>
                  <a:gd name="T26" fmla="*/ 23 w 94"/>
                  <a:gd name="T27" fmla="*/ 3 h 114"/>
                  <a:gd name="T28" fmla="*/ 20 w 94"/>
                  <a:gd name="T29" fmla="*/ 2 h 114"/>
                  <a:gd name="T30" fmla="*/ 13 w 94"/>
                  <a:gd name="T31" fmla="*/ 0 h 114"/>
                  <a:gd name="T32" fmla="*/ 7 w 94"/>
                  <a:gd name="T33" fmla="*/ 3 h 114"/>
                  <a:gd name="T34" fmla="*/ 3 w 94"/>
                  <a:gd name="T35" fmla="*/ 7 h 114"/>
                  <a:gd name="T36" fmla="*/ 7 w 94"/>
                  <a:gd name="T37" fmla="*/ 13 h 114"/>
                  <a:gd name="T38" fmla="*/ 13 w 94"/>
                  <a:gd name="T39" fmla="*/ 26 h 114"/>
                  <a:gd name="T40" fmla="*/ 13 w 94"/>
                  <a:gd name="T41" fmla="*/ 35 h 114"/>
                  <a:gd name="T42" fmla="*/ 11 w 94"/>
                  <a:gd name="T43" fmla="*/ 39 h 114"/>
                  <a:gd name="T44" fmla="*/ 4 w 94"/>
                  <a:gd name="T45" fmla="*/ 50 h 114"/>
                  <a:gd name="T46" fmla="*/ 1 w 94"/>
                  <a:gd name="T47" fmla="*/ 57 h 114"/>
                  <a:gd name="T48" fmla="*/ 7 w 94"/>
                  <a:gd name="T49" fmla="*/ 58 h 114"/>
                  <a:gd name="T50" fmla="*/ 9 w 94"/>
                  <a:gd name="T51" fmla="*/ 61 h 114"/>
                  <a:gd name="T52" fmla="*/ 4 w 94"/>
                  <a:gd name="T53" fmla="*/ 64 h 114"/>
                  <a:gd name="T54" fmla="*/ 1 w 94"/>
                  <a:gd name="T55" fmla="*/ 69 h 114"/>
                  <a:gd name="T56" fmla="*/ 0 w 94"/>
                  <a:gd name="T57" fmla="*/ 70 h 114"/>
                  <a:gd name="T58" fmla="*/ 43 w 94"/>
                  <a:gd name="T59" fmla="*/ 101 h 114"/>
                  <a:gd name="T60" fmla="*/ 64 w 94"/>
                  <a:gd name="T61" fmla="*/ 114 h 114"/>
                  <a:gd name="T62" fmla="*/ 76 w 94"/>
                  <a:gd name="T63" fmla="*/ 89 h 114"/>
                  <a:gd name="T64" fmla="*/ 77 w 94"/>
                  <a:gd name="T65" fmla="*/ 86 h 114"/>
                  <a:gd name="T66" fmla="*/ 83 w 94"/>
                  <a:gd name="T67" fmla="*/ 83 h 114"/>
                  <a:gd name="T68" fmla="*/ 84 w 94"/>
                  <a:gd name="T69" fmla="*/ 82 h 114"/>
                  <a:gd name="T70" fmla="*/ 87 w 94"/>
                  <a:gd name="T71" fmla="*/ 82 h 114"/>
                  <a:gd name="T72" fmla="*/ 89 w 94"/>
                  <a:gd name="T73" fmla="*/ 79 h 114"/>
                  <a:gd name="T74" fmla="*/ 84 w 94"/>
                  <a:gd name="T75" fmla="*/ 6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 h="114">
                    <a:moveTo>
                      <a:pt x="84" y="26"/>
                    </a:moveTo>
                    <a:lnTo>
                      <a:pt x="89" y="18"/>
                    </a:lnTo>
                    <a:lnTo>
                      <a:pt x="94" y="9"/>
                    </a:lnTo>
                    <a:lnTo>
                      <a:pt x="94" y="9"/>
                    </a:lnTo>
                    <a:lnTo>
                      <a:pt x="89" y="12"/>
                    </a:lnTo>
                    <a:lnTo>
                      <a:pt x="89" y="12"/>
                    </a:lnTo>
                    <a:lnTo>
                      <a:pt x="86" y="12"/>
                    </a:lnTo>
                    <a:lnTo>
                      <a:pt x="83" y="9"/>
                    </a:lnTo>
                    <a:lnTo>
                      <a:pt x="83" y="9"/>
                    </a:lnTo>
                    <a:lnTo>
                      <a:pt x="81" y="7"/>
                    </a:lnTo>
                    <a:lnTo>
                      <a:pt x="80" y="9"/>
                    </a:lnTo>
                    <a:lnTo>
                      <a:pt x="73" y="10"/>
                    </a:lnTo>
                    <a:lnTo>
                      <a:pt x="73" y="10"/>
                    </a:lnTo>
                    <a:lnTo>
                      <a:pt x="68" y="15"/>
                    </a:lnTo>
                    <a:lnTo>
                      <a:pt x="67" y="18"/>
                    </a:lnTo>
                    <a:lnTo>
                      <a:pt x="65" y="18"/>
                    </a:lnTo>
                    <a:lnTo>
                      <a:pt x="65" y="18"/>
                    </a:lnTo>
                    <a:lnTo>
                      <a:pt x="59" y="16"/>
                    </a:lnTo>
                    <a:lnTo>
                      <a:pt x="52" y="15"/>
                    </a:lnTo>
                    <a:lnTo>
                      <a:pt x="52" y="15"/>
                    </a:lnTo>
                    <a:lnTo>
                      <a:pt x="45" y="12"/>
                    </a:lnTo>
                    <a:lnTo>
                      <a:pt x="38" y="7"/>
                    </a:lnTo>
                    <a:lnTo>
                      <a:pt x="38" y="7"/>
                    </a:lnTo>
                    <a:lnTo>
                      <a:pt x="36" y="6"/>
                    </a:lnTo>
                    <a:lnTo>
                      <a:pt x="32" y="6"/>
                    </a:lnTo>
                    <a:lnTo>
                      <a:pt x="26" y="4"/>
                    </a:lnTo>
                    <a:lnTo>
                      <a:pt x="26" y="4"/>
                    </a:lnTo>
                    <a:lnTo>
                      <a:pt x="23" y="3"/>
                    </a:lnTo>
                    <a:lnTo>
                      <a:pt x="20" y="2"/>
                    </a:lnTo>
                    <a:lnTo>
                      <a:pt x="20" y="2"/>
                    </a:lnTo>
                    <a:lnTo>
                      <a:pt x="16" y="0"/>
                    </a:lnTo>
                    <a:lnTo>
                      <a:pt x="13" y="0"/>
                    </a:lnTo>
                    <a:lnTo>
                      <a:pt x="13" y="0"/>
                    </a:lnTo>
                    <a:lnTo>
                      <a:pt x="7" y="3"/>
                    </a:lnTo>
                    <a:lnTo>
                      <a:pt x="3" y="7"/>
                    </a:lnTo>
                    <a:lnTo>
                      <a:pt x="3" y="7"/>
                    </a:lnTo>
                    <a:lnTo>
                      <a:pt x="1" y="9"/>
                    </a:lnTo>
                    <a:lnTo>
                      <a:pt x="7" y="13"/>
                    </a:lnTo>
                    <a:lnTo>
                      <a:pt x="9" y="22"/>
                    </a:lnTo>
                    <a:lnTo>
                      <a:pt x="13" y="26"/>
                    </a:lnTo>
                    <a:lnTo>
                      <a:pt x="13" y="26"/>
                    </a:lnTo>
                    <a:lnTo>
                      <a:pt x="13" y="35"/>
                    </a:lnTo>
                    <a:lnTo>
                      <a:pt x="13" y="35"/>
                    </a:lnTo>
                    <a:lnTo>
                      <a:pt x="11" y="39"/>
                    </a:lnTo>
                    <a:lnTo>
                      <a:pt x="10" y="44"/>
                    </a:lnTo>
                    <a:lnTo>
                      <a:pt x="4" y="50"/>
                    </a:lnTo>
                    <a:lnTo>
                      <a:pt x="4" y="50"/>
                    </a:lnTo>
                    <a:lnTo>
                      <a:pt x="1" y="57"/>
                    </a:lnTo>
                    <a:lnTo>
                      <a:pt x="1" y="57"/>
                    </a:lnTo>
                    <a:lnTo>
                      <a:pt x="7" y="58"/>
                    </a:lnTo>
                    <a:lnTo>
                      <a:pt x="9" y="61"/>
                    </a:lnTo>
                    <a:lnTo>
                      <a:pt x="9" y="61"/>
                    </a:lnTo>
                    <a:lnTo>
                      <a:pt x="7" y="63"/>
                    </a:lnTo>
                    <a:lnTo>
                      <a:pt x="4" y="64"/>
                    </a:lnTo>
                    <a:lnTo>
                      <a:pt x="1" y="66"/>
                    </a:lnTo>
                    <a:lnTo>
                      <a:pt x="1" y="69"/>
                    </a:lnTo>
                    <a:lnTo>
                      <a:pt x="1" y="69"/>
                    </a:lnTo>
                    <a:lnTo>
                      <a:pt x="0" y="70"/>
                    </a:lnTo>
                    <a:lnTo>
                      <a:pt x="45" y="93"/>
                    </a:lnTo>
                    <a:lnTo>
                      <a:pt x="43" y="101"/>
                    </a:lnTo>
                    <a:lnTo>
                      <a:pt x="43" y="101"/>
                    </a:lnTo>
                    <a:lnTo>
                      <a:pt x="64" y="114"/>
                    </a:lnTo>
                    <a:lnTo>
                      <a:pt x="64" y="114"/>
                    </a:lnTo>
                    <a:lnTo>
                      <a:pt x="76" y="89"/>
                    </a:lnTo>
                    <a:lnTo>
                      <a:pt x="76" y="89"/>
                    </a:lnTo>
                    <a:lnTo>
                      <a:pt x="77" y="86"/>
                    </a:lnTo>
                    <a:lnTo>
                      <a:pt x="78" y="86"/>
                    </a:lnTo>
                    <a:lnTo>
                      <a:pt x="83" y="83"/>
                    </a:lnTo>
                    <a:lnTo>
                      <a:pt x="83" y="83"/>
                    </a:lnTo>
                    <a:lnTo>
                      <a:pt x="84" y="82"/>
                    </a:lnTo>
                    <a:lnTo>
                      <a:pt x="86" y="82"/>
                    </a:lnTo>
                    <a:lnTo>
                      <a:pt x="87" y="82"/>
                    </a:lnTo>
                    <a:lnTo>
                      <a:pt x="89" y="79"/>
                    </a:lnTo>
                    <a:lnTo>
                      <a:pt x="89" y="79"/>
                    </a:lnTo>
                    <a:lnTo>
                      <a:pt x="90" y="77"/>
                    </a:lnTo>
                    <a:lnTo>
                      <a:pt x="84" y="69"/>
                    </a:lnTo>
                    <a:lnTo>
                      <a:pt x="84" y="26"/>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3" name="Freeform 142">
                <a:extLst>
                  <a:ext uri="{FF2B5EF4-FFF2-40B4-BE49-F238E27FC236}">
                    <a16:creationId xmlns:a16="http://schemas.microsoft.com/office/drawing/2014/main" id="{FD5B9941-5439-1A5C-22D6-10DD6E7B8423}"/>
                  </a:ext>
                </a:extLst>
              </p:cNvPr>
              <p:cNvSpPr>
                <a:spLocks/>
              </p:cNvSpPr>
              <p:nvPr/>
            </p:nvSpPr>
            <p:spPr bwMode="auto">
              <a:xfrm>
                <a:off x="4046538" y="4927601"/>
                <a:ext cx="101600" cy="103188"/>
              </a:xfrm>
              <a:custGeom>
                <a:avLst/>
                <a:gdLst>
                  <a:gd name="T0" fmla="*/ 58 w 64"/>
                  <a:gd name="T1" fmla="*/ 4 h 65"/>
                  <a:gd name="T2" fmla="*/ 52 w 64"/>
                  <a:gd name="T3" fmla="*/ 0 h 65"/>
                  <a:gd name="T4" fmla="*/ 49 w 64"/>
                  <a:gd name="T5" fmla="*/ 3 h 65"/>
                  <a:gd name="T6" fmla="*/ 48 w 64"/>
                  <a:gd name="T7" fmla="*/ 4 h 65"/>
                  <a:gd name="T8" fmla="*/ 42 w 64"/>
                  <a:gd name="T9" fmla="*/ 4 h 65"/>
                  <a:gd name="T10" fmla="*/ 39 w 64"/>
                  <a:gd name="T11" fmla="*/ 4 h 65"/>
                  <a:gd name="T12" fmla="*/ 33 w 64"/>
                  <a:gd name="T13" fmla="*/ 7 h 65"/>
                  <a:gd name="T14" fmla="*/ 32 w 64"/>
                  <a:gd name="T15" fmla="*/ 7 h 65"/>
                  <a:gd name="T16" fmla="*/ 27 w 64"/>
                  <a:gd name="T17" fmla="*/ 4 h 65"/>
                  <a:gd name="T18" fmla="*/ 26 w 64"/>
                  <a:gd name="T19" fmla="*/ 4 h 65"/>
                  <a:gd name="T20" fmla="*/ 17 w 64"/>
                  <a:gd name="T21" fmla="*/ 7 h 65"/>
                  <a:gd name="T22" fmla="*/ 16 w 64"/>
                  <a:gd name="T23" fmla="*/ 17 h 65"/>
                  <a:gd name="T24" fmla="*/ 17 w 64"/>
                  <a:gd name="T25" fmla="*/ 20 h 65"/>
                  <a:gd name="T26" fmla="*/ 20 w 64"/>
                  <a:gd name="T27" fmla="*/ 23 h 65"/>
                  <a:gd name="T28" fmla="*/ 19 w 64"/>
                  <a:gd name="T29" fmla="*/ 26 h 65"/>
                  <a:gd name="T30" fmla="*/ 16 w 64"/>
                  <a:gd name="T31" fmla="*/ 29 h 65"/>
                  <a:gd name="T32" fmla="*/ 11 w 64"/>
                  <a:gd name="T33" fmla="*/ 32 h 65"/>
                  <a:gd name="T34" fmla="*/ 10 w 64"/>
                  <a:gd name="T35" fmla="*/ 33 h 65"/>
                  <a:gd name="T36" fmla="*/ 7 w 64"/>
                  <a:gd name="T37" fmla="*/ 39 h 65"/>
                  <a:gd name="T38" fmla="*/ 6 w 64"/>
                  <a:gd name="T39" fmla="*/ 41 h 65"/>
                  <a:gd name="T40" fmla="*/ 4 w 64"/>
                  <a:gd name="T41" fmla="*/ 47 h 65"/>
                  <a:gd name="T42" fmla="*/ 3 w 64"/>
                  <a:gd name="T43" fmla="*/ 52 h 65"/>
                  <a:gd name="T44" fmla="*/ 1 w 64"/>
                  <a:gd name="T45" fmla="*/ 57 h 65"/>
                  <a:gd name="T46" fmla="*/ 0 w 64"/>
                  <a:gd name="T47" fmla="*/ 65 h 65"/>
                  <a:gd name="T48" fmla="*/ 4 w 64"/>
                  <a:gd name="T49" fmla="*/ 65 h 65"/>
                  <a:gd name="T50" fmla="*/ 6 w 64"/>
                  <a:gd name="T51" fmla="*/ 64 h 65"/>
                  <a:gd name="T52" fmla="*/ 27 w 64"/>
                  <a:gd name="T53" fmla="*/ 60 h 65"/>
                  <a:gd name="T54" fmla="*/ 32 w 64"/>
                  <a:gd name="T55" fmla="*/ 52 h 65"/>
                  <a:gd name="T56" fmla="*/ 36 w 64"/>
                  <a:gd name="T57" fmla="*/ 48 h 65"/>
                  <a:gd name="T58" fmla="*/ 43 w 64"/>
                  <a:gd name="T59" fmla="*/ 47 h 65"/>
                  <a:gd name="T60" fmla="*/ 52 w 64"/>
                  <a:gd name="T61" fmla="*/ 48 h 65"/>
                  <a:gd name="T62" fmla="*/ 55 w 64"/>
                  <a:gd name="T63" fmla="*/ 41 h 65"/>
                  <a:gd name="T64" fmla="*/ 62 w 64"/>
                  <a:gd name="T65" fmla="*/ 30 h 65"/>
                  <a:gd name="T66" fmla="*/ 64 w 64"/>
                  <a:gd name="T67" fmla="*/ 26 h 65"/>
                  <a:gd name="T68" fmla="*/ 60 w 64"/>
                  <a:gd name="T69" fmla="*/ 1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65">
                    <a:moveTo>
                      <a:pt x="60" y="13"/>
                    </a:moveTo>
                    <a:lnTo>
                      <a:pt x="58" y="4"/>
                    </a:lnTo>
                    <a:lnTo>
                      <a:pt x="52" y="0"/>
                    </a:lnTo>
                    <a:lnTo>
                      <a:pt x="52" y="0"/>
                    </a:lnTo>
                    <a:lnTo>
                      <a:pt x="51" y="1"/>
                    </a:lnTo>
                    <a:lnTo>
                      <a:pt x="49" y="3"/>
                    </a:lnTo>
                    <a:lnTo>
                      <a:pt x="49" y="3"/>
                    </a:lnTo>
                    <a:lnTo>
                      <a:pt x="48" y="4"/>
                    </a:lnTo>
                    <a:lnTo>
                      <a:pt x="46" y="4"/>
                    </a:lnTo>
                    <a:lnTo>
                      <a:pt x="42" y="4"/>
                    </a:lnTo>
                    <a:lnTo>
                      <a:pt x="42" y="4"/>
                    </a:lnTo>
                    <a:lnTo>
                      <a:pt x="39" y="4"/>
                    </a:lnTo>
                    <a:lnTo>
                      <a:pt x="36" y="4"/>
                    </a:lnTo>
                    <a:lnTo>
                      <a:pt x="33" y="7"/>
                    </a:lnTo>
                    <a:lnTo>
                      <a:pt x="33" y="7"/>
                    </a:lnTo>
                    <a:lnTo>
                      <a:pt x="32" y="7"/>
                    </a:lnTo>
                    <a:lnTo>
                      <a:pt x="30" y="6"/>
                    </a:lnTo>
                    <a:lnTo>
                      <a:pt x="27" y="4"/>
                    </a:lnTo>
                    <a:lnTo>
                      <a:pt x="26" y="4"/>
                    </a:lnTo>
                    <a:lnTo>
                      <a:pt x="26" y="4"/>
                    </a:lnTo>
                    <a:lnTo>
                      <a:pt x="17" y="7"/>
                    </a:lnTo>
                    <a:lnTo>
                      <a:pt x="17" y="7"/>
                    </a:lnTo>
                    <a:lnTo>
                      <a:pt x="16" y="17"/>
                    </a:lnTo>
                    <a:lnTo>
                      <a:pt x="16" y="17"/>
                    </a:lnTo>
                    <a:lnTo>
                      <a:pt x="16" y="19"/>
                    </a:lnTo>
                    <a:lnTo>
                      <a:pt x="17" y="20"/>
                    </a:lnTo>
                    <a:lnTo>
                      <a:pt x="19" y="22"/>
                    </a:lnTo>
                    <a:lnTo>
                      <a:pt x="20" y="23"/>
                    </a:lnTo>
                    <a:lnTo>
                      <a:pt x="20" y="23"/>
                    </a:lnTo>
                    <a:lnTo>
                      <a:pt x="19" y="26"/>
                    </a:lnTo>
                    <a:lnTo>
                      <a:pt x="16" y="29"/>
                    </a:lnTo>
                    <a:lnTo>
                      <a:pt x="16" y="29"/>
                    </a:lnTo>
                    <a:lnTo>
                      <a:pt x="14" y="30"/>
                    </a:lnTo>
                    <a:lnTo>
                      <a:pt x="11" y="32"/>
                    </a:lnTo>
                    <a:lnTo>
                      <a:pt x="11" y="32"/>
                    </a:lnTo>
                    <a:lnTo>
                      <a:pt x="10" y="33"/>
                    </a:lnTo>
                    <a:lnTo>
                      <a:pt x="9" y="35"/>
                    </a:lnTo>
                    <a:lnTo>
                      <a:pt x="7" y="39"/>
                    </a:lnTo>
                    <a:lnTo>
                      <a:pt x="7" y="39"/>
                    </a:lnTo>
                    <a:lnTo>
                      <a:pt x="6" y="41"/>
                    </a:lnTo>
                    <a:lnTo>
                      <a:pt x="6" y="42"/>
                    </a:lnTo>
                    <a:lnTo>
                      <a:pt x="4" y="47"/>
                    </a:lnTo>
                    <a:lnTo>
                      <a:pt x="4" y="47"/>
                    </a:lnTo>
                    <a:lnTo>
                      <a:pt x="3" y="52"/>
                    </a:lnTo>
                    <a:lnTo>
                      <a:pt x="1" y="57"/>
                    </a:lnTo>
                    <a:lnTo>
                      <a:pt x="1" y="57"/>
                    </a:lnTo>
                    <a:lnTo>
                      <a:pt x="1" y="61"/>
                    </a:lnTo>
                    <a:lnTo>
                      <a:pt x="0" y="65"/>
                    </a:lnTo>
                    <a:lnTo>
                      <a:pt x="0" y="65"/>
                    </a:lnTo>
                    <a:lnTo>
                      <a:pt x="4" y="65"/>
                    </a:lnTo>
                    <a:lnTo>
                      <a:pt x="6" y="64"/>
                    </a:lnTo>
                    <a:lnTo>
                      <a:pt x="6" y="64"/>
                    </a:lnTo>
                    <a:lnTo>
                      <a:pt x="17" y="61"/>
                    </a:lnTo>
                    <a:lnTo>
                      <a:pt x="27" y="60"/>
                    </a:lnTo>
                    <a:lnTo>
                      <a:pt x="27" y="60"/>
                    </a:lnTo>
                    <a:lnTo>
                      <a:pt x="32" y="52"/>
                    </a:lnTo>
                    <a:lnTo>
                      <a:pt x="33" y="49"/>
                    </a:lnTo>
                    <a:lnTo>
                      <a:pt x="36" y="48"/>
                    </a:lnTo>
                    <a:lnTo>
                      <a:pt x="36" y="48"/>
                    </a:lnTo>
                    <a:lnTo>
                      <a:pt x="43" y="47"/>
                    </a:lnTo>
                    <a:lnTo>
                      <a:pt x="52" y="48"/>
                    </a:lnTo>
                    <a:lnTo>
                      <a:pt x="52" y="48"/>
                    </a:lnTo>
                    <a:lnTo>
                      <a:pt x="55" y="41"/>
                    </a:lnTo>
                    <a:lnTo>
                      <a:pt x="55" y="41"/>
                    </a:lnTo>
                    <a:lnTo>
                      <a:pt x="61" y="35"/>
                    </a:lnTo>
                    <a:lnTo>
                      <a:pt x="62" y="30"/>
                    </a:lnTo>
                    <a:lnTo>
                      <a:pt x="64" y="26"/>
                    </a:lnTo>
                    <a:lnTo>
                      <a:pt x="64" y="26"/>
                    </a:lnTo>
                    <a:lnTo>
                      <a:pt x="64" y="17"/>
                    </a:lnTo>
                    <a:lnTo>
                      <a:pt x="60" y="13"/>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4" name="Freeform 143">
                <a:extLst>
                  <a:ext uri="{FF2B5EF4-FFF2-40B4-BE49-F238E27FC236}">
                    <a16:creationId xmlns:a16="http://schemas.microsoft.com/office/drawing/2014/main" id="{F5A9E20F-E584-2595-69FB-3CE4AD1B5A2D}"/>
                  </a:ext>
                </a:extLst>
              </p:cNvPr>
              <p:cNvSpPr>
                <a:spLocks/>
              </p:cNvSpPr>
              <p:nvPr/>
            </p:nvSpPr>
            <p:spPr bwMode="auto">
              <a:xfrm>
                <a:off x="4548188" y="4086226"/>
                <a:ext cx="323850" cy="192088"/>
              </a:xfrm>
              <a:custGeom>
                <a:avLst/>
                <a:gdLst>
                  <a:gd name="T0" fmla="*/ 188 w 204"/>
                  <a:gd name="T1" fmla="*/ 60 h 121"/>
                  <a:gd name="T2" fmla="*/ 183 w 204"/>
                  <a:gd name="T3" fmla="*/ 63 h 121"/>
                  <a:gd name="T4" fmla="*/ 176 w 204"/>
                  <a:gd name="T5" fmla="*/ 62 h 121"/>
                  <a:gd name="T6" fmla="*/ 164 w 204"/>
                  <a:gd name="T7" fmla="*/ 59 h 121"/>
                  <a:gd name="T8" fmla="*/ 153 w 204"/>
                  <a:gd name="T9" fmla="*/ 67 h 121"/>
                  <a:gd name="T10" fmla="*/ 147 w 204"/>
                  <a:gd name="T11" fmla="*/ 70 h 121"/>
                  <a:gd name="T12" fmla="*/ 137 w 204"/>
                  <a:gd name="T13" fmla="*/ 63 h 121"/>
                  <a:gd name="T14" fmla="*/ 127 w 204"/>
                  <a:gd name="T15" fmla="*/ 62 h 121"/>
                  <a:gd name="T16" fmla="*/ 122 w 204"/>
                  <a:gd name="T17" fmla="*/ 51 h 121"/>
                  <a:gd name="T18" fmla="*/ 119 w 204"/>
                  <a:gd name="T19" fmla="*/ 40 h 121"/>
                  <a:gd name="T20" fmla="*/ 113 w 204"/>
                  <a:gd name="T21" fmla="*/ 34 h 121"/>
                  <a:gd name="T22" fmla="*/ 96 w 204"/>
                  <a:gd name="T23" fmla="*/ 31 h 121"/>
                  <a:gd name="T24" fmla="*/ 77 w 204"/>
                  <a:gd name="T25" fmla="*/ 31 h 121"/>
                  <a:gd name="T26" fmla="*/ 64 w 204"/>
                  <a:gd name="T27" fmla="*/ 24 h 121"/>
                  <a:gd name="T28" fmla="*/ 52 w 204"/>
                  <a:gd name="T29" fmla="*/ 21 h 121"/>
                  <a:gd name="T30" fmla="*/ 39 w 204"/>
                  <a:gd name="T31" fmla="*/ 24 h 121"/>
                  <a:gd name="T32" fmla="*/ 39 w 204"/>
                  <a:gd name="T33" fmla="*/ 18 h 121"/>
                  <a:gd name="T34" fmla="*/ 39 w 204"/>
                  <a:gd name="T35" fmla="*/ 2 h 121"/>
                  <a:gd name="T36" fmla="*/ 35 w 204"/>
                  <a:gd name="T37" fmla="*/ 5 h 121"/>
                  <a:gd name="T38" fmla="*/ 32 w 204"/>
                  <a:gd name="T39" fmla="*/ 19 h 121"/>
                  <a:gd name="T40" fmla="*/ 29 w 204"/>
                  <a:gd name="T41" fmla="*/ 12 h 121"/>
                  <a:gd name="T42" fmla="*/ 0 w 204"/>
                  <a:gd name="T43" fmla="*/ 60 h 121"/>
                  <a:gd name="T44" fmla="*/ 4 w 204"/>
                  <a:gd name="T45" fmla="*/ 62 h 121"/>
                  <a:gd name="T46" fmla="*/ 12 w 204"/>
                  <a:gd name="T47" fmla="*/ 60 h 121"/>
                  <a:gd name="T48" fmla="*/ 14 w 204"/>
                  <a:gd name="T49" fmla="*/ 53 h 121"/>
                  <a:gd name="T50" fmla="*/ 22 w 204"/>
                  <a:gd name="T51" fmla="*/ 50 h 121"/>
                  <a:gd name="T52" fmla="*/ 26 w 204"/>
                  <a:gd name="T53" fmla="*/ 46 h 121"/>
                  <a:gd name="T54" fmla="*/ 33 w 204"/>
                  <a:gd name="T55" fmla="*/ 44 h 121"/>
                  <a:gd name="T56" fmla="*/ 46 w 204"/>
                  <a:gd name="T57" fmla="*/ 48 h 121"/>
                  <a:gd name="T58" fmla="*/ 51 w 204"/>
                  <a:gd name="T59" fmla="*/ 62 h 121"/>
                  <a:gd name="T60" fmla="*/ 68 w 204"/>
                  <a:gd name="T61" fmla="*/ 63 h 121"/>
                  <a:gd name="T62" fmla="*/ 73 w 204"/>
                  <a:gd name="T63" fmla="*/ 72 h 121"/>
                  <a:gd name="T64" fmla="*/ 79 w 204"/>
                  <a:gd name="T65" fmla="*/ 81 h 121"/>
                  <a:gd name="T66" fmla="*/ 90 w 204"/>
                  <a:gd name="T67" fmla="*/ 89 h 121"/>
                  <a:gd name="T68" fmla="*/ 103 w 204"/>
                  <a:gd name="T69" fmla="*/ 98 h 121"/>
                  <a:gd name="T70" fmla="*/ 113 w 204"/>
                  <a:gd name="T71" fmla="*/ 105 h 121"/>
                  <a:gd name="T72" fmla="*/ 125 w 204"/>
                  <a:gd name="T73" fmla="*/ 108 h 121"/>
                  <a:gd name="T74" fmla="*/ 128 w 204"/>
                  <a:gd name="T75" fmla="*/ 117 h 121"/>
                  <a:gd name="T76" fmla="*/ 137 w 204"/>
                  <a:gd name="T77" fmla="*/ 120 h 121"/>
                  <a:gd name="T78" fmla="*/ 143 w 204"/>
                  <a:gd name="T79" fmla="*/ 117 h 121"/>
                  <a:gd name="T80" fmla="*/ 148 w 204"/>
                  <a:gd name="T81" fmla="*/ 107 h 121"/>
                  <a:gd name="T82" fmla="*/ 146 w 204"/>
                  <a:gd name="T83" fmla="*/ 99 h 121"/>
                  <a:gd name="T84" fmla="*/ 138 w 204"/>
                  <a:gd name="T85" fmla="*/ 91 h 121"/>
                  <a:gd name="T86" fmla="*/ 150 w 204"/>
                  <a:gd name="T87" fmla="*/ 86 h 121"/>
                  <a:gd name="T88" fmla="*/ 151 w 204"/>
                  <a:gd name="T89" fmla="*/ 81 h 121"/>
                  <a:gd name="T90" fmla="*/ 157 w 204"/>
                  <a:gd name="T91" fmla="*/ 78 h 121"/>
                  <a:gd name="T92" fmla="*/ 163 w 204"/>
                  <a:gd name="T93" fmla="*/ 72 h 121"/>
                  <a:gd name="T94" fmla="*/ 172 w 204"/>
                  <a:gd name="T95" fmla="*/ 69 h 121"/>
                  <a:gd name="T96" fmla="*/ 175 w 204"/>
                  <a:gd name="T97" fmla="*/ 73 h 121"/>
                  <a:gd name="T98" fmla="*/ 185 w 204"/>
                  <a:gd name="T99" fmla="*/ 76 h 121"/>
                  <a:gd name="T100" fmla="*/ 194 w 204"/>
                  <a:gd name="T101" fmla="*/ 76 h 121"/>
                  <a:gd name="T102" fmla="*/ 202 w 204"/>
                  <a:gd name="T103" fmla="*/ 7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4" h="121">
                    <a:moveTo>
                      <a:pt x="201" y="69"/>
                    </a:moveTo>
                    <a:lnTo>
                      <a:pt x="201" y="69"/>
                    </a:lnTo>
                    <a:lnTo>
                      <a:pt x="192" y="62"/>
                    </a:lnTo>
                    <a:lnTo>
                      <a:pt x="188" y="60"/>
                    </a:lnTo>
                    <a:lnTo>
                      <a:pt x="186" y="60"/>
                    </a:lnTo>
                    <a:lnTo>
                      <a:pt x="185" y="62"/>
                    </a:lnTo>
                    <a:lnTo>
                      <a:pt x="185" y="62"/>
                    </a:lnTo>
                    <a:lnTo>
                      <a:pt x="183" y="63"/>
                    </a:lnTo>
                    <a:lnTo>
                      <a:pt x="180" y="63"/>
                    </a:lnTo>
                    <a:lnTo>
                      <a:pt x="178" y="63"/>
                    </a:lnTo>
                    <a:lnTo>
                      <a:pt x="176" y="62"/>
                    </a:lnTo>
                    <a:lnTo>
                      <a:pt x="176" y="62"/>
                    </a:lnTo>
                    <a:lnTo>
                      <a:pt x="172" y="59"/>
                    </a:lnTo>
                    <a:lnTo>
                      <a:pt x="169" y="57"/>
                    </a:lnTo>
                    <a:lnTo>
                      <a:pt x="164" y="59"/>
                    </a:lnTo>
                    <a:lnTo>
                      <a:pt x="164" y="59"/>
                    </a:lnTo>
                    <a:lnTo>
                      <a:pt x="156" y="63"/>
                    </a:lnTo>
                    <a:lnTo>
                      <a:pt x="154" y="66"/>
                    </a:lnTo>
                    <a:lnTo>
                      <a:pt x="153" y="67"/>
                    </a:lnTo>
                    <a:lnTo>
                      <a:pt x="153" y="67"/>
                    </a:lnTo>
                    <a:lnTo>
                      <a:pt x="151" y="70"/>
                    </a:lnTo>
                    <a:lnTo>
                      <a:pt x="150" y="72"/>
                    </a:lnTo>
                    <a:lnTo>
                      <a:pt x="148" y="72"/>
                    </a:lnTo>
                    <a:lnTo>
                      <a:pt x="147" y="70"/>
                    </a:lnTo>
                    <a:lnTo>
                      <a:pt x="147" y="70"/>
                    </a:lnTo>
                    <a:lnTo>
                      <a:pt x="146" y="67"/>
                    </a:lnTo>
                    <a:lnTo>
                      <a:pt x="144" y="66"/>
                    </a:lnTo>
                    <a:lnTo>
                      <a:pt x="137" y="63"/>
                    </a:lnTo>
                    <a:lnTo>
                      <a:pt x="137" y="63"/>
                    </a:lnTo>
                    <a:lnTo>
                      <a:pt x="131" y="63"/>
                    </a:lnTo>
                    <a:lnTo>
                      <a:pt x="128" y="63"/>
                    </a:lnTo>
                    <a:lnTo>
                      <a:pt x="127" y="62"/>
                    </a:lnTo>
                    <a:lnTo>
                      <a:pt x="127" y="62"/>
                    </a:lnTo>
                    <a:lnTo>
                      <a:pt x="127" y="59"/>
                    </a:lnTo>
                    <a:lnTo>
                      <a:pt x="124" y="54"/>
                    </a:lnTo>
                    <a:lnTo>
                      <a:pt x="122" y="51"/>
                    </a:lnTo>
                    <a:lnTo>
                      <a:pt x="121" y="48"/>
                    </a:lnTo>
                    <a:lnTo>
                      <a:pt x="121" y="48"/>
                    </a:lnTo>
                    <a:lnTo>
                      <a:pt x="121" y="43"/>
                    </a:lnTo>
                    <a:lnTo>
                      <a:pt x="119" y="40"/>
                    </a:lnTo>
                    <a:lnTo>
                      <a:pt x="118" y="38"/>
                    </a:lnTo>
                    <a:lnTo>
                      <a:pt x="118" y="38"/>
                    </a:lnTo>
                    <a:lnTo>
                      <a:pt x="115" y="37"/>
                    </a:lnTo>
                    <a:lnTo>
                      <a:pt x="113" y="34"/>
                    </a:lnTo>
                    <a:lnTo>
                      <a:pt x="111" y="32"/>
                    </a:lnTo>
                    <a:lnTo>
                      <a:pt x="109" y="31"/>
                    </a:lnTo>
                    <a:lnTo>
                      <a:pt x="109" y="31"/>
                    </a:lnTo>
                    <a:lnTo>
                      <a:pt x="96" y="31"/>
                    </a:lnTo>
                    <a:lnTo>
                      <a:pt x="86" y="29"/>
                    </a:lnTo>
                    <a:lnTo>
                      <a:pt x="86" y="29"/>
                    </a:lnTo>
                    <a:lnTo>
                      <a:pt x="81" y="29"/>
                    </a:lnTo>
                    <a:lnTo>
                      <a:pt x="77" y="31"/>
                    </a:lnTo>
                    <a:lnTo>
                      <a:pt x="73" y="31"/>
                    </a:lnTo>
                    <a:lnTo>
                      <a:pt x="70" y="31"/>
                    </a:lnTo>
                    <a:lnTo>
                      <a:pt x="70" y="31"/>
                    </a:lnTo>
                    <a:lnTo>
                      <a:pt x="64" y="24"/>
                    </a:lnTo>
                    <a:lnTo>
                      <a:pt x="57" y="16"/>
                    </a:lnTo>
                    <a:lnTo>
                      <a:pt x="57" y="16"/>
                    </a:lnTo>
                    <a:lnTo>
                      <a:pt x="55" y="18"/>
                    </a:lnTo>
                    <a:lnTo>
                      <a:pt x="52" y="21"/>
                    </a:lnTo>
                    <a:lnTo>
                      <a:pt x="52" y="21"/>
                    </a:lnTo>
                    <a:lnTo>
                      <a:pt x="46" y="24"/>
                    </a:lnTo>
                    <a:lnTo>
                      <a:pt x="41" y="25"/>
                    </a:lnTo>
                    <a:lnTo>
                      <a:pt x="39" y="24"/>
                    </a:lnTo>
                    <a:lnTo>
                      <a:pt x="38" y="22"/>
                    </a:lnTo>
                    <a:lnTo>
                      <a:pt x="38" y="21"/>
                    </a:lnTo>
                    <a:lnTo>
                      <a:pt x="39" y="18"/>
                    </a:lnTo>
                    <a:lnTo>
                      <a:pt x="39" y="18"/>
                    </a:lnTo>
                    <a:lnTo>
                      <a:pt x="41" y="12"/>
                    </a:lnTo>
                    <a:lnTo>
                      <a:pt x="41" y="8"/>
                    </a:lnTo>
                    <a:lnTo>
                      <a:pt x="39" y="3"/>
                    </a:lnTo>
                    <a:lnTo>
                      <a:pt x="39" y="2"/>
                    </a:lnTo>
                    <a:lnTo>
                      <a:pt x="38" y="2"/>
                    </a:lnTo>
                    <a:lnTo>
                      <a:pt x="38" y="2"/>
                    </a:lnTo>
                    <a:lnTo>
                      <a:pt x="36" y="2"/>
                    </a:lnTo>
                    <a:lnTo>
                      <a:pt x="35" y="5"/>
                    </a:lnTo>
                    <a:lnTo>
                      <a:pt x="35" y="11"/>
                    </a:lnTo>
                    <a:lnTo>
                      <a:pt x="33" y="16"/>
                    </a:lnTo>
                    <a:lnTo>
                      <a:pt x="33" y="18"/>
                    </a:lnTo>
                    <a:lnTo>
                      <a:pt x="32" y="19"/>
                    </a:lnTo>
                    <a:lnTo>
                      <a:pt x="32" y="19"/>
                    </a:lnTo>
                    <a:lnTo>
                      <a:pt x="32" y="18"/>
                    </a:lnTo>
                    <a:lnTo>
                      <a:pt x="30" y="18"/>
                    </a:lnTo>
                    <a:lnTo>
                      <a:pt x="29" y="12"/>
                    </a:lnTo>
                    <a:lnTo>
                      <a:pt x="29" y="6"/>
                    </a:lnTo>
                    <a:lnTo>
                      <a:pt x="30" y="0"/>
                    </a:lnTo>
                    <a:lnTo>
                      <a:pt x="1" y="9"/>
                    </a:lnTo>
                    <a:lnTo>
                      <a:pt x="0" y="60"/>
                    </a:lnTo>
                    <a:lnTo>
                      <a:pt x="0" y="60"/>
                    </a:lnTo>
                    <a:lnTo>
                      <a:pt x="0" y="60"/>
                    </a:lnTo>
                    <a:lnTo>
                      <a:pt x="0" y="60"/>
                    </a:lnTo>
                    <a:lnTo>
                      <a:pt x="4" y="62"/>
                    </a:lnTo>
                    <a:lnTo>
                      <a:pt x="7" y="63"/>
                    </a:lnTo>
                    <a:lnTo>
                      <a:pt x="7" y="63"/>
                    </a:lnTo>
                    <a:lnTo>
                      <a:pt x="10" y="62"/>
                    </a:lnTo>
                    <a:lnTo>
                      <a:pt x="12" y="60"/>
                    </a:lnTo>
                    <a:lnTo>
                      <a:pt x="12" y="57"/>
                    </a:lnTo>
                    <a:lnTo>
                      <a:pt x="12" y="57"/>
                    </a:lnTo>
                    <a:lnTo>
                      <a:pt x="13" y="54"/>
                    </a:lnTo>
                    <a:lnTo>
                      <a:pt x="14" y="53"/>
                    </a:lnTo>
                    <a:lnTo>
                      <a:pt x="17" y="51"/>
                    </a:lnTo>
                    <a:lnTo>
                      <a:pt x="20" y="51"/>
                    </a:lnTo>
                    <a:lnTo>
                      <a:pt x="20" y="51"/>
                    </a:lnTo>
                    <a:lnTo>
                      <a:pt x="22" y="50"/>
                    </a:lnTo>
                    <a:lnTo>
                      <a:pt x="23" y="48"/>
                    </a:lnTo>
                    <a:lnTo>
                      <a:pt x="25" y="46"/>
                    </a:lnTo>
                    <a:lnTo>
                      <a:pt x="25" y="46"/>
                    </a:lnTo>
                    <a:lnTo>
                      <a:pt x="26" y="46"/>
                    </a:lnTo>
                    <a:lnTo>
                      <a:pt x="29" y="44"/>
                    </a:lnTo>
                    <a:lnTo>
                      <a:pt x="29" y="44"/>
                    </a:lnTo>
                    <a:lnTo>
                      <a:pt x="30" y="43"/>
                    </a:lnTo>
                    <a:lnTo>
                      <a:pt x="33" y="44"/>
                    </a:lnTo>
                    <a:lnTo>
                      <a:pt x="38" y="46"/>
                    </a:lnTo>
                    <a:lnTo>
                      <a:pt x="38" y="46"/>
                    </a:lnTo>
                    <a:lnTo>
                      <a:pt x="42" y="48"/>
                    </a:lnTo>
                    <a:lnTo>
                      <a:pt x="46" y="48"/>
                    </a:lnTo>
                    <a:lnTo>
                      <a:pt x="46" y="48"/>
                    </a:lnTo>
                    <a:lnTo>
                      <a:pt x="48" y="51"/>
                    </a:lnTo>
                    <a:lnTo>
                      <a:pt x="49" y="54"/>
                    </a:lnTo>
                    <a:lnTo>
                      <a:pt x="51" y="62"/>
                    </a:lnTo>
                    <a:lnTo>
                      <a:pt x="51" y="62"/>
                    </a:lnTo>
                    <a:lnTo>
                      <a:pt x="52" y="63"/>
                    </a:lnTo>
                    <a:lnTo>
                      <a:pt x="58" y="63"/>
                    </a:lnTo>
                    <a:lnTo>
                      <a:pt x="68" y="63"/>
                    </a:lnTo>
                    <a:lnTo>
                      <a:pt x="68" y="63"/>
                    </a:lnTo>
                    <a:lnTo>
                      <a:pt x="70" y="64"/>
                    </a:lnTo>
                    <a:lnTo>
                      <a:pt x="70" y="66"/>
                    </a:lnTo>
                    <a:lnTo>
                      <a:pt x="73" y="72"/>
                    </a:lnTo>
                    <a:lnTo>
                      <a:pt x="73" y="72"/>
                    </a:lnTo>
                    <a:lnTo>
                      <a:pt x="76" y="76"/>
                    </a:lnTo>
                    <a:lnTo>
                      <a:pt x="79" y="81"/>
                    </a:lnTo>
                    <a:lnTo>
                      <a:pt x="79" y="81"/>
                    </a:lnTo>
                    <a:lnTo>
                      <a:pt x="80" y="83"/>
                    </a:lnTo>
                    <a:lnTo>
                      <a:pt x="83" y="85"/>
                    </a:lnTo>
                    <a:lnTo>
                      <a:pt x="87" y="88"/>
                    </a:lnTo>
                    <a:lnTo>
                      <a:pt x="90" y="89"/>
                    </a:lnTo>
                    <a:lnTo>
                      <a:pt x="90" y="89"/>
                    </a:lnTo>
                    <a:lnTo>
                      <a:pt x="92" y="92"/>
                    </a:lnTo>
                    <a:lnTo>
                      <a:pt x="96" y="94"/>
                    </a:lnTo>
                    <a:lnTo>
                      <a:pt x="103" y="98"/>
                    </a:lnTo>
                    <a:lnTo>
                      <a:pt x="103" y="98"/>
                    </a:lnTo>
                    <a:lnTo>
                      <a:pt x="106" y="99"/>
                    </a:lnTo>
                    <a:lnTo>
                      <a:pt x="111" y="102"/>
                    </a:lnTo>
                    <a:lnTo>
                      <a:pt x="113" y="105"/>
                    </a:lnTo>
                    <a:lnTo>
                      <a:pt x="115" y="105"/>
                    </a:lnTo>
                    <a:lnTo>
                      <a:pt x="115" y="105"/>
                    </a:lnTo>
                    <a:lnTo>
                      <a:pt x="122" y="107"/>
                    </a:lnTo>
                    <a:lnTo>
                      <a:pt x="125" y="108"/>
                    </a:lnTo>
                    <a:lnTo>
                      <a:pt x="127" y="117"/>
                    </a:lnTo>
                    <a:lnTo>
                      <a:pt x="127" y="117"/>
                    </a:lnTo>
                    <a:lnTo>
                      <a:pt x="128" y="117"/>
                    </a:lnTo>
                    <a:lnTo>
                      <a:pt x="128" y="117"/>
                    </a:lnTo>
                    <a:lnTo>
                      <a:pt x="131" y="117"/>
                    </a:lnTo>
                    <a:lnTo>
                      <a:pt x="132" y="117"/>
                    </a:lnTo>
                    <a:lnTo>
                      <a:pt x="135" y="118"/>
                    </a:lnTo>
                    <a:lnTo>
                      <a:pt x="137" y="120"/>
                    </a:lnTo>
                    <a:lnTo>
                      <a:pt x="137" y="120"/>
                    </a:lnTo>
                    <a:lnTo>
                      <a:pt x="143" y="121"/>
                    </a:lnTo>
                    <a:lnTo>
                      <a:pt x="143" y="121"/>
                    </a:lnTo>
                    <a:lnTo>
                      <a:pt x="143" y="117"/>
                    </a:lnTo>
                    <a:lnTo>
                      <a:pt x="144" y="114"/>
                    </a:lnTo>
                    <a:lnTo>
                      <a:pt x="147" y="110"/>
                    </a:lnTo>
                    <a:lnTo>
                      <a:pt x="147" y="110"/>
                    </a:lnTo>
                    <a:lnTo>
                      <a:pt x="148" y="107"/>
                    </a:lnTo>
                    <a:lnTo>
                      <a:pt x="147" y="105"/>
                    </a:lnTo>
                    <a:lnTo>
                      <a:pt x="146" y="102"/>
                    </a:lnTo>
                    <a:lnTo>
                      <a:pt x="146" y="99"/>
                    </a:lnTo>
                    <a:lnTo>
                      <a:pt x="146" y="99"/>
                    </a:lnTo>
                    <a:lnTo>
                      <a:pt x="144" y="97"/>
                    </a:lnTo>
                    <a:lnTo>
                      <a:pt x="143" y="95"/>
                    </a:lnTo>
                    <a:lnTo>
                      <a:pt x="140" y="92"/>
                    </a:lnTo>
                    <a:lnTo>
                      <a:pt x="138" y="91"/>
                    </a:lnTo>
                    <a:lnTo>
                      <a:pt x="138" y="91"/>
                    </a:lnTo>
                    <a:lnTo>
                      <a:pt x="140" y="88"/>
                    </a:lnTo>
                    <a:lnTo>
                      <a:pt x="143" y="88"/>
                    </a:lnTo>
                    <a:lnTo>
                      <a:pt x="150" y="86"/>
                    </a:lnTo>
                    <a:lnTo>
                      <a:pt x="150" y="86"/>
                    </a:lnTo>
                    <a:lnTo>
                      <a:pt x="151" y="85"/>
                    </a:lnTo>
                    <a:lnTo>
                      <a:pt x="151" y="82"/>
                    </a:lnTo>
                    <a:lnTo>
                      <a:pt x="151" y="81"/>
                    </a:lnTo>
                    <a:lnTo>
                      <a:pt x="153" y="79"/>
                    </a:lnTo>
                    <a:lnTo>
                      <a:pt x="153" y="79"/>
                    </a:lnTo>
                    <a:lnTo>
                      <a:pt x="156" y="79"/>
                    </a:lnTo>
                    <a:lnTo>
                      <a:pt x="157" y="78"/>
                    </a:lnTo>
                    <a:lnTo>
                      <a:pt x="159" y="73"/>
                    </a:lnTo>
                    <a:lnTo>
                      <a:pt x="159" y="73"/>
                    </a:lnTo>
                    <a:lnTo>
                      <a:pt x="160" y="72"/>
                    </a:lnTo>
                    <a:lnTo>
                      <a:pt x="163" y="72"/>
                    </a:lnTo>
                    <a:lnTo>
                      <a:pt x="166" y="72"/>
                    </a:lnTo>
                    <a:lnTo>
                      <a:pt x="167" y="72"/>
                    </a:lnTo>
                    <a:lnTo>
                      <a:pt x="167" y="72"/>
                    </a:lnTo>
                    <a:lnTo>
                      <a:pt x="172" y="69"/>
                    </a:lnTo>
                    <a:lnTo>
                      <a:pt x="175" y="69"/>
                    </a:lnTo>
                    <a:lnTo>
                      <a:pt x="176" y="69"/>
                    </a:lnTo>
                    <a:lnTo>
                      <a:pt x="176" y="69"/>
                    </a:lnTo>
                    <a:lnTo>
                      <a:pt x="175" y="73"/>
                    </a:lnTo>
                    <a:lnTo>
                      <a:pt x="172" y="79"/>
                    </a:lnTo>
                    <a:lnTo>
                      <a:pt x="172" y="79"/>
                    </a:lnTo>
                    <a:lnTo>
                      <a:pt x="179" y="78"/>
                    </a:lnTo>
                    <a:lnTo>
                      <a:pt x="185" y="76"/>
                    </a:lnTo>
                    <a:lnTo>
                      <a:pt x="185" y="76"/>
                    </a:lnTo>
                    <a:lnTo>
                      <a:pt x="188" y="76"/>
                    </a:lnTo>
                    <a:lnTo>
                      <a:pt x="191" y="76"/>
                    </a:lnTo>
                    <a:lnTo>
                      <a:pt x="194" y="76"/>
                    </a:lnTo>
                    <a:lnTo>
                      <a:pt x="196" y="75"/>
                    </a:lnTo>
                    <a:lnTo>
                      <a:pt x="196" y="75"/>
                    </a:lnTo>
                    <a:lnTo>
                      <a:pt x="199" y="72"/>
                    </a:lnTo>
                    <a:lnTo>
                      <a:pt x="202" y="72"/>
                    </a:lnTo>
                    <a:lnTo>
                      <a:pt x="204" y="70"/>
                    </a:lnTo>
                    <a:lnTo>
                      <a:pt x="201" y="69"/>
                    </a:lnTo>
                    <a:lnTo>
                      <a:pt x="201" y="69"/>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5" name="Freeform 144">
                <a:extLst>
                  <a:ext uri="{FF2B5EF4-FFF2-40B4-BE49-F238E27FC236}">
                    <a16:creationId xmlns:a16="http://schemas.microsoft.com/office/drawing/2014/main" id="{C5C44E8F-FFE8-A759-68CE-1D0681957D8C}"/>
                  </a:ext>
                </a:extLst>
              </p:cNvPr>
              <p:cNvSpPr>
                <a:spLocks noEditPoints="1"/>
              </p:cNvSpPr>
              <p:nvPr/>
            </p:nvSpPr>
            <p:spPr bwMode="auto">
              <a:xfrm>
                <a:off x="3606800" y="3009901"/>
                <a:ext cx="476250" cy="758825"/>
              </a:xfrm>
              <a:custGeom>
                <a:avLst/>
                <a:gdLst>
                  <a:gd name="T0" fmla="*/ 293 w 300"/>
                  <a:gd name="T1" fmla="*/ 248 h 478"/>
                  <a:gd name="T2" fmla="*/ 271 w 300"/>
                  <a:gd name="T3" fmla="*/ 239 h 478"/>
                  <a:gd name="T4" fmla="*/ 256 w 300"/>
                  <a:gd name="T5" fmla="*/ 232 h 478"/>
                  <a:gd name="T6" fmla="*/ 232 w 300"/>
                  <a:gd name="T7" fmla="*/ 248 h 478"/>
                  <a:gd name="T8" fmla="*/ 233 w 300"/>
                  <a:gd name="T9" fmla="*/ 232 h 478"/>
                  <a:gd name="T10" fmla="*/ 210 w 300"/>
                  <a:gd name="T11" fmla="*/ 244 h 478"/>
                  <a:gd name="T12" fmla="*/ 208 w 300"/>
                  <a:gd name="T13" fmla="*/ 239 h 478"/>
                  <a:gd name="T14" fmla="*/ 201 w 300"/>
                  <a:gd name="T15" fmla="*/ 248 h 478"/>
                  <a:gd name="T16" fmla="*/ 185 w 300"/>
                  <a:gd name="T17" fmla="*/ 252 h 478"/>
                  <a:gd name="T18" fmla="*/ 175 w 300"/>
                  <a:gd name="T19" fmla="*/ 254 h 478"/>
                  <a:gd name="T20" fmla="*/ 157 w 300"/>
                  <a:gd name="T21" fmla="*/ 258 h 478"/>
                  <a:gd name="T22" fmla="*/ 136 w 300"/>
                  <a:gd name="T23" fmla="*/ 271 h 478"/>
                  <a:gd name="T24" fmla="*/ 136 w 300"/>
                  <a:gd name="T25" fmla="*/ 279 h 478"/>
                  <a:gd name="T26" fmla="*/ 114 w 300"/>
                  <a:gd name="T27" fmla="*/ 279 h 478"/>
                  <a:gd name="T28" fmla="*/ 108 w 300"/>
                  <a:gd name="T29" fmla="*/ 289 h 478"/>
                  <a:gd name="T30" fmla="*/ 133 w 300"/>
                  <a:gd name="T31" fmla="*/ 292 h 478"/>
                  <a:gd name="T32" fmla="*/ 111 w 300"/>
                  <a:gd name="T33" fmla="*/ 305 h 478"/>
                  <a:gd name="T34" fmla="*/ 86 w 300"/>
                  <a:gd name="T35" fmla="*/ 343 h 478"/>
                  <a:gd name="T36" fmla="*/ 77 w 300"/>
                  <a:gd name="T37" fmla="*/ 363 h 478"/>
                  <a:gd name="T38" fmla="*/ 48 w 300"/>
                  <a:gd name="T39" fmla="*/ 384 h 478"/>
                  <a:gd name="T40" fmla="*/ 25 w 300"/>
                  <a:gd name="T41" fmla="*/ 395 h 478"/>
                  <a:gd name="T42" fmla="*/ 10 w 300"/>
                  <a:gd name="T43" fmla="*/ 408 h 478"/>
                  <a:gd name="T44" fmla="*/ 2 w 300"/>
                  <a:gd name="T45" fmla="*/ 429 h 478"/>
                  <a:gd name="T46" fmla="*/ 19 w 300"/>
                  <a:gd name="T47" fmla="*/ 441 h 478"/>
                  <a:gd name="T48" fmla="*/ 3 w 300"/>
                  <a:gd name="T49" fmla="*/ 454 h 478"/>
                  <a:gd name="T50" fmla="*/ 10 w 300"/>
                  <a:gd name="T51" fmla="*/ 464 h 478"/>
                  <a:gd name="T52" fmla="*/ 60 w 300"/>
                  <a:gd name="T53" fmla="*/ 462 h 478"/>
                  <a:gd name="T54" fmla="*/ 79 w 300"/>
                  <a:gd name="T55" fmla="*/ 457 h 478"/>
                  <a:gd name="T56" fmla="*/ 90 w 300"/>
                  <a:gd name="T57" fmla="*/ 427 h 478"/>
                  <a:gd name="T58" fmla="*/ 83 w 300"/>
                  <a:gd name="T59" fmla="*/ 387 h 478"/>
                  <a:gd name="T60" fmla="*/ 102 w 300"/>
                  <a:gd name="T61" fmla="*/ 357 h 478"/>
                  <a:gd name="T62" fmla="*/ 122 w 300"/>
                  <a:gd name="T63" fmla="*/ 324 h 478"/>
                  <a:gd name="T64" fmla="*/ 152 w 300"/>
                  <a:gd name="T65" fmla="*/ 290 h 478"/>
                  <a:gd name="T66" fmla="*/ 182 w 300"/>
                  <a:gd name="T67" fmla="*/ 273 h 478"/>
                  <a:gd name="T68" fmla="*/ 223 w 300"/>
                  <a:gd name="T69" fmla="*/ 279 h 478"/>
                  <a:gd name="T70" fmla="*/ 245 w 300"/>
                  <a:gd name="T71" fmla="*/ 258 h 478"/>
                  <a:gd name="T72" fmla="*/ 280 w 300"/>
                  <a:gd name="T73" fmla="*/ 267 h 478"/>
                  <a:gd name="T74" fmla="*/ 82 w 300"/>
                  <a:gd name="T75" fmla="*/ 34 h 478"/>
                  <a:gd name="T76" fmla="*/ 108 w 300"/>
                  <a:gd name="T77" fmla="*/ 51 h 478"/>
                  <a:gd name="T78" fmla="*/ 130 w 300"/>
                  <a:gd name="T79" fmla="*/ 50 h 478"/>
                  <a:gd name="T80" fmla="*/ 111 w 300"/>
                  <a:gd name="T81" fmla="*/ 71 h 478"/>
                  <a:gd name="T82" fmla="*/ 102 w 300"/>
                  <a:gd name="T83" fmla="*/ 80 h 478"/>
                  <a:gd name="T84" fmla="*/ 128 w 300"/>
                  <a:gd name="T85" fmla="*/ 101 h 478"/>
                  <a:gd name="T86" fmla="*/ 160 w 300"/>
                  <a:gd name="T87" fmla="*/ 64 h 478"/>
                  <a:gd name="T88" fmla="*/ 182 w 300"/>
                  <a:gd name="T89" fmla="*/ 61 h 478"/>
                  <a:gd name="T90" fmla="*/ 201 w 300"/>
                  <a:gd name="T91" fmla="*/ 79 h 478"/>
                  <a:gd name="T92" fmla="*/ 211 w 300"/>
                  <a:gd name="T93" fmla="*/ 70 h 478"/>
                  <a:gd name="T94" fmla="*/ 191 w 300"/>
                  <a:gd name="T95" fmla="*/ 52 h 478"/>
                  <a:gd name="T96" fmla="*/ 170 w 300"/>
                  <a:gd name="T97" fmla="*/ 36 h 478"/>
                  <a:gd name="T98" fmla="*/ 147 w 300"/>
                  <a:gd name="T99" fmla="*/ 20 h 478"/>
                  <a:gd name="T100" fmla="*/ 125 w 300"/>
                  <a:gd name="T101" fmla="*/ 23 h 478"/>
                  <a:gd name="T102" fmla="*/ 106 w 300"/>
                  <a:gd name="T103" fmla="*/ 29 h 478"/>
                  <a:gd name="T104" fmla="*/ 98 w 300"/>
                  <a:gd name="T105" fmla="*/ 19 h 478"/>
                  <a:gd name="T106" fmla="*/ 70 w 300"/>
                  <a:gd name="T107" fmla="*/ 35 h 478"/>
                  <a:gd name="T108" fmla="*/ 67 w 300"/>
                  <a:gd name="T109" fmla="*/ 45 h 478"/>
                  <a:gd name="T110" fmla="*/ 188 w 300"/>
                  <a:gd name="T111" fmla="*/ 19 h 478"/>
                  <a:gd name="T112" fmla="*/ 213 w 300"/>
                  <a:gd name="T113" fmla="*/ 35 h 478"/>
                  <a:gd name="T114" fmla="*/ 239 w 300"/>
                  <a:gd name="T115" fmla="*/ 9 h 478"/>
                  <a:gd name="T116" fmla="*/ 200 w 300"/>
                  <a:gd name="T117" fmla="*/ 9 h 478"/>
                  <a:gd name="T118" fmla="*/ 169 w 300"/>
                  <a:gd name="T119" fmla="*/ 0 h 478"/>
                  <a:gd name="T120" fmla="*/ 153 w 300"/>
                  <a:gd name="T121" fmla="*/ 3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0" h="478">
                    <a:moveTo>
                      <a:pt x="291" y="257"/>
                    </a:moveTo>
                    <a:lnTo>
                      <a:pt x="291" y="257"/>
                    </a:lnTo>
                    <a:lnTo>
                      <a:pt x="290" y="258"/>
                    </a:lnTo>
                    <a:lnTo>
                      <a:pt x="288" y="258"/>
                    </a:lnTo>
                    <a:lnTo>
                      <a:pt x="287" y="258"/>
                    </a:lnTo>
                    <a:lnTo>
                      <a:pt x="287" y="257"/>
                    </a:lnTo>
                    <a:lnTo>
                      <a:pt x="287" y="257"/>
                    </a:lnTo>
                    <a:lnTo>
                      <a:pt x="286" y="254"/>
                    </a:lnTo>
                    <a:lnTo>
                      <a:pt x="283" y="252"/>
                    </a:lnTo>
                    <a:lnTo>
                      <a:pt x="278" y="249"/>
                    </a:lnTo>
                    <a:lnTo>
                      <a:pt x="278" y="249"/>
                    </a:lnTo>
                    <a:lnTo>
                      <a:pt x="280" y="249"/>
                    </a:lnTo>
                    <a:lnTo>
                      <a:pt x="281" y="249"/>
                    </a:lnTo>
                    <a:lnTo>
                      <a:pt x="286" y="251"/>
                    </a:lnTo>
                    <a:lnTo>
                      <a:pt x="286" y="251"/>
                    </a:lnTo>
                    <a:lnTo>
                      <a:pt x="287" y="251"/>
                    </a:lnTo>
                    <a:lnTo>
                      <a:pt x="288" y="251"/>
                    </a:lnTo>
                    <a:lnTo>
                      <a:pt x="293" y="248"/>
                    </a:lnTo>
                    <a:lnTo>
                      <a:pt x="293" y="248"/>
                    </a:lnTo>
                    <a:lnTo>
                      <a:pt x="296" y="247"/>
                    </a:lnTo>
                    <a:lnTo>
                      <a:pt x="297" y="247"/>
                    </a:lnTo>
                    <a:lnTo>
                      <a:pt x="300" y="247"/>
                    </a:lnTo>
                    <a:lnTo>
                      <a:pt x="300" y="245"/>
                    </a:lnTo>
                    <a:lnTo>
                      <a:pt x="300" y="245"/>
                    </a:lnTo>
                    <a:lnTo>
                      <a:pt x="300" y="244"/>
                    </a:lnTo>
                    <a:lnTo>
                      <a:pt x="299" y="242"/>
                    </a:lnTo>
                    <a:lnTo>
                      <a:pt x="294" y="239"/>
                    </a:lnTo>
                    <a:lnTo>
                      <a:pt x="294" y="239"/>
                    </a:lnTo>
                    <a:lnTo>
                      <a:pt x="291" y="236"/>
                    </a:lnTo>
                    <a:lnTo>
                      <a:pt x="286" y="236"/>
                    </a:lnTo>
                    <a:lnTo>
                      <a:pt x="286" y="236"/>
                    </a:lnTo>
                    <a:lnTo>
                      <a:pt x="283" y="236"/>
                    </a:lnTo>
                    <a:lnTo>
                      <a:pt x="280" y="233"/>
                    </a:lnTo>
                    <a:lnTo>
                      <a:pt x="280" y="233"/>
                    </a:lnTo>
                    <a:lnTo>
                      <a:pt x="277" y="233"/>
                    </a:lnTo>
                    <a:lnTo>
                      <a:pt x="274" y="233"/>
                    </a:lnTo>
                    <a:lnTo>
                      <a:pt x="271" y="236"/>
                    </a:lnTo>
                    <a:lnTo>
                      <a:pt x="271" y="239"/>
                    </a:lnTo>
                    <a:lnTo>
                      <a:pt x="271" y="239"/>
                    </a:lnTo>
                    <a:lnTo>
                      <a:pt x="270" y="242"/>
                    </a:lnTo>
                    <a:lnTo>
                      <a:pt x="268" y="244"/>
                    </a:lnTo>
                    <a:lnTo>
                      <a:pt x="267" y="242"/>
                    </a:lnTo>
                    <a:lnTo>
                      <a:pt x="268" y="241"/>
                    </a:lnTo>
                    <a:lnTo>
                      <a:pt x="268" y="241"/>
                    </a:lnTo>
                    <a:lnTo>
                      <a:pt x="268" y="239"/>
                    </a:lnTo>
                    <a:lnTo>
                      <a:pt x="268" y="236"/>
                    </a:lnTo>
                    <a:lnTo>
                      <a:pt x="268" y="235"/>
                    </a:lnTo>
                    <a:lnTo>
                      <a:pt x="270" y="233"/>
                    </a:lnTo>
                    <a:lnTo>
                      <a:pt x="270" y="233"/>
                    </a:lnTo>
                    <a:lnTo>
                      <a:pt x="271" y="233"/>
                    </a:lnTo>
                    <a:lnTo>
                      <a:pt x="270" y="230"/>
                    </a:lnTo>
                    <a:lnTo>
                      <a:pt x="268" y="229"/>
                    </a:lnTo>
                    <a:lnTo>
                      <a:pt x="264" y="228"/>
                    </a:lnTo>
                    <a:lnTo>
                      <a:pt x="264" y="228"/>
                    </a:lnTo>
                    <a:lnTo>
                      <a:pt x="259" y="228"/>
                    </a:lnTo>
                    <a:lnTo>
                      <a:pt x="258" y="230"/>
                    </a:lnTo>
                    <a:lnTo>
                      <a:pt x="256" y="232"/>
                    </a:lnTo>
                    <a:lnTo>
                      <a:pt x="256" y="233"/>
                    </a:lnTo>
                    <a:lnTo>
                      <a:pt x="256" y="233"/>
                    </a:lnTo>
                    <a:lnTo>
                      <a:pt x="256" y="236"/>
                    </a:lnTo>
                    <a:lnTo>
                      <a:pt x="255" y="239"/>
                    </a:lnTo>
                    <a:lnTo>
                      <a:pt x="252" y="242"/>
                    </a:lnTo>
                    <a:lnTo>
                      <a:pt x="249" y="244"/>
                    </a:lnTo>
                    <a:lnTo>
                      <a:pt x="249" y="244"/>
                    </a:lnTo>
                    <a:lnTo>
                      <a:pt x="249" y="242"/>
                    </a:lnTo>
                    <a:lnTo>
                      <a:pt x="249" y="239"/>
                    </a:lnTo>
                    <a:lnTo>
                      <a:pt x="251" y="233"/>
                    </a:lnTo>
                    <a:lnTo>
                      <a:pt x="251" y="233"/>
                    </a:lnTo>
                    <a:lnTo>
                      <a:pt x="249" y="232"/>
                    </a:lnTo>
                    <a:lnTo>
                      <a:pt x="248" y="232"/>
                    </a:lnTo>
                    <a:lnTo>
                      <a:pt x="243" y="238"/>
                    </a:lnTo>
                    <a:lnTo>
                      <a:pt x="243" y="238"/>
                    </a:lnTo>
                    <a:lnTo>
                      <a:pt x="236" y="245"/>
                    </a:lnTo>
                    <a:lnTo>
                      <a:pt x="233" y="247"/>
                    </a:lnTo>
                    <a:lnTo>
                      <a:pt x="232" y="248"/>
                    </a:lnTo>
                    <a:lnTo>
                      <a:pt x="232" y="248"/>
                    </a:lnTo>
                    <a:lnTo>
                      <a:pt x="230" y="248"/>
                    </a:lnTo>
                    <a:lnTo>
                      <a:pt x="230" y="245"/>
                    </a:lnTo>
                    <a:lnTo>
                      <a:pt x="230" y="244"/>
                    </a:lnTo>
                    <a:lnTo>
                      <a:pt x="233" y="241"/>
                    </a:lnTo>
                    <a:lnTo>
                      <a:pt x="233" y="241"/>
                    </a:lnTo>
                    <a:lnTo>
                      <a:pt x="236" y="239"/>
                    </a:lnTo>
                    <a:lnTo>
                      <a:pt x="237" y="235"/>
                    </a:lnTo>
                    <a:lnTo>
                      <a:pt x="239" y="233"/>
                    </a:lnTo>
                    <a:lnTo>
                      <a:pt x="240" y="232"/>
                    </a:lnTo>
                    <a:lnTo>
                      <a:pt x="240" y="232"/>
                    </a:lnTo>
                    <a:lnTo>
                      <a:pt x="243" y="232"/>
                    </a:lnTo>
                    <a:lnTo>
                      <a:pt x="243" y="230"/>
                    </a:lnTo>
                    <a:lnTo>
                      <a:pt x="242" y="229"/>
                    </a:lnTo>
                    <a:lnTo>
                      <a:pt x="239" y="228"/>
                    </a:lnTo>
                    <a:lnTo>
                      <a:pt x="239" y="228"/>
                    </a:lnTo>
                    <a:lnTo>
                      <a:pt x="237" y="228"/>
                    </a:lnTo>
                    <a:lnTo>
                      <a:pt x="236" y="229"/>
                    </a:lnTo>
                    <a:lnTo>
                      <a:pt x="233" y="232"/>
                    </a:lnTo>
                    <a:lnTo>
                      <a:pt x="233" y="232"/>
                    </a:lnTo>
                    <a:lnTo>
                      <a:pt x="232" y="233"/>
                    </a:lnTo>
                    <a:lnTo>
                      <a:pt x="229" y="232"/>
                    </a:lnTo>
                    <a:lnTo>
                      <a:pt x="226" y="232"/>
                    </a:lnTo>
                    <a:lnTo>
                      <a:pt x="224" y="232"/>
                    </a:lnTo>
                    <a:lnTo>
                      <a:pt x="224" y="232"/>
                    </a:lnTo>
                    <a:lnTo>
                      <a:pt x="223" y="233"/>
                    </a:lnTo>
                    <a:lnTo>
                      <a:pt x="223" y="235"/>
                    </a:lnTo>
                    <a:lnTo>
                      <a:pt x="223" y="236"/>
                    </a:lnTo>
                    <a:lnTo>
                      <a:pt x="223" y="236"/>
                    </a:lnTo>
                    <a:lnTo>
                      <a:pt x="223" y="238"/>
                    </a:lnTo>
                    <a:lnTo>
                      <a:pt x="223" y="239"/>
                    </a:lnTo>
                    <a:lnTo>
                      <a:pt x="221" y="239"/>
                    </a:lnTo>
                    <a:lnTo>
                      <a:pt x="220" y="238"/>
                    </a:lnTo>
                    <a:lnTo>
                      <a:pt x="220" y="238"/>
                    </a:lnTo>
                    <a:lnTo>
                      <a:pt x="219" y="236"/>
                    </a:lnTo>
                    <a:lnTo>
                      <a:pt x="216" y="236"/>
                    </a:lnTo>
                    <a:lnTo>
                      <a:pt x="213" y="241"/>
                    </a:lnTo>
                    <a:lnTo>
                      <a:pt x="213" y="241"/>
                    </a:lnTo>
                    <a:lnTo>
                      <a:pt x="210" y="244"/>
                    </a:lnTo>
                    <a:lnTo>
                      <a:pt x="208" y="245"/>
                    </a:lnTo>
                    <a:lnTo>
                      <a:pt x="210" y="245"/>
                    </a:lnTo>
                    <a:lnTo>
                      <a:pt x="210" y="245"/>
                    </a:lnTo>
                    <a:lnTo>
                      <a:pt x="210" y="247"/>
                    </a:lnTo>
                    <a:lnTo>
                      <a:pt x="211" y="248"/>
                    </a:lnTo>
                    <a:lnTo>
                      <a:pt x="210" y="251"/>
                    </a:lnTo>
                    <a:lnTo>
                      <a:pt x="208" y="252"/>
                    </a:lnTo>
                    <a:lnTo>
                      <a:pt x="208" y="252"/>
                    </a:lnTo>
                    <a:lnTo>
                      <a:pt x="207" y="251"/>
                    </a:lnTo>
                    <a:lnTo>
                      <a:pt x="205" y="248"/>
                    </a:lnTo>
                    <a:lnTo>
                      <a:pt x="205" y="245"/>
                    </a:lnTo>
                    <a:lnTo>
                      <a:pt x="204" y="244"/>
                    </a:lnTo>
                    <a:lnTo>
                      <a:pt x="204" y="244"/>
                    </a:lnTo>
                    <a:lnTo>
                      <a:pt x="203" y="244"/>
                    </a:lnTo>
                    <a:lnTo>
                      <a:pt x="203" y="242"/>
                    </a:lnTo>
                    <a:lnTo>
                      <a:pt x="204" y="241"/>
                    </a:lnTo>
                    <a:lnTo>
                      <a:pt x="207" y="239"/>
                    </a:lnTo>
                    <a:lnTo>
                      <a:pt x="207" y="239"/>
                    </a:lnTo>
                    <a:lnTo>
                      <a:pt x="208" y="239"/>
                    </a:lnTo>
                    <a:lnTo>
                      <a:pt x="211" y="238"/>
                    </a:lnTo>
                    <a:lnTo>
                      <a:pt x="213" y="233"/>
                    </a:lnTo>
                    <a:lnTo>
                      <a:pt x="213" y="233"/>
                    </a:lnTo>
                    <a:lnTo>
                      <a:pt x="211" y="232"/>
                    </a:lnTo>
                    <a:lnTo>
                      <a:pt x="210" y="232"/>
                    </a:lnTo>
                    <a:lnTo>
                      <a:pt x="208" y="233"/>
                    </a:lnTo>
                    <a:lnTo>
                      <a:pt x="208" y="235"/>
                    </a:lnTo>
                    <a:lnTo>
                      <a:pt x="208" y="235"/>
                    </a:lnTo>
                    <a:lnTo>
                      <a:pt x="207" y="236"/>
                    </a:lnTo>
                    <a:lnTo>
                      <a:pt x="205" y="236"/>
                    </a:lnTo>
                    <a:lnTo>
                      <a:pt x="198" y="236"/>
                    </a:lnTo>
                    <a:lnTo>
                      <a:pt x="198" y="236"/>
                    </a:lnTo>
                    <a:lnTo>
                      <a:pt x="197" y="238"/>
                    </a:lnTo>
                    <a:lnTo>
                      <a:pt x="195" y="239"/>
                    </a:lnTo>
                    <a:lnTo>
                      <a:pt x="197" y="242"/>
                    </a:lnTo>
                    <a:lnTo>
                      <a:pt x="200" y="245"/>
                    </a:lnTo>
                    <a:lnTo>
                      <a:pt x="200" y="245"/>
                    </a:lnTo>
                    <a:lnTo>
                      <a:pt x="201" y="247"/>
                    </a:lnTo>
                    <a:lnTo>
                      <a:pt x="201" y="248"/>
                    </a:lnTo>
                    <a:lnTo>
                      <a:pt x="198" y="248"/>
                    </a:lnTo>
                    <a:lnTo>
                      <a:pt x="197" y="247"/>
                    </a:lnTo>
                    <a:lnTo>
                      <a:pt x="197" y="247"/>
                    </a:lnTo>
                    <a:lnTo>
                      <a:pt x="194" y="247"/>
                    </a:lnTo>
                    <a:lnTo>
                      <a:pt x="192" y="245"/>
                    </a:lnTo>
                    <a:lnTo>
                      <a:pt x="188" y="247"/>
                    </a:lnTo>
                    <a:lnTo>
                      <a:pt x="188" y="247"/>
                    </a:lnTo>
                    <a:lnTo>
                      <a:pt x="186" y="248"/>
                    </a:lnTo>
                    <a:lnTo>
                      <a:pt x="186" y="248"/>
                    </a:lnTo>
                    <a:lnTo>
                      <a:pt x="189" y="249"/>
                    </a:lnTo>
                    <a:lnTo>
                      <a:pt x="194" y="252"/>
                    </a:lnTo>
                    <a:lnTo>
                      <a:pt x="194" y="252"/>
                    </a:lnTo>
                    <a:lnTo>
                      <a:pt x="194" y="254"/>
                    </a:lnTo>
                    <a:lnTo>
                      <a:pt x="192" y="252"/>
                    </a:lnTo>
                    <a:lnTo>
                      <a:pt x="189" y="252"/>
                    </a:lnTo>
                    <a:lnTo>
                      <a:pt x="188" y="252"/>
                    </a:lnTo>
                    <a:lnTo>
                      <a:pt x="188" y="252"/>
                    </a:lnTo>
                    <a:lnTo>
                      <a:pt x="186" y="252"/>
                    </a:lnTo>
                    <a:lnTo>
                      <a:pt x="185" y="252"/>
                    </a:lnTo>
                    <a:lnTo>
                      <a:pt x="184" y="251"/>
                    </a:lnTo>
                    <a:lnTo>
                      <a:pt x="182" y="248"/>
                    </a:lnTo>
                    <a:lnTo>
                      <a:pt x="182" y="248"/>
                    </a:lnTo>
                    <a:lnTo>
                      <a:pt x="181" y="248"/>
                    </a:lnTo>
                    <a:lnTo>
                      <a:pt x="178" y="248"/>
                    </a:lnTo>
                    <a:lnTo>
                      <a:pt x="178" y="249"/>
                    </a:lnTo>
                    <a:lnTo>
                      <a:pt x="178" y="251"/>
                    </a:lnTo>
                    <a:lnTo>
                      <a:pt x="178" y="251"/>
                    </a:lnTo>
                    <a:lnTo>
                      <a:pt x="181" y="252"/>
                    </a:lnTo>
                    <a:lnTo>
                      <a:pt x="181" y="254"/>
                    </a:lnTo>
                    <a:lnTo>
                      <a:pt x="181" y="258"/>
                    </a:lnTo>
                    <a:lnTo>
                      <a:pt x="181" y="258"/>
                    </a:lnTo>
                    <a:lnTo>
                      <a:pt x="181" y="260"/>
                    </a:lnTo>
                    <a:lnTo>
                      <a:pt x="179" y="260"/>
                    </a:lnTo>
                    <a:lnTo>
                      <a:pt x="178" y="258"/>
                    </a:lnTo>
                    <a:lnTo>
                      <a:pt x="178" y="255"/>
                    </a:lnTo>
                    <a:lnTo>
                      <a:pt x="178" y="255"/>
                    </a:lnTo>
                    <a:lnTo>
                      <a:pt x="176" y="254"/>
                    </a:lnTo>
                    <a:lnTo>
                      <a:pt x="175" y="254"/>
                    </a:lnTo>
                    <a:lnTo>
                      <a:pt x="170" y="255"/>
                    </a:lnTo>
                    <a:lnTo>
                      <a:pt x="170" y="255"/>
                    </a:lnTo>
                    <a:lnTo>
                      <a:pt x="169" y="255"/>
                    </a:lnTo>
                    <a:lnTo>
                      <a:pt x="169" y="254"/>
                    </a:lnTo>
                    <a:lnTo>
                      <a:pt x="170" y="251"/>
                    </a:lnTo>
                    <a:lnTo>
                      <a:pt x="169" y="248"/>
                    </a:lnTo>
                    <a:lnTo>
                      <a:pt x="169" y="248"/>
                    </a:lnTo>
                    <a:lnTo>
                      <a:pt x="169" y="248"/>
                    </a:lnTo>
                    <a:lnTo>
                      <a:pt x="166" y="248"/>
                    </a:lnTo>
                    <a:lnTo>
                      <a:pt x="162" y="249"/>
                    </a:lnTo>
                    <a:lnTo>
                      <a:pt x="162" y="249"/>
                    </a:lnTo>
                    <a:lnTo>
                      <a:pt x="157" y="251"/>
                    </a:lnTo>
                    <a:lnTo>
                      <a:pt x="157" y="251"/>
                    </a:lnTo>
                    <a:lnTo>
                      <a:pt x="159" y="252"/>
                    </a:lnTo>
                    <a:lnTo>
                      <a:pt x="159" y="252"/>
                    </a:lnTo>
                    <a:lnTo>
                      <a:pt x="159" y="254"/>
                    </a:lnTo>
                    <a:lnTo>
                      <a:pt x="160" y="257"/>
                    </a:lnTo>
                    <a:lnTo>
                      <a:pt x="159" y="258"/>
                    </a:lnTo>
                    <a:lnTo>
                      <a:pt x="157" y="258"/>
                    </a:lnTo>
                    <a:lnTo>
                      <a:pt x="157" y="258"/>
                    </a:lnTo>
                    <a:lnTo>
                      <a:pt x="154" y="258"/>
                    </a:lnTo>
                    <a:lnTo>
                      <a:pt x="153" y="261"/>
                    </a:lnTo>
                    <a:lnTo>
                      <a:pt x="153" y="261"/>
                    </a:lnTo>
                    <a:lnTo>
                      <a:pt x="153" y="263"/>
                    </a:lnTo>
                    <a:lnTo>
                      <a:pt x="152" y="263"/>
                    </a:lnTo>
                    <a:lnTo>
                      <a:pt x="150" y="263"/>
                    </a:lnTo>
                    <a:lnTo>
                      <a:pt x="149" y="261"/>
                    </a:lnTo>
                    <a:lnTo>
                      <a:pt x="149" y="261"/>
                    </a:lnTo>
                    <a:lnTo>
                      <a:pt x="149" y="260"/>
                    </a:lnTo>
                    <a:lnTo>
                      <a:pt x="146" y="260"/>
                    </a:lnTo>
                    <a:lnTo>
                      <a:pt x="143" y="261"/>
                    </a:lnTo>
                    <a:lnTo>
                      <a:pt x="141" y="263"/>
                    </a:lnTo>
                    <a:lnTo>
                      <a:pt x="141" y="263"/>
                    </a:lnTo>
                    <a:lnTo>
                      <a:pt x="137" y="265"/>
                    </a:lnTo>
                    <a:lnTo>
                      <a:pt x="136" y="268"/>
                    </a:lnTo>
                    <a:lnTo>
                      <a:pt x="136" y="270"/>
                    </a:lnTo>
                    <a:lnTo>
                      <a:pt x="136" y="270"/>
                    </a:lnTo>
                    <a:lnTo>
                      <a:pt x="136" y="271"/>
                    </a:lnTo>
                    <a:lnTo>
                      <a:pt x="138" y="271"/>
                    </a:lnTo>
                    <a:lnTo>
                      <a:pt x="140" y="270"/>
                    </a:lnTo>
                    <a:lnTo>
                      <a:pt x="143" y="270"/>
                    </a:lnTo>
                    <a:lnTo>
                      <a:pt x="143" y="270"/>
                    </a:lnTo>
                    <a:lnTo>
                      <a:pt x="144" y="271"/>
                    </a:lnTo>
                    <a:lnTo>
                      <a:pt x="144" y="271"/>
                    </a:lnTo>
                    <a:lnTo>
                      <a:pt x="144" y="273"/>
                    </a:lnTo>
                    <a:lnTo>
                      <a:pt x="144" y="274"/>
                    </a:lnTo>
                    <a:lnTo>
                      <a:pt x="144" y="274"/>
                    </a:lnTo>
                    <a:lnTo>
                      <a:pt x="146" y="277"/>
                    </a:lnTo>
                    <a:lnTo>
                      <a:pt x="144" y="277"/>
                    </a:lnTo>
                    <a:lnTo>
                      <a:pt x="143" y="277"/>
                    </a:lnTo>
                    <a:lnTo>
                      <a:pt x="143" y="277"/>
                    </a:lnTo>
                    <a:lnTo>
                      <a:pt x="140" y="276"/>
                    </a:lnTo>
                    <a:lnTo>
                      <a:pt x="138" y="276"/>
                    </a:lnTo>
                    <a:lnTo>
                      <a:pt x="137" y="277"/>
                    </a:lnTo>
                    <a:lnTo>
                      <a:pt x="137" y="277"/>
                    </a:lnTo>
                    <a:lnTo>
                      <a:pt x="137" y="279"/>
                    </a:lnTo>
                    <a:lnTo>
                      <a:pt x="136" y="279"/>
                    </a:lnTo>
                    <a:lnTo>
                      <a:pt x="133" y="274"/>
                    </a:lnTo>
                    <a:lnTo>
                      <a:pt x="133" y="274"/>
                    </a:lnTo>
                    <a:lnTo>
                      <a:pt x="130" y="274"/>
                    </a:lnTo>
                    <a:lnTo>
                      <a:pt x="128" y="276"/>
                    </a:lnTo>
                    <a:lnTo>
                      <a:pt x="127" y="277"/>
                    </a:lnTo>
                    <a:lnTo>
                      <a:pt x="125" y="277"/>
                    </a:lnTo>
                    <a:lnTo>
                      <a:pt x="125" y="277"/>
                    </a:lnTo>
                    <a:lnTo>
                      <a:pt x="125" y="276"/>
                    </a:lnTo>
                    <a:lnTo>
                      <a:pt x="127" y="273"/>
                    </a:lnTo>
                    <a:lnTo>
                      <a:pt x="128" y="270"/>
                    </a:lnTo>
                    <a:lnTo>
                      <a:pt x="128" y="268"/>
                    </a:lnTo>
                    <a:lnTo>
                      <a:pt x="128" y="268"/>
                    </a:lnTo>
                    <a:lnTo>
                      <a:pt x="127" y="267"/>
                    </a:lnTo>
                    <a:lnTo>
                      <a:pt x="125" y="268"/>
                    </a:lnTo>
                    <a:lnTo>
                      <a:pt x="121" y="274"/>
                    </a:lnTo>
                    <a:lnTo>
                      <a:pt x="121" y="274"/>
                    </a:lnTo>
                    <a:lnTo>
                      <a:pt x="118" y="276"/>
                    </a:lnTo>
                    <a:lnTo>
                      <a:pt x="115" y="277"/>
                    </a:lnTo>
                    <a:lnTo>
                      <a:pt x="114" y="279"/>
                    </a:lnTo>
                    <a:lnTo>
                      <a:pt x="114" y="279"/>
                    </a:lnTo>
                    <a:lnTo>
                      <a:pt x="114" y="279"/>
                    </a:lnTo>
                    <a:lnTo>
                      <a:pt x="114" y="280"/>
                    </a:lnTo>
                    <a:lnTo>
                      <a:pt x="112" y="282"/>
                    </a:lnTo>
                    <a:lnTo>
                      <a:pt x="111" y="283"/>
                    </a:lnTo>
                    <a:lnTo>
                      <a:pt x="109" y="286"/>
                    </a:lnTo>
                    <a:lnTo>
                      <a:pt x="109" y="286"/>
                    </a:lnTo>
                    <a:lnTo>
                      <a:pt x="106" y="287"/>
                    </a:lnTo>
                    <a:lnTo>
                      <a:pt x="103" y="289"/>
                    </a:lnTo>
                    <a:lnTo>
                      <a:pt x="95" y="293"/>
                    </a:lnTo>
                    <a:lnTo>
                      <a:pt x="95" y="293"/>
                    </a:lnTo>
                    <a:lnTo>
                      <a:pt x="92" y="296"/>
                    </a:lnTo>
                    <a:lnTo>
                      <a:pt x="93" y="296"/>
                    </a:lnTo>
                    <a:lnTo>
                      <a:pt x="96" y="296"/>
                    </a:lnTo>
                    <a:lnTo>
                      <a:pt x="99" y="293"/>
                    </a:lnTo>
                    <a:lnTo>
                      <a:pt x="99" y="293"/>
                    </a:lnTo>
                    <a:lnTo>
                      <a:pt x="101" y="292"/>
                    </a:lnTo>
                    <a:lnTo>
                      <a:pt x="102" y="292"/>
                    </a:lnTo>
                    <a:lnTo>
                      <a:pt x="108" y="289"/>
                    </a:lnTo>
                    <a:lnTo>
                      <a:pt x="108" y="289"/>
                    </a:lnTo>
                    <a:lnTo>
                      <a:pt x="114" y="286"/>
                    </a:lnTo>
                    <a:lnTo>
                      <a:pt x="117" y="284"/>
                    </a:lnTo>
                    <a:lnTo>
                      <a:pt x="118" y="286"/>
                    </a:lnTo>
                    <a:lnTo>
                      <a:pt x="118" y="286"/>
                    </a:lnTo>
                    <a:lnTo>
                      <a:pt x="122" y="286"/>
                    </a:lnTo>
                    <a:lnTo>
                      <a:pt x="124" y="286"/>
                    </a:lnTo>
                    <a:lnTo>
                      <a:pt x="125" y="284"/>
                    </a:lnTo>
                    <a:lnTo>
                      <a:pt x="125" y="284"/>
                    </a:lnTo>
                    <a:lnTo>
                      <a:pt x="127" y="283"/>
                    </a:lnTo>
                    <a:lnTo>
                      <a:pt x="130" y="282"/>
                    </a:lnTo>
                    <a:lnTo>
                      <a:pt x="133" y="284"/>
                    </a:lnTo>
                    <a:lnTo>
                      <a:pt x="133" y="284"/>
                    </a:lnTo>
                    <a:lnTo>
                      <a:pt x="133" y="286"/>
                    </a:lnTo>
                    <a:lnTo>
                      <a:pt x="133" y="286"/>
                    </a:lnTo>
                    <a:lnTo>
                      <a:pt x="131" y="289"/>
                    </a:lnTo>
                    <a:lnTo>
                      <a:pt x="131" y="290"/>
                    </a:lnTo>
                    <a:lnTo>
                      <a:pt x="131" y="290"/>
                    </a:lnTo>
                    <a:lnTo>
                      <a:pt x="133" y="292"/>
                    </a:lnTo>
                    <a:lnTo>
                      <a:pt x="131" y="293"/>
                    </a:lnTo>
                    <a:lnTo>
                      <a:pt x="130" y="293"/>
                    </a:lnTo>
                    <a:lnTo>
                      <a:pt x="128" y="292"/>
                    </a:lnTo>
                    <a:lnTo>
                      <a:pt x="128" y="292"/>
                    </a:lnTo>
                    <a:lnTo>
                      <a:pt x="128" y="290"/>
                    </a:lnTo>
                    <a:lnTo>
                      <a:pt x="127" y="289"/>
                    </a:lnTo>
                    <a:lnTo>
                      <a:pt x="125" y="289"/>
                    </a:lnTo>
                    <a:lnTo>
                      <a:pt x="124" y="290"/>
                    </a:lnTo>
                    <a:lnTo>
                      <a:pt x="124" y="290"/>
                    </a:lnTo>
                    <a:lnTo>
                      <a:pt x="121" y="293"/>
                    </a:lnTo>
                    <a:lnTo>
                      <a:pt x="118" y="295"/>
                    </a:lnTo>
                    <a:lnTo>
                      <a:pt x="118" y="295"/>
                    </a:lnTo>
                    <a:lnTo>
                      <a:pt x="117" y="295"/>
                    </a:lnTo>
                    <a:lnTo>
                      <a:pt x="115" y="298"/>
                    </a:lnTo>
                    <a:lnTo>
                      <a:pt x="114" y="303"/>
                    </a:lnTo>
                    <a:lnTo>
                      <a:pt x="114" y="303"/>
                    </a:lnTo>
                    <a:lnTo>
                      <a:pt x="112" y="305"/>
                    </a:lnTo>
                    <a:lnTo>
                      <a:pt x="112" y="305"/>
                    </a:lnTo>
                    <a:lnTo>
                      <a:pt x="111" y="305"/>
                    </a:lnTo>
                    <a:lnTo>
                      <a:pt x="109" y="306"/>
                    </a:lnTo>
                    <a:lnTo>
                      <a:pt x="109" y="306"/>
                    </a:lnTo>
                    <a:lnTo>
                      <a:pt x="108" y="309"/>
                    </a:lnTo>
                    <a:lnTo>
                      <a:pt x="105" y="314"/>
                    </a:lnTo>
                    <a:lnTo>
                      <a:pt x="99" y="321"/>
                    </a:lnTo>
                    <a:lnTo>
                      <a:pt x="99" y="321"/>
                    </a:lnTo>
                    <a:lnTo>
                      <a:pt x="96" y="324"/>
                    </a:lnTo>
                    <a:lnTo>
                      <a:pt x="96" y="327"/>
                    </a:lnTo>
                    <a:lnTo>
                      <a:pt x="96" y="328"/>
                    </a:lnTo>
                    <a:lnTo>
                      <a:pt x="96" y="330"/>
                    </a:lnTo>
                    <a:lnTo>
                      <a:pt x="96" y="330"/>
                    </a:lnTo>
                    <a:lnTo>
                      <a:pt x="95" y="331"/>
                    </a:lnTo>
                    <a:lnTo>
                      <a:pt x="92" y="331"/>
                    </a:lnTo>
                    <a:lnTo>
                      <a:pt x="87" y="331"/>
                    </a:lnTo>
                    <a:lnTo>
                      <a:pt x="87" y="331"/>
                    </a:lnTo>
                    <a:lnTo>
                      <a:pt x="87" y="334"/>
                    </a:lnTo>
                    <a:lnTo>
                      <a:pt x="87" y="337"/>
                    </a:lnTo>
                    <a:lnTo>
                      <a:pt x="87" y="340"/>
                    </a:lnTo>
                    <a:lnTo>
                      <a:pt x="86" y="343"/>
                    </a:lnTo>
                    <a:lnTo>
                      <a:pt x="86" y="343"/>
                    </a:lnTo>
                    <a:lnTo>
                      <a:pt x="85" y="344"/>
                    </a:lnTo>
                    <a:lnTo>
                      <a:pt x="85" y="346"/>
                    </a:lnTo>
                    <a:lnTo>
                      <a:pt x="86" y="350"/>
                    </a:lnTo>
                    <a:lnTo>
                      <a:pt x="86" y="350"/>
                    </a:lnTo>
                    <a:lnTo>
                      <a:pt x="85" y="352"/>
                    </a:lnTo>
                    <a:lnTo>
                      <a:pt x="83" y="352"/>
                    </a:lnTo>
                    <a:lnTo>
                      <a:pt x="80" y="350"/>
                    </a:lnTo>
                    <a:lnTo>
                      <a:pt x="79" y="352"/>
                    </a:lnTo>
                    <a:lnTo>
                      <a:pt x="79" y="352"/>
                    </a:lnTo>
                    <a:lnTo>
                      <a:pt x="77" y="353"/>
                    </a:lnTo>
                    <a:lnTo>
                      <a:pt x="74" y="353"/>
                    </a:lnTo>
                    <a:lnTo>
                      <a:pt x="70" y="354"/>
                    </a:lnTo>
                    <a:lnTo>
                      <a:pt x="70" y="354"/>
                    </a:lnTo>
                    <a:lnTo>
                      <a:pt x="70" y="354"/>
                    </a:lnTo>
                    <a:lnTo>
                      <a:pt x="71" y="357"/>
                    </a:lnTo>
                    <a:lnTo>
                      <a:pt x="77" y="362"/>
                    </a:lnTo>
                    <a:lnTo>
                      <a:pt x="77" y="362"/>
                    </a:lnTo>
                    <a:lnTo>
                      <a:pt x="77" y="363"/>
                    </a:lnTo>
                    <a:lnTo>
                      <a:pt x="77" y="365"/>
                    </a:lnTo>
                    <a:lnTo>
                      <a:pt x="74" y="365"/>
                    </a:lnTo>
                    <a:lnTo>
                      <a:pt x="73" y="363"/>
                    </a:lnTo>
                    <a:lnTo>
                      <a:pt x="73" y="363"/>
                    </a:lnTo>
                    <a:lnTo>
                      <a:pt x="73" y="362"/>
                    </a:lnTo>
                    <a:lnTo>
                      <a:pt x="70" y="363"/>
                    </a:lnTo>
                    <a:lnTo>
                      <a:pt x="63" y="368"/>
                    </a:lnTo>
                    <a:lnTo>
                      <a:pt x="63" y="368"/>
                    </a:lnTo>
                    <a:lnTo>
                      <a:pt x="60" y="369"/>
                    </a:lnTo>
                    <a:lnTo>
                      <a:pt x="58" y="372"/>
                    </a:lnTo>
                    <a:lnTo>
                      <a:pt x="58" y="373"/>
                    </a:lnTo>
                    <a:lnTo>
                      <a:pt x="55" y="375"/>
                    </a:lnTo>
                    <a:lnTo>
                      <a:pt x="55" y="375"/>
                    </a:lnTo>
                    <a:lnTo>
                      <a:pt x="54" y="376"/>
                    </a:lnTo>
                    <a:lnTo>
                      <a:pt x="52" y="378"/>
                    </a:lnTo>
                    <a:lnTo>
                      <a:pt x="51" y="381"/>
                    </a:lnTo>
                    <a:lnTo>
                      <a:pt x="50" y="384"/>
                    </a:lnTo>
                    <a:lnTo>
                      <a:pt x="50" y="384"/>
                    </a:lnTo>
                    <a:lnTo>
                      <a:pt x="48" y="384"/>
                    </a:lnTo>
                    <a:lnTo>
                      <a:pt x="47" y="382"/>
                    </a:lnTo>
                    <a:lnTo>
                      <a:pt x="47" y="379"/>
                    </a:lnTo>
                    <a:lnTo>
                      <a:pt x="44" y="378"/>
                    </a:lnTo>
                    <a:lnTo>
                      <a:pt x="44" y="378"/>
                    </a:lnTo>
                    <a:lnTo>
                      <a:pt x="41" y="379"/>
                    </a:lnTo>
                    <a:lnTo>
                      <a:pt x="41" y="381"/>
                    </a:lnTo>
                    <a:lnTo>
                      <a:pt x="42" y="385"/>
                    </a:lnTo>
                    <a:lnTo>
                      <a:pt x="42" y="385"/>
                    </a:lnTo>
                    <a:lnTo>
                      <a:pt x="42" y="387"/>
                    </a:lnTo>
                    <a:lnTo>
                      <a:pt x="41" y="387"/>
                    </a:lnTo>
                    <a:lnTo>
                      <a:pt x="38" y="388"/>
                    </a:lnTo>
                    <a:lnTo>
                      <a:pt x="36" y="389"/>
                    </a:lnTo>
                    <a:lnTo>
                      <a:pt x="36" y="389"/>
                    </a:lnTo>
                    <a:lnTo>
                      <a:pt x="34" y="391"/>
                    </a:lnTo>
                    <a:lnTo>
                      <a:pt x="31" y="391"/>
                    </a:lnTo>
                    <a:lnTo>
                      <a:pt x="26" y="392"/>
                    </a:lnTo>
                    <a:lnTo>
                      <a:pt x="25" y="392"/>
                    </a:lnTo>
                    <a:lnTo>
                      <a:pt x="25" y="392"/>
                    </a:lnTo>
                    <a:lnTo>
                      <a:pt x="25" y="395"/>
                    </a:lnTo>
                    <a:lnTo>
                      <a:pt x="26" y="395"/>
                    </a:lnTo>
                    <a:lnTo>
                      <a:pt x="29" y="397"/>
                    </a:lnTo>
                    <a:lnTo>
                      <a:pt x="31" y="398"/>
                    </a:lnTo>
                    <a:lnTo>
                      <a:pt x="31" y="398"/>
                    </a:lnTo>
                    <a:lnTo>
                      <a:pt x="31" y="398"/>
                    </a:lnTo>
                    <a:lnTo>
                      <a:pt x="28" y="398"/>
                    </a:lnTo>
                    <a:lnTo>
                      <a:pt x="20" y="398"/>
                    </a:lnTo>
                    <a:lnTo>
                      <a:pt x="20" y="398"/>
                    </a:lnTo>
                    <a:lnTo>
                      <a:pt x="19" y="398"/>
                    </a:lnTo>
                    <a:lnTo>
                      <a:pt x="18" y="400"/>
                    </a:lnTo>
                    <a:lnTo>
                      <a:pt x="16" y="401"/>
                    </a:lnTo>
                    <a:lnTo>
                      <a:pt x="15" y="403"/>
                    </a:lnTo>
                    <a:lnTo>
                      <a:pt x="15" y="403"/>
                    </a:lnTo>
                    <a:lnTo>
                      <a:pt x="12" y="403"/>
                    </a:lnTo>
                    <a:lnTo>
                      <a:pt x="10" y="404"/>
                    </a:lnTo>
                    <a:lnTo>
                      <a:pt x="9" y="406"/>
                    </a:lnTo>
                    <a:lnTo>
                      <a:pt x="9" y="407"/>
                    </a:lnTo>
                    <a:lnTo>
                      <a:pt x="9" y="407"/>
                    </a:lnTo>
                    <a:lnTo>
                      <a:pt x="10" y="408"/>
                    </a:lnTo>
                    <a:lnTo>
                      <a:pt x="9" y="410"/>
                    </a:lnTo>
                    <a:lnTo>
                      <a:pt x="4" y="408"/>
                    </a:lnTo>
                    <a:lnTo>
                      <a:pt x="4" y="408"/>
                    </a:lnTo>
                    <a:lnTo>
                      <a:pt x="3" y="408"/>
                    </a:lnTo>
                    <a:lnTo>
                      <a:pt x="2" y="410"/>
                    </a:lnTo>
                    <a:lnTo>
                      <a:pt x="0" y="414"/>
                    </a:lnTo>
                    <a:lnTo>
                      <a:pt x="0" y="414"/>
                    </a:lnTo>
                    <a:lnTo>
                      <a:pt x="0" y="416"/>
                    </a:lnTo>
                    <a:lnTo>
                      <a:pt x="2" y="417"/>
                    </a:lnTo>
                    <a:lnTo>
                      <a:pt x="4" y="420"/>
                    </a:lnTo>
                    <a:lnTo>
                      <a:pt x="4" y="420"/>
                    </a:lnTo>
                    <a:lnTo>
                      <a:pt x="2" y="422"/>
                    </a:lnTo>
                    <a:lnTo>
                      <a:pt x="2" y="423"/>
                    </a:lnTo>
                    <a:lnTo>
                      <a:pt x="3" y="424"/>
                    </a:lnTo>
                    <a:lnTo>
                      <a:pt x="3" y="424"/>
                    </a:lnTo>
                    <a:lnTo>
                      <a:pt x="4" y="424"/>
                    </a:lnTo>
                    <a:lnTo>
                      <a:pt x="4" y="426"/>
                    </a:lnTo>
                    <a:lnTo>
                      <a:pt x="2" y="429"/>
                    </a:lnTo>
                    <a:lnTo>
                      <a:pt x="2" y="429"/>
                    </a:lnTo>
                    <a:lnTo>
                      <a:pt x="0" y="430"/>
                    </a:lnTo>
                    <a:lnTo>
                      <a:pt x="2" y="435"/>
                    </a:lnTo>
                    <a:lnTo>
                      <a:pt x="2" y="435"/>
                    </a:lnTo>
                    <a:lnTo>
                      <a:pt x="2" y="436"/>
                    </a:lnTo>
                    <a:lnTo>
                      <a:pt x="0" y="438"/>
                    </a:lnTo>
                    <a:lnTo>
                      <a:pt x="0" y="439"/>
                    </a:lnTo>
                    <a:lnTo>
                      <a:pt x="0" y="441"/>
                    </a:lnTo>
                    <a:lnTo>
                      <a:pt x="0" y="441"/>
                    </a:lnTo>
                    <a:lnTo>
                      <a:pt x="3" y="442"/>
                    </a:lnTo>
                    <a:lnTo>
                      <a:pt x="4" y="442"/>
                    </a:lnTo>
                    <a:lnTo>
                      <a:pt x="6" y="442"/>
                    </a:lnTo>
                    <a:lnTo>
                      <a:pt x="6" y="443"/>
                    </a:lnTo>
                    <a:lnTo>
                      <a:pt x="6" y="443"/>
                    </a:lnTo>
                    <a:lnTo>
                      <a:pt x="7" y="445"/>
                    </a:lnTo>
                    <a:lnTo>
                      <a:pt x="10" y="443"/>
                    </a:lnTo>
                    <a:lnTo>
                      <a:pt x="15" y="441"/>
                    </a:lnTo>
                    <a:lnTo>
                      <a:pt x="15" y="441"/>
                    </a:lnTo>
                    <a:lnTo>
                      <a:pt x="18" y="439"/>
                    </a:lnTo>
                    <a:lnTo>
                      <a:pt x="19" y="441"/>
                    </a:lnTo>
                    <a:lnTo>
                      <a:pt x="19" y="442"/>
                    </a:lnTo>
                    <a:lnTo>
                      <a:pt x="18" y="443"/>
                    </a:lnTo>
                    <a:lnTo>
                      <a:pt x="18" y="443"/>
                    </a:lnTo>
                    <a:lnTo>
                      <a:pt x="13" y="445"/>
                    </a:lnTo>
                    <a:lnTo>
                      <a:pt x="12" y="446"/>
                    </a:lnTo>
                    <a:lnTo>
                      <a:pt x="10" y="448"/>
                    </a:lnTo>
                    <a:lnTo>
                      <a:pt x="10" y="448"/>
                    </a:lnTo>
                    <a:lnTo>
                      <a:pt x="10" y="451"/>
                    </a:lnTo>
                    <a:lnTo>
                      <a:pt x="9" y="451"/>
                    </a:lnTo>
                    <a:lnTo>
                      <a:pt x="7" y="449"/>
                    </a:lnTo>
                    <a:lnTo>
                      <a:pt x="6" y="448"/>
                    </a:lnTo>
                    <a:lnTo>
                      <a:pt x="6" y="448"/>
                    </a:lnTo>
                    <a:lnTo>
                      <a:pt x="6" y="446"/>
                    </a:lnTo>
                    <a:lnTo>
                      <a:pt x="3" y="446"/>
                    </a:lnTo>
                    <a:lnTo>
                      <a:pt x="2" y="448"/>
                    </a:lnTo>
                    <a:lnTo>
                      <a:pt x="2" y="451"/>
                    </a:lnTo>
                    <a:lnTo>
                      <a:pt x="2" y="451"/>
                    </a:lnTo>
                    <a:lnTo>
                      <a:pt x="3" y="452"/>
                    </a:lnTo>
                    <a:lnTo>
                      <a:pt x="3" y="454"/>
                    </a:lnTo>
                    <a:lnTo>
                      <a:pt x="2" y="458"/>
                    </a:lnTo>
                    <a:lnTo>
                      <a:pt x="2" y="458"/>
                    </a:lnTo>
                    <a:lnTo>
                      <a:pt x="2" y="459"/>
                    </a:lnTo>
                    <a:lnTo>
                      <a:pt x="4" y="459"/>
                    </a:lnTo>
                    <a:lnTo>
                      <a:pt x="6" y="458"/>
                    </a:lnTo>
                    <a:lnTo>
                      <a:pt x="7" y="457"/>
                    </a:lnTo>
                    <a:lnTo>
                      <a:pt x="7" y="457"/>
                    </a:lnTo>
                    <a:lnTo>
                      <a:pt x="10" y="455"/>
                    </a:lnTo>
                    <a:lnTo>
                      <a:pt x="12" y="455"/>
                    </a:lnTo>
                    <a:lnTo>
                      <a:pt x="13" y="455"/>
                    </a:lnTo>
                    <a:lnTo>
                      <a:pt x="15" y="458"/>
                    </a:lnTo>
                    <a:lnTo>
                      <a:pt x="15" y="458"/>
                    </a:lnTo>
                    <a:lnTo>
                      <a:pt x="15" y="459"/>
                    </a:lnTo>
                    <a:lnTo>
                      <a:pt x="13" y="459"/>
                    </a:lnTo>
                    <a:lnTo>
                      <a:pt x="12" y="459"/>
                    </a:lnTo>
                    <a:lnTo>
                      <a:pt x="12" y="462"/>
                    </a:lnTo>
                    <a:lnTo>
                      <a:pt x="12" y="462"/>
                    </a:lnTo>
                    <a:lnTo>
                      <a:pt x="10" y="464"/>
                    </a:lnTo>
                    <a:lnTo>
                      <a:pt x="10" y="464"/>
                    </a:lnTo>
                    <a:lnTo>
                      <a:pt x="7" y="464"/>
                    </a:lnTo>
                    <a:lnTo>
                      <a:pt x="6" y="465"/>
                    </a:lnTo>
                    <a:lnTo>
                      <a:pt x="6" y="465"/>
                    </a:lnTo>
                    <a:lnTo>
                      <a:pt x="6" y="467"/>
                    </a:lnTo>
                    <a:lnTo>
                      <a:pt x="7" y="468"/>
                    </a:lnTo>
                    <a:lnTo>
                      <a:pt x="10" y="471"/>
                    </a:lnTo>
                    <a:lnTo>
                      <a:pt x="19" y="476"/>
                    </a:lnTo>
                    <a:lnTo>
                      <a:pt x="19" y="476"/>
                    </a:lnTo>
                    <a:lnTo>
                      <a:pt x="25" y="478"/>
                    </a:lnTo>
                    <a:lnTo>
                      <a:pt x="28" y="478"/>
                    </a:lnTo>
                    <a:lnTo>
                      <a:pt x="32" y="478"/>
                    </a:lnTo>
                    <a:lnTo>
                      <a:pt x="32" y="478"/>
                    </a:lnTo>
                    <a:lnTo>
                      <a:pt x="38" y="477"/>
                    </a:lnTo>
                    <a:lnTo>
                      <a:pt x="45" y="471"/>
                    </a:lnTo>
                    <a:lnTo>
                      <a:pt x="54" y="462"/>
                    </a:lnTo>
                    <a:lnTo>
                      <a:pt x="54" y="462"/>
                    </a:lnTo>
                    <a:lnTo>
                      <a:pt x="55" y="462"/>
                    </a:lnTo>
                    <a:lnTo>
                      <a:pt x="58" y="462"/>
                    </a:lnTo>
                    <a:lnTo>
                      <a:pt x="60" y="462"/>
                    </a:lnTo>
                    <a:lnTo>
                      <a:pt x="63" y="461"/>
                    </a:lnTo>
                    <a:lnTo>
                      <a:pt x="63" y="461"/>
                    </a:lnTo>
                    <a:lnTo>
                      <a:pt x="64" y="459"/>
                    </a:lnTo>
                    <a:lnTo>
                      <a:pt x="64" y="457"/>
                    </a:lnTo>
                    <a:lnTo>
                      <a:pt x="64" y="454"/>
                    </a:lnTo>
                    <a:lnTo>
                      <a:pt x="66" y="452"/>
                    </a:lnTo>
                    <a:lnTo>
                      <a:pt x="66" y="452"/>
                    </a:lnTo>
                    <a:lnTo>
                      <a:pt x="67" y="454"/>
                    </a:lnTo>
                    <a:lnTo>
                      <a:pt x="67" y="455"/>
                    </a:lnTo>
                    <a:lnTo>
                      <a:pt x="70" y="459"/>
                    </a:lnTo>
                    <a:lnTo>
                      <a:pt x="70" y="459"/>
                    </a:lnTo>
                    <a:lnTo>
                      <a:pt x="71" y="461"/>
                    </a:lnTo>
                    <a:lnTo>
                      <a:pt x="73" y="464"/>
                    </a:lnTo>
                    <a:lnTo>
                      <a:pt x="73" y="464"/>
                    </a:lnTo>
                    <a:lnTo>
                      <a:pt x="76" y="465"/>
                    </a:lnTo>
                    <a:lnTo>
                      <a:pt x="76" y="465"/>
                    </a:lnTo>
                    <a:lnTo>
                      <a:pt x="77" y="465"/>
                    </a:lnTo>
                    <a:lnTo>
                      <a:pt x="79" y="462"/>
                    </a:lnTo>
                    <a:lnTo>
                      <a:pt x="79" y="457"/>
                    </a:lnTo>
                    <a:lnTo>
                      <a:pt x="79" y="457"/>
                    </a:lnTo>
                    <a:lnTo>
                      <a:pt x="80" y="452"/>
                    </a:lnTo>
                    <a:lnTo>
                      <a:pt x="80" y="448"/>
                    </a:lnTo>
                    <a:lnTo>
                      <a:pt x="80" y="448"/>
                    </a:lnTo>
                    <a:lnTo>
                      <a:pt x="82" y="446"/>
                    </a:lnTo>
                    <a:lnTo>
                      <a:pt x="85" y="446"/>
                    </a:lnTo>
                    <a:lnTo>
                      <a:pt x="87" y="446"/>
                    </a:lnTo>
                    <a:lnTo>
                      <a:pt x="89" y="445"/>
                    </a:lnTo>
                    <a:lnTo>
                      <a:pt x="89" y="445"/>
                    </a:lnTo>
                    <a:lnTo>
                      <a:pt x="89" y="439"/>
                    </a:lnTo>
                    <a:lnTo>
                      <a:pt x="89" y="436"/>
                    </a:lnTo>
                    <a:lnTo>
                      <a:pt x="87" y="433"/>
                    </a:lnTo>
                    <a:lnTo>
                      <a:pt x="87" y="433"/>
                    </a:lnTo>
                    <a:lnTo>
                      <a:pt x="86" y="432"/>
                    </a:lnTo>
                    <a:lnTo>
                      <a:pt x="86" y="430"/>
                    </a:lnTo>
                    <a:lnTo>
                      <a:pt x="86" y="429"/>
                    </a:lnTo>
                    <a:lnTo>
                      <a:pt x="87" y="429"/>
                    </a:lnTo>
                    <a:lnTo>
                      <a:pt x="87" y="429"/>
                    </a:lnTo>
                    <a:lnTo>
                      <a:pt x="90" y="427"/>
                    </a:lnTo>
                    <a:lnTo>
                      <a:pt x="92" y="424"/>
                    </a:lnTo>
                    <a:lnTo>
                      <a:pt x="92" y="422"/>
                    </a:lnTo>
                    <a:lnTo>
                      <a:pt x="92" y="422"/>
                    </a:lnTo>
                    <a:lnTo>
                      <a:pt x="90" y="420"/>
                    </a:lnTo>
                    <a:lnTo>
                      <a:pt x="87" y="417"/>
                    </a:lnTo>
                    <a:lnTo>
                      <a:pt x="86" y="416"/>
                    </a:lnTo>
                    <a:lnTo>
                      <a:pt x="85" y="414"/>
                    </a:lnTo>
                    <a:lnTo>
                      <a:pt x="85" y="414"/>
                    </a:lnTo>
                    <a:lnTo>
                      <a:pt x="85" y="411"/>
                    </a:lnTo>
                    <a:lnTo>
                      <a:pt x="85" y="408"/>
                    </a:lnTo>
                    <a:lnTo>
                      <a:pt x="86" y="406"/>
                    </a:lnTo>
                    <a:lnTo>
                      <a:pt x="85" y="403"/>
                    </a:lnTo>
                    <a:lnTo>
                      <a:pt x="85" y="403"/>
                    </a:lnTo>
                    <a:lnTo>
                      <a:pt x="83" y="398"/>
                    </a:lnTo>
                    <a:lnTo>
                      <a:pt x="85" y="395"/>
                    </a:lnTo>
                    <a:lnTo>
                      <a:pt x="85" y="392"/>
                    </a:lnTo>
                    <a:lnTo>
                      <a:pt x="85" y="391"/>
                    </a:lnTo>
                    <a:lnTo>
                      <a:pt x="85" y="391"/>
                    </a:lnTo>
                    <a:lnTo>
                      <a:pt x="83" y="387"/>
                    </a:lnTo>
                    <a:lnTo>
                      <a:pt x="85" y="384"/>
                    </a:lnTo>
                    <a:lnTo>
                      <a:pt x="86" y="379"/>
                    </a:lnTo>
                    <a:lnTo>
                      <a:pt x="86" y="379"/>
                    </a:lnTo>
                    <a:lnTo>
                      <a:pt x="89" y="375"/>
                    </a:lnTo>
                    <a:lnTo>
                      <a:pt x="92" y="373"/>
                    </a:lnTo>
                    <a:lnTo>
                      <a:pt x="95" y="372"/>
                    </a:lnTo>
                    <a:lnTo>
                      <a:pt x="98" y="372"/>
                    </a:lnTo>
                    <a:lnTo>
                      <a:pt x="98" y="372"/>
                    </a:lnTo>
                    <a:lnTo>
                      <a:pt x="102" y="372"/>
                    </a:lnTo>
                    <a:lnTo>
                      <a:pt x="103" y="372"/>
                    </a:lnTo>
                    <a:lnTo>
                      <a:pt x="105" y="371"/>
                    </a:lnTo>
                    <a:lnTo>
                      <a:pt x="105" y="371"/>
                    </a:lnTo>
                    <a:lnTo>
                      <a:pt x="106" y="366"/>
                    </a:lnTo>
                    <a:lnTo>
                      <a:pt x="106" y="365"/>
                    </a:lnTo>
                    <a:lnTo>
                      <a:pt x="105" y="365"/>
                    </a:lnTo>
                    <a:lnTo>
                      <a:pt x="105" y="365"/>
                    </a:lnTo>
                    <a:lnTo>
                      <a:pt x="102" y="363"/>
                    </a:lnTo>
                    <a:lnTo>
                      <a:pt x="102" y="360"/>
                    </a:lnTo>
                    <a:lnTo>
                      <a:pt x="102" y="357"/>
                    </a:lnTo>
                    <a:lnTo>
                      <a:pt x="102" y="357"/>
                    </a:lnTo>
                    <a:lnTo>
                      <a:pt x="108" y="350"/>
                    </a:lnTo>
                    <a:lnTo>
                      <a:pt x="109" y="347"/>
                    </a:lnTo>
                    <a:lnTo>
                      <a:pt x="111" y="343"/>
                    </a:lnTo>
                    <a:lnTo>
                      <a:pt x="111" y="343"/>
                    </a:lnTo>
                    <a:lnTo>
                      <a:pt x="111" y="337"/>
                    </a:lnTo>
                    <a:lnTo>
                      <a:pt x="111" y="334"/>
                    </a:lnTo>
                    <a:lnTo>
                      <a:pt x="111" y="333"/>
                    </a:lnTo>
                    <a:lnTo>
                      <a:pt x="111" y="333"/>
                    </a:lnTo>
                    <a:lnTo>
                      <a:pt x="112" y="331"/>
                    </a:lnTo>
                    <a:lnTo>
                      <a:pt x="115" y="331"/>
                    </a:lnTo>
                    <a:lnTo>
                      <a:pt x="117" y="331"/>
                    </a:lnTo>
                    <a:lnTo>
                      <a:pt x="119" y="330"/>
                    </a:lnTo>
                    <a:lnTo>
                      <a:pt x="119" y="330"/>
                    </a:lnTo>
                    <a:lnTo>
                      <a:pt x="121" y="328"/>
                    </a:lnTo>
                    <a:lnTo>
                      <a:pt x="121" y="327"/>
                    </a:lnTo>
                    <a:lnTo>
                      <a:pt x="121" y="325"/>
                    </a:lnTo>
                    <a:lnTo>
                      <a:pt x="122" y="324"/>
                    </a:lnTo>
                    <a:lnTo>
                      <a:pt x="122" y="324"/>
                    </a:lnTo>
                    <a:lnTo>
                      <a:pt x="125" y="319"/>
                    </a:lnTo>
                    <a:lnTo>
                      <a:pt x="128" y="315"/>
                    </a:lnTo>
                    <a:lnTo>
                      <a:pt x="128" y="315"/>
                    </a:lnTo>
                    <a:lnTo>
                      <a:pt x="131" y="312"/>
                    </a:lnTo>
                    <a:lnTo>
                      <a:pt x="131" y="311"/>
                    </a:lnTo>
                    <a:lnTo>
                      <a:pt x="131" y="308"/>
                    </a:lnTo>
                    <a:lnTo>
                      <a:pt x="131" y="308"/>
                    </a:lnTo>
                    <a:lnTo>
                      <a:pt x="131" y="306"/>
                    </a:lnTo>
                    <a:lnTo>
                      <a:pt x="133" y="305"/>
                    </a:lnTo>
                    <a:lnTo>
                      <a:pt x="134" y="302"/>
                    </a:lnTo>
                    <a:lnTo>
                      <a:pt x="134" y="300"/>
                    </a:lnTo>
                    <a:lnTo>
                      <a:pt x="134" y="300"/>
                    </a:lnTo>
                    <a:lnTo>
                      <a:pt x="136" y="298"/>
                    </a:lnTo>
                    <a:lnTo>
                      <a:pt x="137" y="295"/>
                    </a:lnTo>
                    <a:lnTo>
                      <a:pt x="143" y="293"/>
                    </a:lnTo>
                    <a:lnTo>
                      <a:pt x="143" y="293"/>
                    </a:lnTo>
                    <a:lnTo>
                      <a:pt x="149" y="293"/>
                    </a:lnTo>
                    <a:lnTo>
                      <a:pt x="152" y="292"/>
                    </a:lnTo>
                    <a:lnTo>
                      <a:pt x="152" y="290"/>
                    </a:lnTo>
                    <a:lnTo>
                      <a:pt x="152" y="290"/>
                    </a:lnTo>
                    <a:lnTo>
                      <a:pt x="152" y="284"/>
                    </a:lnTo>
                    <a:lnTo>
                      <a:pt x="152" y="282"/>
                    </a:lnTo>
                    <a:lnTo>
                      <a:pt x="154" y="282"/>
                    </a:lnTo>
                    <a:lnTo>
                      <a:pt x="154" y="282"/>
                    </a:lnTo>
                    <a:lnTo>
                      <a:pt x="159" y="283"/>
                    </a:lnTo>
                    <a:lnTo>
                      <a:pt x="162" y="283"/>
                    </a:lnTo>
                    <a:lnTo>
                      <a:pt x="165" y="283"/>
                    </a:lnTo>
                    <a:lnTo>
                      <a:pt x="168" y="284"/>
                    </a:lnTo>
                    <a:lnTo>
                      <a:pt x="168" y="284"/>
                    </a:lnTo>
                    <a:lnTo>
                      <a:pt x="169" y="286"/>
                    </a:lnTo>
                    <a:lnTo>
                      <a:pt x="172" y="286"/>
                    </a:lnTo>
                    <a:lnTo>
                      <a:pt x="173" y="284"/>
                    </a:lnTo>
                    <a:lnTo>
                      <a:pt x="175" y="282"/>
                    </a:lnTo>
                    <a:lnTo>
                      <a:pt x="175" y="282"/>
                    </a:lnTo>
                    <a:lnTo>
                      <a:pt x="175" y="279"/>
                    </a:lnTo>
                    <a:lnTo>
                      <a:pt x="176" y="274"/>
                    </a:lnTo>
                    <a:lnTo>
                      <a:pt x="178" y="273"/>
                    </a:lnTo>
                    <a:lnTo>
                      <a:pt x="182" y="273"/>
                    </a:lnTo>
                    <a:lnTo>
                      <a:pt x="182" y="273"/>
                    </a:lnTo>
                    <a:lnTo>
                      <a:pt x="182" y="273"/>
                    </a:lnTo>
                    <a:lnTo>
                      <a:pt x="182" y="273"/>
                    </a:lnTo>
                    <a:lnTo>
                      <a:pt x="186" y="268"/>
                    </a:lnTo>
                    <a:lnTo>
                      <a:pt x="188" y="268"/>
                    </a:lnTo>
                    <a:lnTo>
                      <a:pt x="191" y="268"/>
                    </a:lnTo>
                    <a:lnTo>
                      <a:pt x="191" y="268"/>
                    </a:lnTo>
                    <a:lnTo>
                      <a:pt x="194" y="270"/>
                    </a:lnTo>
                    <a:lnTo>
                      <a:pt x="197" y="273"/>
                    </a:lnTo>
                    <a:lnTo>
                      <a:pt x="200" y="276"/>
                    </a:lnTo>
                    <a:lnTo>
                      <a:pt x="203" y="277"/>
                    </a:lnTo>
                    <a:lnTo>
                      <a:pt x="203" y="277"/>
                    </a:lnTo>
                    <a:lnTo>
                      <a:pt x="211" y="279"/>
                    </a:lnTo>
                    <a:lnTo>
                      <a:pt x="214" y="279"/>
                    </a:lnTo>
                    <a:lnTo>
                      <a:pt x="216" y="277"/>
                    </a:lnTo>
                    <a:lnTo>
                      <a:pt x="216" y="277"/>
                    </a:lnTo>
                    <a:lnTo>
                      <a:pt x="217" y="277"/>
                    </a:lnTo>
                    <a:lnTo>
                      <a:pt x="220" y="277"/>
                    </a:lnTo>
                    <a:lnTo>
                      <a:pt x="223" y="279"/>
                    </a:lnTo>
                    <a:lnTo>
                      <a:pt x="224" y="279"/>
                    </a:lnTo>
                    <a:lnTo>
                      <a:pt x="224" y="279"/>
                    </a:lnTo>
                    <a:lnTo>
                      <a:pt x="227" y="279"/>
                    </a:lnTo>
                    <a:lnTo>
                      <a:pt x="229" y="280"/>
                    </a:lnTo>
                    <a:lnTo>
                      <a:pt x="230" y="282"/>
                    </a:lnTo>
                    <a:lnTo>
                      <a:pt x="232" y="280"/>
                    </a:lnTo>
                    <a:lnTo>
                      <a:pt x="232" y="280"/>
                    </a:lnTo>
                    <a:lnTo>
                      <a:pt x="233" y="277"/>
                    </a:lnTo>
                    <a:lnTo>
                      <a:pt x="233" y="274"/>
                    </a:lnTo>
                    <a:lnTo>
                      <a:pt x="235" y="273"/>
                    </a:lnTo>
                    <a:lnTo>
                      <a:pt x="236" y="273"/>
                    </a:lnTo>
                    <a:lnTo>
                      <a:pt x="236" y="273"/>
                    </a:lnTo>
                    <a:lnTo>
                      <a:pt x="239" y="273"/>
                    </a:lnTo>
                    <a:lnTo>
                      <a:pt x="240" y="270"/>
                    </a:lnTo>
                    <a:lnTo>
                      <a:pt x="239" y="263"/>
                    </a:lnTo>
                    <a:lnTo>
                      <a:pt x="239" y="263"/>
                    </a:lnTo>
                    <a:lnTo>
                      <a:pt x="240" y="261"/>
                    </a:lnTo>
                    <a:lnTo>
                      <a:pt x="242" y="260"/>
                    </a:lnTo>
                    <a:lnTo>
                      <a:pt x="245" y="258"/>
                    </a:lnTo>
                    <a:lnTo>
                      <a:pt x="246" y="255"/>
                    </a:lnTo>
                    <a:lnTo>
                      <a:pt x="246" y="255"/>
                    </a:lnTo>
                    <a:lnTo>
                      <a:pt x="246" y="254"/>
                    </a:lnTo>
                    <a:lnTo>
                      <a:pt x="248" y="254"/>
                    </a:lnTo>
                    <a:lnTo>
                      <a:pt x="251" y="254"/>
                    </a:lnTo>
                    <a:lnTo>
                      <a:pt x="255" y="254"/>
                    </a:lnTo>
                    <a:lnTo>
                      <a:pt x="258" y="252"/>
                    </a:lnTo>
                    <a:lnTo>
                      <a:pt x="258" y="252"/>
                    </a:lnTo>
                    <a:lnTo>
                      <a:pt x="259" y="251"/>
                    </a:lnTo>
                    <a:lnTo>
                      <a:pt x="262" y="251"/>
                    </a:lnTo>
                    <a:lnTo>
                      <a:pt x="265" y="251"/>
                    </a:lnTo>
                    <a:lnTo>
                      <a:pt x="267" y="252"/>
                    </a:lnTo>
                    <a:lnTo>
                      <a:pt x="267" y="252"/>
                    </a:lnTo>
                    <a:lnTo>
                      <a:pt x="270" y="255"/>
                    </a:lnTo>
                    <a:lnTo>
                      <a:pt x="274" y="257"/>
                    </a:lnTo>
                    <a:lnTo>
                      <a:pt x="278" y="258"/>
                    </a:lnTo>
                    <a:lnTo>
                      <a:pt x="280" y="261"/>
                    </a:lnTo>
                    <a:lnTo>
                      <a:pt x="280" y="261"/>
                    </a:lnTo>
                    <a:lnTo>
                      <a:pt x="280" y="267"/>
                    </a:lnTo>
                    <a:lnTo>
                      <a:pt x="280" y="267"/>
                    </a:lnTo>
                    <a:lnTo>
                      <a:pt x="283" y="265"/>
                    </a:lnTo>
                    <a:lnTo>
                      <a:pt x="286" y="265"/>
                    </a:lnTo>
                    <a:lnTo>
                      <a:pt x="286" y="265"/>
                    </a:lnTo>
                    <a:lnTo>
                      <a:pt x="287" y="264"/>
                    </a:lnTo>
                    <a:lnTo>
                      <a:pt x="290" y="263"/>
                    </a:lnTo>
                    <a:lnTo>
                      <a:pt x="293" y="261"/>
                    </a:lnTo>
                    <a:lnTo>
                      <a:pt x="294" y="261"/>
                    </a:lnTo>
                    <a:lnTo>
                      <a:pt x="294" y="261"/>
                    </a:lnTo>
                    <a:lnTo>
                      <a:pt x="299" y="260"/>
                    </a:lnTo>
                    <a:lnTo>
                      <a:pt x="300" y="258"/>
                    </a:lnTo>
                    <a:lnTo>
                      <a:pt x="300" y="257"/>
                    </a:lnTo>
                    <a:lnTo>
                      <a:pt x="300" y="257"/>
                    </a:lnTo>
                    <a:lnTo>
                      <a:pt x="296" y="255"/>
                    </a:lnTo>
                    <a:lnTo>
                      <a:pt x="293" y="255"/>
                    </a:lnTo>
                    <a:lnTo>
                      <a:pt x="291" y="257"/>
                    </a:lnTo>
                    <a:lnTo>
                      <a:pt x="291" y="257"/>
                    </a:lnTo>
                    <a:close/>
                    <a:moveTo>
                      <a:pt x="82" y="34"/>
                    </a:moveTo>
                    <a:lnTo>
                      <a:pt x="82" y="34"/>
                    </a:lnTo>
                    <a:lnTo>
                      <a:pt x="83" y="35"/>
                    </a:lnTo>
                    <a:lnTo>
                      <a:pt x="83" y="36"/>
                    </a:lnTo>
                    <a:lnTo>
                      <a:pt x="82" y="38"/>
                    </a:lnTo>
                    <a:lnTo>
                      <a:pt x="77" y="42"/>
                    </a:lnTo>
                    <a:lnTo>
                      <a:pt x="76" y="45"/>
                    </a:lnTo>
                    <a:lnTo>
                      <a:pt x="76" y="45"/>
                    </a:lnTo>
                    <a:lnTo>
                      <a:pt x="76" y="48"/>
                    </a:lnTo>
                    <a:lnTo>
                      <a:pt x="76" y="50"/>
                    </a:lnTo>
                    <a:lnTo>
                      <a:pt x="79" y="52"/>
                    </a:lnTo>
                    <a:lnTo>
                      <a:pt x="87" y="58"/>
                    </a:lnTo>
                    <a:lnTo>
                      <a:pt x="87" y="58"/>
                    </a:lnTo>
                    <a:lnTo>
                      <a:pt x="90" y="61"/>
                    </a:lnTo>
                    <a:lnTo>
                      <a:pt x="96" y="61"/>
                    </a:lnTo>
                    <a:lnTo>
                      <a:pt x="101" y="61"/>
                    </a:lnTo>
                    <a:lnTo>
                      <a:pt x="103" y="60"/>
                    </a:lnTo>
                    <a:lnTo>
                      <a:pt x="103" y="60"/>
                    </a:lnTo>
                    <a:lnTo>
                      <a:pt x="106" y="57"/>
                    </a:lnTo>
                    <a:lnTo>
                      <a:pt x="106" y="54"/>
                    </a:lnTo>
                    <a:lnTo>
                      <a:pt x="108" y="51"/>
                    </a:lnTo>
                    <a:lnTo>
                      <a:pt x="111" y="51"/>
                    </a:lnTo>
                    <a:lnTo>
                      <a:pt x="111" y="51"/>
                    </a:lnTo>
                    <a:lnTo>
                      <a:pt x="112" y="50"/>
                    </a:lnTo>
                    <a:lnTo>
                      <a:pt x="114" y="48"/>
                    </a:lnTo>
                    <a:lnTo>
                      <a:pt x="115" y="47"/>
                    </a:lnTo>
                    <a:lnTo>
                      <a:pt x="117" y="45"/>
                    </a:lnTo>
                    <a:lnTo>
                      <a:pt x="117" y="45"/>
                    </a:lnTo>
                    <a:lnTo>
                      <a:pt x="118" y="45"/>
                    </a:lnTo>
                    <a:lnTo>
                      <a:pt x="119" y="47"/>
                    </a:lnTo>
                    <a:lnTo>
                      <a:pt x="119" y="50"/>
                    </a:lnTo>
                    <a:lnTo>
                      <a:pt x="118" y="52"/>
                    </a:lnTo>
                    <a:lnTo>
                      <a:pt x="118" y="52"/>
                    </a:lnTo>
                    <a:lnTo>
                      <a:pt x="117" y="54"/>
                    </a:lnTo>
                    <a:lnTo>
                      <a:pt x="117" y="54"/>
                    </a:lnTo>
                    <a:lnTo>
                      <a:pt x="119" y="55"/>
                    </a:lnTo>
                    <a:lnTo>
                      <a:pt x="124" y="54"/>
                    </a:lnTo>
                    <a:lnTo>
                      <a:pt x="127" y="51"/>
                    </a:lnTo>
                    <a:lnTo>
                      <a:pt x="127" y="51"/>
                    </a:lnTo>
                    <a:lnTo>
                      <a:pt x="130" y="50"/>
                    </a:lnTo>
                    <a:lnTo>
                      <a:pt x="133" y="50"/>
                    </a:lnTo>
                    <a:lnTo>
                      <a:pt x="133" y="52"/>
                    </a:lnTo>
                    <a:lnTo>
                      <a:pt x="133" y="55"/>
                    </a:lnTo>
                    <a:lnTo>
                      <a:pt x="133" y="55"/>
                    </a:lnTo>
                    <a:lnTo>
                      <a:pt x="130" y="57"/>
                    </a:lnTo>
                    <a:lnTo>
                      <a:pt x="125" y="58"/>
                    </a:lnTo>
                    <a:lnTo>
                      <a:pt x="121" y="60"/>
                    </a:lnTo>
                    <a:lnTo>
                      <a:pt x="118" y="61"/>
                    </a:lnTo>
                    <a:lnTo>
                      <a:pt x="118" y="61"/>
                    </a:lnTo>
                    <a:lnTo>
                      <a:pt x="115" y="64"/>
                    </a:lnTo>
                    <a:lnTo>
                      <a:pt x="109" y="64"/>
                    </a:lnTo>
                    <a:lnTo>
                      <a:pt x="103" y="66"/>
                    </a:lnTo>
                    <a:lnTo>
                      <a:pt x="99" y="69"/>
                    </a:lnTo>
                    <a:lnTo>
                      <a:pt x="99" y="69"/>
                    </a:lnTo>
                    <a:lnTo>
                      <a:pt x="99" y="70"/>
                    </a:lnTo>
                    <a:lnTo>
                      <a:pt x="99" y="71"/>
                    </a:lnTo>
                    <a:lnTo>
                      <a:pt x="101" y="73"/>
                    </a:lnTo>
                    <a:lnTo>
                      <a:pt x="105" y="73"/>
                    </a:lnTo>
                    <a:lnTo>
                      <a:pt x="111" y="71"/>
                    </a:lnTo>
                    <a:lnTo>
                      <a:pt x="111" y="71"/>
                    </a:lnTo>
                    <a:lnTo>
                      <a:pt x="122" y="71"/>
                    </a:lnTo>
                    <a:lnTo>
                      <a:pt x="134" y="71"/>
                    </a:lnTo>
                    <a:lnTo>
                      <a:pt x="134" y="71"/>
                    </a:lnTo>
                    <a:lnTo>
                      <a:pt x="136" y="71"/>
                    </a:lnTo>
                    <a:lnTo>
                      <a:pt x="133" y="73"/>
                    </a:lnTo>
                    <a:lnTo>
                      <a:pt x="122" y="74"/>
                    </a:lnTo>
                    <a:lnTo>
                      <a:pt x="122" y="74"/>
                    </a:lnTo>
                    <a:lnTo>
                      <a:pt x="118" y="74"/>
                    </a:lnTo>
                    <a:lnTo>
                      <a:pt x="115" y="76"/>
                    </a:lnTo>
                    <a:lnTo>
                      <a:pt x="114" y="77"/>
                    </a:lnTo>
                    <a:lnTo>
                      <a:pt x="114" y="79"/>
                    </a:lnTo>
                    <a:lnTo>
                      <a:pt x="114" y="79"/>
                    </a:lnTo>
                    <a:lnTo>
                      <a:pt x="111" y="79"/>
                    </a:lnTo>
                    <a:lnTo>
                      <a:pt x="108" y="79"/>
                    </a:lnTo>
                    <a:lnTo>
                      <a:pt x="103" y="79"/>
                    </a:lnTo>
                    <a:lnTo>
                      <a:pt x="102" y="79"/>
                    </a:lnTo>
                    <a:lnTo>
                      <a:pt x="102" y="80"/>
                    </a:lnTo>
                    <a:lnTo>
                      <a:pt x="102" y="80"/>
                    </a:lnTo>
                    <a:lnTo>
                      <a:pt x="102" y="82"/>
                    </a:lnTo>
                    <a:lnTo>
                      <a:pt x="103" y="83"/>
                    </a:lnTo>
                    <a:lnTo>
                      <a:pt x="106" y="86"/>
                    </a:lnTo>
                    <a:lnTo>
                      <a:pt x="111" y="88"/>
                    </a:lnTo>
                    <a:lnTo>
                      <a:pt x="114" y="90"/>
                    </a:lnTo>
                    <a:lnTo>
                      <a:pt x="114" y="90"/>
                    </a:lnTo>
                    <a:lnTo>
                      <a:pt x="115" y="90"/>
                    </a:lnTo>
                    <a:lnTo>
                      <a:pt x="118" y="92"/>
                    </a:lnTo>
                    <a:lnTo>
                      <a:pt x="125" y="92"/>
                    </a:lnTo>
                    <a:lnTo>
                      <a:pt x="125" y="92"/>
                    </a:lnTo>
                    <a:lnTo>
                      <a:pt x="125" y="92"/>
                    </a:lnTo>
                    <a:lnTo>
                      <a:pt x="124" y="93"/>
                    </a:lnTo>
                    <a:lnTo>
                      <a:pt x="119" y="96"/>
                    </a:lnTo>
                    <a:lnTo>
                      <a:pt x="119" y="96"/>
                    </a:lnTo>
                    <a:lnTo>
                      <a:pt x="119" y="96"/>
                    </a:lnTo>
                    <a:lnTo>
                      <a:pt x="122" y="98"/>
                    </a:lnTo>
                    <a:lnTo>
                      <a:pt x="127" y="99"/>
                    </a:lnTo>
                    <a:lnTo>
                      <a:pt x="128" y="101"/>
                    </a:lnTo>
                    <a:lnTo>
                      <a:pt x="128" y="101"/>
                    </a:lnTo>
                    <a:lnTo>
                      <a:pt x="131" y="102"/>
                    </a:lnTo>
                    <a:lnTo>
                      <a:pt x="133" y="102"/>
                    </a:lnTo>
                    <a:lnTo>
                      <a:pt x="136" y="101"/>
                    </a:lnTo>
                    <a:lnTo>
                      <a:pt x="137" y="99"/>
                    </a:lnTo>
                    <a:lnTo>
                      <a:pt x="137" y="99"/>
                    </a:lnTo>
                    <a:lnTo>
                      <a:pt x="137" y="95"/>
                    </a:lnTo>
                    <a:lnTo>
                      <a:pt x="140" y="88"/>
                    </a:lnTo>
                    <a:lnTo>
                      <a:pt x="144" y="82"/>
                    </a:lnTo>
                    <a:lnTo>
                      <a:pt x="150" y="77"/>
                    </a:lnTo>
                    <a:lnTo>
                      <a:pt x="150" y="77"/>
                    </a:lnTo>
                    <a:lnTo>
                      <a:pt x="153" y="76"/>
                    </a:lnTo>
                    <a:lnTo>
                      <a:pt x="154" y="73"/>
                    </a:lnTo>
                    <a:lnTo>
                      <a:pt x="154" y="71"/>
                    </a:lnTo>
                    <a:lnTo>
                      <a:pt x="154" y="69"/>
                    </a:lnTo>
                    <a:lnTo>
                      <a:pt x="154" y="69"/>
                    </a:lnTo>
                    <a:lnTo>
                      <a:pt x="156" y="66"/>
                    </a:lnTo>
                    <a:lnTo>
                      <a:pt x="157" y="66"/>
                    </a:lnTo>
                    <a:lnTo>
                      <a:pt x="160" y="66"/>
                    </a:lnTo>
                    <a:lnTo>
                      <a:pt x="160" y="64"/>
                    </a:lnTo>
                    <a:lnTo>
                      <a:pt x="160" y="64"/>
                    </a:lnTo>
                    <a:lnTo>
                      <a:pt x="159" y="61"/>
                    </a:lnTo>
                    <a:lnTo>
                      <a:pt x="159" y="58"/>
                    </a:lnTo>
                    <a:lnTo>
                      <a:pt x="163" y="54"/>
                    </a:lnTo>
                    <a:lnTo>
                      <a:pt x="163" y="54"/>
                    </a:lnTo>
                    <a:lnTo>
                      <a:pt x="168" y="51"/>
                    </a:lnTo>
                    <a:lnTo>
                      <a:pt x="170" y="51"/>
                    </a:lnTo>
                    <a:lnTo>
                      <a:pt x="173" y="51"/>
                    </a:lnTo>
                    <a:lnTo>
                      <a:pt x="178" y="50"/>
                    </a:lnTo>
                    <a:lnTo>
                      <a:pt x="178" y="50"/>
                    </a:lnTo>
                    <a:lnTo>
                      <a:pt x="182" y="48"/>
                    </a:lnTo>
                    <a:lnTo>
                      <a:pt x="184" y="50"/>
                    </a:lnTo>
                    <a:lnTo>
                      <a:pt x="184" y="51"/>
                    </a:lnTo>
                    <a:lnTo>
                      <a:pt x="181" y="52"/>
                    </a:lnTo>
                    <a:lnTo>
                      <a:pt x="181" y="52"/>
                    </a:lnTo>
                    <a:lnTo>
                      <a:pt x="178" y="54"/>
                    </a:lnTo>
                    <a:lnTo>
                      <a:pt x="178" y="55"/>
                    </a:lnTo>
                    <a:lnTo>
                      <a:pt x="179" y="58"/>
                    </a:lnTo>
                    <a:lnTo>
                      <a:pt x="182" y="61"/>
                    </a:lnTo>
                    <a:lnTo>
                      <a:pt x="182" y="61"/>
                    </a:lnTo>
                    <a:lnTo>
                      <a:pt x="184" y="63"/>
                    </a:lnTo>
                    <a:lnTo>
                      <a:pt x="185" y="64"/>
                    </a:lnTo>
                    <a:lnTo>
                      <a:pt x="185" y="64"/>
                    </a:lnTo>
                    <a:lnTo>
                      <a:pt x="186" y="66"/>
                    </a:lnTo>
                    <a:lnTo>
                      <a:pt x="186" y="66"/>
                    </a:lnTo>
                    <a:lnTo>
                      <a:pt x="188" y="67"/>
                    </a:lnTo>
                    <a:lnTo>
                      <a:pt x="188" y="69"/>
                    </a:lnTo>
                    <a:lnTo>
                      <a:pt x="186" y="73"/>
                    </a:lnTo>
                    <a:lnTo>
                      <a:pt x="184" y="76"/>
                    </a:lnTo>
                    <a:lnTo>
                      <a:pt x="184" y="76"/>
                    </a:lnTo>
                    <a:lnTo>
                      <a:pt x="182" y="79"/>
                    </a:lnTo>
                    <a:lnTo>
                      <a:pt x="184" y="80"/>
                    </a:lnTo>
                    <a:lnTo>
                      <a:pt x="189" y="80"/>
                    </a:lnTo>
                    <a:lnTo>
                      <a:pt x="195" y="79"/>
                    </a:lnTo>
                    <a:lnTo>
                      <a:pt x="195" y="79"/>
                    </a:lnTo>
                    <a:lnTo>
                      <a:pt x="200" y="77"/>
                    </a:lnTo>
                    <a:lnTo>
                      <a:pt x="201" y="79"/>
                    </a:lnTo>
                    <a:lnTo>
                      <a:pt x="201" y="79"/>
                    </a:lnTo>
                    <a:lnTo>
                      <a:pt x="201" y="82"/>
                    </a:lnTo>
                    <a:lnTo>
                      <a:pt x="203" y="85"/>
                    </a:lnTo>
                    <a:lnTo>
                      <a:pt x="203" y="85"/>
                    </a:lnTo>
                    <a:lnTo>
                      <a:pt x="205" y="86"/>
                    </a:lnTo>
                    <a:lnTo>
                      <a:pt x="208" y="85"/>
                    </a:lnTo>
                    <a:lnTo>
                      <a:pt x="213" y="82"/>
                    </a:lnTo>
                    <a:lnTo>
                      <a:pt x="217" y="77"/>
                    </a:lnTo>
                    <a:lnTo>
                      <a:pt x="217" y="77"/>
                    </a:lnTo>
                    <a:lnTo>
                      <a:pt x="220" y="74"/>
                    </a:lnTo>
                    <a:lnTo>
                      <a:pt x="223" y="73"/>
                    </a:lnTo>
                    <a:lnTo>
                      <a:pt x="226" y="73"/>
                    </a:lnTo>
                    <a:lnTo>
                      <a:pt x="227" y="71"/>
                    </a:lnTo>
                    <a:lnTo>
                      <a:pt x="227" y="71"/>
                    </a:lnTo>
                    <a:lnTo>
                      <a:pt x="226" y="69"/>
                    </a:lnTo>
                    <a:lnTo>
                      <a:pt x="224" y="69"/>
                    </a:lnTo>
                    <a:lnTo>
                      <a:pt x="219" y="69"/>
                    </a:lnTo>
                    <a:lnTo>
                      <a:pt x="219" y="69"/>
                    </a:lnTo>
                    <a:lnTo>
                      <a:pt x="216" y="70"/>
                    </a:lnTo>
                    <a:lnTo>
                      <a:pt x="211" y="70"/>
                    </a:lnTo>
                    <a:lnTo>
                      <a:pt x="208" y="69"/>
                    </a:lnTo>
                    <a:lnTo>
                      <a:pt x="208" y="67"/>
                    </a:lnTo>
                    <a:lnTo>
                      <a:pt x="208" y="67"/>
                    </a:lnTo>
                    <a:lnTo>
                      <a:pt x="208" y="67"/>
                    </a:lnTo>
                    <a:lnTo>
                      <a:pt x="210" y="64"/>
                    </a:lnTo>
                    <a:lnTo>
                      <a:pt x="211" y="63"/>
                    </a:lnTo>
                    <a:lnTo>
                      <a:pt x="210" y="61"/>
                    </a:lnTo>
                    <a:lnTo>
                      <a:pt x="207" y="61"/>
                    </a:lnTo>
                    <a:lnTo>
                      <a:pt x="207" y="61"/>
                    </a:lnTo>
                    <a:lnTo>
                      <a:pt x="200" y="61"/>
                    </a:lnTo>
                    <a:lnTo>
                      <a:pt x="197" y="60"/>
                    </a:lnTo>
                    <a:lnTo>
                      <a:pt x="198" y="58"/>
                    </a:lnTo>
                    <a:lnTo>
                      <a:pt x="198" y="58"/>
                    </a:lnTo>
                    <a:lnTo>
                      <a:pt x="198" y="58"/>
                    </a:lnTo>
                    <a:lnTo>
                      <a:pt x="198" y="57"/>
                    </a:lnTo>
                    <a:lnTo>
                      <a:pt x="197" y="54"/>
                    </a:lnTo>
                    <a:lnTo>
                      <a:pt x="194" y="52"/>
                    </a:lnTo>
                    <a:lnTo>
                      <a:pt x="191" y="52"/>
                    </a:lnTo>
                    <a:lnTo>
                      <a:pt x="191" y="52"/>
                    </a:lnTo>
                    <a:lnTo>
                      <a:pt x="189" y="51"/>
                    </a:lnTo>
                    <a:lnTo>
                      <a:pt x="188" y="50"/>
                    </a:lnTo>
                    <a:lnTo>
                      <a:pt x="189" y="45"/>
                    </a:lnTo>
                    <a:lnTo>
                      <a:pt x="189" y="45"/>
                    </a:lnTo>
                    <a:lnTo>
                      <a:pt x="188" y="44"/>
                    </a:lnTo>
                    <a:lnTo>
                      <a:pt x="184" y="42"/>
                    </a:lnTo>
                    <a:lnTo>
                      <a:pt x="181" y="41"/>
                    </a:lnTo>
                    <a:lnTo>
                      <a:pt x="181" y="39"/>
                    </a:lnTo>
                    <a:lnTo>
                      <a:pt x="181" y="39"/>
                    </a:lnTo>
                    <a:lnTo>
                      <a:pt x="181" y="39"/>
                    </a:lnTo>
                    <a:lnTo>
                      <a:pt x="179" y="38"/>
                    </a:lnTo>
                    <a:lnTo>
                      <a:pt x="176" y="38"/>
                    </a:lnTo>
                    <a:lnTo>
                      <a:pt x="175" y="38"/>
                    </a:lnTo>
                    <a:lnTo>
                      <a:pt x="175" y="38"/>
                    </a:lnTo>
                    <a:lnTo>
                      <a:pt x="173" y="39"/>
                    </a:lnTo>
                    <a:lnTo>
                      <a:pt x="172" y="39"/>
                    </a:lnTo>
                    <a:lnTo>
                      <a:pt x="170" y="39"/>
                    </a:lnTo>
                    <a:lnTo>
                      <a:pt x="170" y="36"/>
                    </a:lnTo>
                    <a:lnTo>
                      <a:pt x="170" y="36"/>
                    </a:lnTo>
                    <a:lnTo>
                      <a:pt x="169" y="35"/>
                    </a:lnTo>
                    <a:lnTo>
                      <a:pt x="166" y="35"/>
                    </a:lnTo>
                    <a:lnTo>
                      <a:pt x="159" y="35"/>
                    </a:lnTo>
                    <a:lnTo>
                      <a:pt x="159" y="35"/>
                    </a:lnTo>
                    <a:lnTo>
                      <a:pt x="157" y="34"/>
                    </a:lnTo>
                    <a:lnTo>
                      <a:pt x="156" y="32"/>
                    </a:lnTo>
                    <a:lnTo>
                      <a:pt x="156" y="28"/>
                    </a:lnTo>
                    <a:lnTo>
                      <a:pt x="154" y="26"/>
                    </a:lnTo>
                    <a:lnTo>
                      <a:pt x="154" y="26"/>
                    </a:lnTo>
                    <a:lnTo>
                      <a:pt x="152" y="26"/>
                    </a:lnTo>
                    <a:lnTo>
                      <a:pt x="149" y="28"/>
                    </a:lnTo>
                    <a:lnTo>
                      <a:pt x="147" y="29"/>
                    </a:lnTo>
                    <a:lnTo>
                      <a:pt x="144" y="31"/>
                    </a:lnTo>
                    <a:lnTo>
                      <a:pt x="144" y="31"/>
                    </a:lnTo>
                    <a:lnTo>
                      <a:pt x="144" y="29"/>
                    </a:lnTo>
                    <a:lnTo>
                      <a:pt x="144" y="26"/>
                    </a:lnTo>
                    <a:lnTo>
                      <a:pt x="147" y="22"/>
                    </a:lnTo>
                    <a:lnTo>
                      <a:pt x="147" y="22"/>
                    </a:lnTo>
                    <a:lnTo>
                      <a:pt x="147" y="20"/>
                    </a:lnTo>
                    <a:lnTo>
                      <a:pt x="147" y="19"/>
                    </a:lnTo>
                    <a:lnTo>
                      <a:pt x="143" y="17"/>
                    </a:lnTo>
                    <a:lnTo>
                      <a:pt x="138" y="16"/>
                    </a:lnTo>
                    <a:lnTo>
                      <a:pt x="137" y="16"/>
                    </a:lnTo>
                    <a:lnTo>
                      <a:pt x="136" y="17"/>
                    </a:lnTo>
                    <a:lnTo>
                      <a:pt x="136" y="17"/>
                    </a:lnTo>
                    <a:lnTo>
                      <a:pt x="134" y="17"/>
                    </a:lnTo>
                    <a:lnTo>
                      <a:pt x="133" y="16"/>
                    </a:lnTo>
                    <a:lnTo>
                      <a:pt x="131" y="13"/>
                    </a:lnTo>
                    <a:lnTo>
                      <a:pt x="130" y="12"/>
                    </a:lnTo>
                    <a:lnTo>
                      <a:pt x="130" y="12"/>
                    </a:lnTo>
                    <a:lnTo>
                      <a:pt x="128" y="13"/>
                    </a:lnTo>
                    <a:lnTo>
                      <a:pt x="128" y="15"/>
                    </a:lnTo>
                    <a:lnTo>
                      <a:pt x="128" y="16"/>
                    </a:lnTo>
                    <a:lnTo>
                      <a:pt x="127" y="17"/>
                    </a:lnTo>
                    <a:lnTo>
                      <a:pt x="127" y="17"/>
                    </a:lnTo>
                    <a:lnTo>
                      <a:pt x="124" y="20"/>
                    </a:lnTo>
                    <a:lnTo>
                      <a:pt x="124" y="22"/>
                    </a:lnTo>
                    <a:lnTo>
                      <a:pt x="125" y="23"/>
                    </a:lnTo>
                    <a:lnTo>
                      <a:pt x="125" y="23"/>
                    </a:lnTo>
                    <a:lnTo>
                      <a:pt x="128" y="26"/>
                    </a:lnTo>
                    <a:lnTo>
                      <a:pt x="130" y="32"/>
                    </a:lnTo>
                    <a:lnTo>
                      <a:pt x="133" y="41"/>
                    </a:lnTo>
                    <a:lnTo>
                      <a:pt x="133" y="41"/>
                    </a:lnTo>
                    <a:lnTo>
                      <a:pt x="130" y="41"/>
                    </a:lnTo>
                    <a:lnTo>
                      <a:pt x="125" y="36"/>
                    </a:lnTo>
                    <a:lnTo>
                      <a:pt x="121" y="31"/>
                    </a:lnTo>
                    <a:lnTo>
                      <a:pt x="119" y="26"/>
                    </a:lnTo>
                    <a:lnTo>
                      <a:pt x="119" y="26"/>
                    </a:lnTo>
                    <a:lnTo>
                      <a:pt x="118" y="22"/>
                    </a:lnTo>
                    <a:lnTo>
                      <a:pt x="115" y="19"/>
                    </a:lnTo>
                    <a:lnTo>
                      <a:pt x="114" y="19"/>
                    </a:lnTo>
                    <a:lnTo>
                      <a:pt x="111" y="20"/>
                    </a:lnTo>
                    <a:lnTo>
                      <a:pt x="111" y="20"/>
                    </a:lnTo>
                    <a:lnTo>
                      <a:pt x="108" y="25"/>
                    </a:lnTo>
                    <a:lnTo>
                      <a:pt x="106" y="26"/>
                    </a:lnTo>
                    <a:lnTo>
                      <a:pt x="106" y="29"/>
                    </a:lnTo>
                    <a:lnTo>
                      <a:pt x="106" y="29"/>
                    </a:lnTo>
                    <a:lnTo>
                      <a:pt x="106" y="32"/>
                    </a:lnTo>
                    <a:lnTo>
                      <a:pt x="105" y="34"/>
                    </a:lnTo>
                    <a:lnTo>
                      <a:pt x="103" y="34"/>
                    </a:lnTo>
                    <a:lnTo>
                      <a:pt x="103" y="32"/>
                    </a:lnTo>
                    <a:lnTo>
                      <a:pt x="103" y="32"/>
                    </a:lnTo>
                    <a:lnTo>
                      <a:pt x="102" y="29"/>
                    </a:lnTo>
                    <a:lnTo>
                      <a:pt x="99" y="28"/>
                    </a:lnTo>
                    <a:lnTo>
                      <a:pt x="95" y="25"/>
                    </a:lnTo>
                    <a:lnTo>
                      <a:pt x="95" y="25"/>
                    </a:lnTo>
                    <a:lnTo>
                      <a:pt x="95" y="25"/>
                    </a:lnTo>
                    <a:lnTo>
                      <a:pt x="95" y="25"/>
                    </a:lnTo>
                    <a:lnTo>
                      <a:pt x="98" y="23"/>
                    </a:lnTo>
                    <a:lnTo>
                      <a:pt x="105" y="20"/>
                    </a:lnTo>
                    <a:lnTo>
                      <a:pt x="105" y="20"/>
                    </a:lnTo>
                    <a:lnTo>
                      <a:pt x="105" y="19"/>
                    </a:lnTo>
                    <a:lnTo>
                      <a:pt x="103" y="19"/>
                    </a:lnTo>
                    <a:lnTo>
                      <a:pt x="101" y="17"/>
                    </a:lnTo>
                    <a:lnTo>
                      <a:pt x="98" y="19"/>
                    </a:lnTo>
                    <a:lnTo>
                      <a:pt x="98" y="19"/>
                    </a:lnTo>
                    <a:lnTo>
                      <a:pt x="95" y="19"/>
                    </a:lnTo>
                    <a:lnTo>
                      <a:pt x="92" y="19"/>
                    </a:lnTo>
                    <a:lnTo>
                      <a:pt x="90" y="19"/>
                    </a:lnTo>
                    <a:lnTo>
                      <a:pt x="87" y="20"/>
                    </a:lnTo>
                    <a:lnTo>
                      <a:pt x="87" y="20"/>
                    </a:lnTo>
                    <a:lnTo>
                      <a:pt x="86" y="22"/>
                    </a:lnTo>
                    <a:lnTo>
                      <a:pt x="85" y="20"/>
                    </a:lnTo>
                    <a:lnTo>
                      <a:pt x="80" y="19"/>
                    </a:lnTo>
                    <a:lnTo>
                      <a:pt x="80" y="19"/>
                    </a:lnTo>
                    <a:lnTo>
                      <a:pt x="77" y="20"/>
                    </a:lnTo>
                    <a:lnTo>
                      <a:pt x="74" y="22"/>
                    </a:lnTo>
                    <a:lnTo>
                      <a:pt x="71" y="23"/>
                    </a:lnTo>
                    <a:lnTo>
                      <a:pt x="70" y="23"/>
                    </a:lnTo>
                    <a:lnTo>
                      <a:pt x="70" y="23"/>
                    </a:lnTo>
                    <a:lnTo>
                      <a:pt x="69" y="23"/>
                    </a:lnTo>
                    <a:lnTo>
                      <a:pt x="67" y="26"/>
                    </a:lnTo>
                    <a:lnTo>
                      <a:pt x="69" y="31"/>
                    </a:lnTo>
                    <a:lnTo>
                      <a:pt x="70" y="35"/>
                    </a:lnTo>
                    <a:lnTo>
                      <a:pt x="70" y="35"/>
                    </a:lnTo>
                    <a:lnTo>
                      <a:pt x="71" y="36"/>
                    </a:lnTo>
                    <a:lnTo>
                      <a:pt x="73" y="38"/>
                    </a:lnTo>
                    <a:lnTo>
                      <a:pt x="76" y="36"/>
                    </a:lnTo>
                    <a:lnTo>
                      <a:pt x="79" y="35"/>
                    </a:lnTo>
                    <a:lnTo>
                      <a:pt x="82" y="34"/>
                    </a:lnTo>
                    <a:lnTo>
                      <a:pt x="82" y="34"/>
                    </a:lnTo>
                    <a:close/>
                    <a:moveTo>
                      <a:pt x="71" y="55"/>
                    </a:moveTo>
                    <a:lnTo>
                      <a:pt x="71" y="55"/>
                    </a:lnTo>
                    <a:lnTo>
                      <a:pt x="74" y="57"/>
                    </a:lnTo>
                    <a:lnTo>
                      <a:pt x="76" y="58"/>
                    </a:lnTo>
                    <a:lnTo>
                      <a:pt x="77" y="60"/>
                    </a:lnTo>
                    <a:lnTo>
                      <a:pt x="80" y="61"/>
                    </a:lnTo>
                    <a:lnTo>
                      <a:pt x="80" y="61"/>
                    </a:lnTo>
                    <a:lnTo>
                      <a:pt x="80" y="60"/>
                    </a:lnTo>
                    <a:lnTo>
                      <a:pt x="77" y="57"/>
                    </a:lnTo>
                    <a:lnTo>
                      <a:pt x="73" y="51"/>
                    </a:lnTo>
                    <a:lnTo>
                      <a:pt x="73" y="51"/>
                    </a:lnTo>
                    <a:lnTo>
                      <a:pt x="69" y="47"/>
                    </a:lnTo>
                    <a:lnTo>
                      <a:pt x="67" y="45"/>
                    </a:lnTo>
                    <a:lnTo>
                      <a:pt x="64" y="45"/>
                    </a:lnTo>
                    <a:lnTo>
                      <a:pt x="64" y="45"/>
                    </a:lnTo>
                    <a:lnTo>
                      <a:pt x="63" y="45"/>
                    </a:lnTo>
                    <a:lnTo>
                      <a:pt x="63" y="47"/>
                    </a:lnTo>
                    <a:lnTo>
                      <a:pt x="66" y="50"/>
                    </a:lnTo>
                    <a:lnTo>
                      <a:pt x="69" y="54"/>
                    </a:lnTo>
                    <a:lnTo>
                      <a:pt x="71" y="55"/>
                    </a:lnTo>
                    <a:lnTo>
                      <a:pt x="71" y="55"/>
                    </a:lnTo>
                    <a:close/>
                    <a:moveTo>
                      <a:pt x="154" y="13"/>
                    </a:moveTo>
                    <a:lnTo>
                      <a:pt x="154" y="13"/>
                    </a:lnTo>
                    <a:lnTo>
                      <a:pt x="154" y="15"/>
                    </a:lnTo>
                    <a:lnTo>
                      <a:pt x="153" y="15"/>
                    </a:lnTo>
                    <a:lnTo>
                      <a:pt x="153" y="16"/>
                    </a:lnTo>
                    <a:lnTo>
                      <a:pt x="153" y="17"/>
                    </a:lnTo>
                    <a:lnTo>
                      <a:pt x="153" y="17"/>
                    </a:lnTo>
                    <a:lnTo>
                      <a:pt x="157" y="20"/>
                    </a:lnTo>
                    <a:lnTo>
                      <a:pt x="162" y="20"/>
                    </a:lnTo>
                    <a:lnTo>
                      <a:pt x="176" y="20"/>
                    </a:lnTo>
                    <a:lnTo>
                      <a:pt x="188" y="19"/>
                    </a:lnTo>
                    <a:lnTo>
                      <a:pt x="195" y="19"/>
                    </a:lnTo>
                    <a:lnTo>
                      <a:pt x="195" y="19"/>
                    </a:lnTo>
                    <a:lnTo>
                      <a:pt x="195" y="20"/>
                    </a:lnTo>
                    <a:lnTo>
                      <a:pt x="194" y="20"/>
                    </a:lnTo>
                    <a:lnTo>
                      <a:pt x="185" y="23"/>
                    </a:lnTo>
                    <a:lnTo>
                      <a:pt x="175" y="25"/>
                    </a:lnTo>
                    <a:lnTo>
                      <a:pt x="172" y="26"/>
                    </a:lnTo>
                    <a:lnTo>
                      <a:pt x="170" y="28"/>
                    </a:lnTo>
                    <a:lnTo>
                      <a:pt x="170" y="28"/>
                    </a:lnTo>
                    <a:lnTo>
                      <a:pt x="176" y="29"/>
                    </a:lnTo>
                    <a:lnTo>
                      <a:pt x="185" y="31"/>
                    </a:lnTo>
                    <a:lnTo>
                      <a:pt x="194" y="32"/>
                    </a:lnTo>
                    <a:lnTo>
                      <a:pt x="198" y="31"/>
                    </a:lnTo>
                    <a:lnTo>
                      <a:pt x="198" y="31"/>
                    </a:lnTo>
                    <a:lnTo>
                      <a:pt x="201" y="31"/>
                    </a:lnTo>
                    <a:lnTo>
                      <a:pt x="204" y="32"/>
                    </a:lnTo>
                    <a:lnTo>
                      <a:pt x="207" y="34"/>
                    </a:lnTo>
                    <a:lnTo>
                      <a:pt x="213" y="35"/>
                    </a:lnTo>
                    <a:lnTo>
                      <a:pt x="213" y="35"/>
                    </a:lnTo>
                    <a:lnTo>
                      <a:pt x="217" y="35"/>
                    </a:lnTo>
                    <a:lnTo>
                      <a:pt x="220" y="34"/>
                    </a:lnTo>
                    <a:lnTo>
                      <a:pt x="223" y="34"/>
                    </a:lnTo>
                    <a:lnTo>
                      <a:pt x="226" y="32"/>
                    </a:lnTo>
                    <a:lnTo>
                      <a:pt x="226" y="32"/>
                    </a:lnTo>
                    <a:lnTo>
                      <a:pt x="236" y="31"/>
                    </a:lnTo>
                    <a:lnTo>
                      <a:pt x="239" y="28"/>
                    </a:lnTo>
                    <a:lnTo>
                      <a:pt x="240" y="26"/>
                    </a:lnTo>
                    <a:lnTo>
                      <a:pt x="240" y="26"/>
                    </a:lnTo>
                    <a:lnTo>
                      <a:pt x="243" y="23"/>
                    </a:lnTo>
                    <a:lnTo>
                      <a:pt x="249" y="20"/>
                    </a:lnTo>
                    <a:lnTo>
                      <a:pt x="255" y="16"/>
                    </a:lnTo>
                    <a:lnTo>
                      <a:pt x="256" y="15"/>
                    </a:lnTo>
                    <a:lnTo>
                      <a:pt x="256" y="12"/>
                    </a:lnTo>
                    <a:lnTo>
                      <a:pt x="256" y="12"/>
                    </a:lnTo>
                    <a:lnTo>
                      <a:pt x="256" y="10"/>
                    </a:lnTo>
                    <a:lnTo>
                      <a:pt x="253" y="10"/>
                    </a:lnTo>
                    <a:lnTo>
                      <a:pt x="246" y="9"/>
                    </a:lnTo>
                    <a:lnTo>
                      <a:pt x="239" y="9"/>
                    </a:lnTo>
                    <a:lnTo>
                      <a:pt x="235" y="9"/>
                    </a:lnTo>
                    <a:lnTo>
                      <a:pt x="235" y="9"/>
                    </a:lnTo>
                    <a:lnTo>
                      <a:pt x="224" y="4"/>
                    </a:lnTo>
                    <a:lnTo>
                      <a:pt x="220" y="4"/>
                    </a:lnTo>
                    <a:lnTo>
                      <a:pt x="217" y="6"/>
                    </a:lnTo>
                    <a:lnTo>
                      <a:pt x="217" y="6"/>
                    </a:lnTo>
                    <a:lnTo>
                      <a:pt x="216" y="9"/>
                    </a:lnTo>
                    <a:lnTo>
                      <a:pt x="213" y="10"/>
                    </a:lnTo>
                    <a:lnTo>
                      <a:pt x="211" y="10"/>
                    </a:lnTo>
                    <a:lnTo>
                      <a:pt x="210" y="10"/>
                    </a:lnTo>
                    <a:lnTo>
                      <a:pt x="210" y="10"/>
                    </a:lnTo>
                    <a:lnTo>
                      <a:pt x="210" y="7"/>
                    </a:lnTo>
                    <a:lnTo>
                      <a:pt x="208" y="4"/>
                    </a:lnTo>
                    <a:lnTo>
                      <a:pt x="207" y="1"/>
                    </a:lnTo>
                    <a:lnTo>
                      <a:pt x="204" y="1"/>
                    </a:lnTo>
                    <a:lnTo>
                      <a:pt x="204" y="1"/>
                    </a:lnTo>
                    <a:lnTo>
                      <a:pt x="201" y="3"/>
                    </a:lnTo>
                    <a:lnTo>
                      <a:pt x="200" y="4"/>
                    </a:lnTo>
                    <a:lnTo>
                      <a:pt x="200" y="9"/>
                    </a:lnTo>
                    <a:lnTo>
                      <a:pt x="201" y="12"/>
                    </a:lnTo>
                    <a:lnTo>
                      <a:pt x="201" y="13"/>
                    </a:lnTo>
                    <a:lnTo>
                      <a:pt x="201" y="13"/>
                    </a:lnTo>
                    <a:lnTo>
                      <a:pt x="200" y="13"/>
                    </a:lnTo>
                    <a:lnTo>
                      <a:pt x="197" y="13"/>
                    </a:lnTo>
                    <a:lnTo>
                      <a:pt x="194" y="10"/>
                    </a:lnTo>
                    <a:lnTo>
                      <a:pt x="192" y="9"/>
                    </a:lnTo>
                    <a:lnTo>
                      <a:pt x="192" y="9"/>
                    </a:lnTo>
                    <a:lnTo>
                      <a:pt x="191" y="7"/>
                    </a:lnTo>
                    <a:lnTo>
                      <a:pt x="191" y="7"/>
                    </a:lnTo>
                    <a:lnTo>
                      <a:pt x="188" y="9"/>
                    </a:lnTo>
                    <a:lnTo>
                      <a:pt x="184" y="9"/>
                    </a:lnTo>
                    <a:lnTo>
                      <a:pt x="184" y="9"/>
                    </a:lnTo>
                    <a:lnTo>
                      <a:pt x="182" y="7"/>
                    </a:lnTo>
                    <a:lnTo>
                      <a:pt x="182" y="7"/>
                    </a:lnTo>
                    <a:lnTo>
                      <a:pt x="181" y="4"/>
                    </a:lnTo>
                    <a:lnTo>
                      <a:pt x="176" y="3"/>
                    </a:lnTo>
                    <a:lnTo>
                      <a:pt x="169" y="0"/>
                    </a:lnTo>
                    <a:lnTo>
                      <a:pt x="169" y="0"/>
                    </a:lnTo>
                    <a:lnTo>
                      <a:pt x="169" y="1"/>
                    </a:lnTo>
                    <a:lnTo>
                      <a:pt x="169" y="3"/>
                    </a:lnTo>
                    <a:lnTo>
                      <a:pt x="170" y="4"/>
                    </a:lnTo>
                    <a:lnTo>
                      <a:pt x="170" y="6"/>
                    </a:lnTo>
                    <a:lnTo>
                      <a:pt x="170" y="6"/>
                    </a:lnTo>
                    <a:lnTo>
                      <a:pt x="169" y="6"/>
                    </a:lnTo>
                    <a:lnTo>
                      <a:pt x="166" y="6"/>
                    </a:lnTo>
                    <a:lnTo>
                      <a:pt x="162" y="3"/>
                    </a:lnTo>
                    <a:lnTo>
                      <a:pt x="162" y="3"/>
                    </a:lnTo>
                    <a:lnTo>
                      <a:pt x="162" y="4"/>
                    </a:lnTo>
                    <a:lnTo>
                      <a:pt x="162" y="6"/>
                    </a:lnTo>
                    <a:lnTo>
                      <a:pt x="162" y="7"/>
                    </a:lnTo>
                    <a:lnTo>
                      <a:pt x="162" y="10"/>
                    </a:lnTo>
                    <a:lnTo>
                      <a:pt x="162" y="10"/>
                    </a:lnTo>
                    <a:lnTo>
                      <a:pt x="160" y="10"/>
                    </a:lnTo>
                    <a:lnTo>
                      <a:pt x="159" y="7"/>
                    </a:lnTo>
                    <a:lnTo>
                      <a:pt x="156" y="4"/>
                    </a:lnTo>
                    <a:lnTo>
                      <a:pt x="153" y="3"/>
                    </a:lnTo>
                    <a:lnTo>
                      <a:pt x="153" y="3"/>
                    </a:lnTo>
                    <a:lnTo>
                      <a:pt x="152" y="4"/>
                    </a:lnTo>
                    <a:lnTo>
                      <a:pt x="150" y="6"/>
                    </a:lnTo>
                    <a:lnTo>
                      <a:pt x="150" y="7"/>
                    </a:lnTo>
                    <a:lnTo>
                      <a:pt x="149" y="7"/>
                    </a:lnTo>
                    <a:lnTo>
                      <a:pt x="149" y="7"/>
                    </a:lnTo>
                    <a:lnTo>
                      <a:pt x="147" y="9"/>
                    </a:lnTo>
                    <a:lnTo>
                      <a:pt x="150" y="10"/>
                    </a:lnTo>
                    <a:lnTo>
                      <a:pt x="154" y="13"/>
                    </a:lnTo>
                    <a:lnTo>
                      <a:pt x="154" y="13"/>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6" name="Freeform 145">
                <a:extLst>
                  <a:ext uri="{FF2B5EF4-FFF2-40B4-BE49-F238E27FC236}">
                    <a16:creationId xmlns:a16="http://schemas.microsoft.com/office/drawing/2014/main" id="{FC5E44AB-DB43-BB1F-9107-6F1B623804C0}"/>
                  </a:ext>
                </a:extLst>
              </p:cNvPr>
              <p:cNvSpPr>
                <a:spLocks/>
              </p:cNvSpPr>
              <p:nvPr/>
            </p:nvSpPr>
            <p:spPr bwMode="auto">
              <a:xfrm>
                <a:off x="7008813" y="3621088"/>
                <a:ext cx="57150" cy="15875"/>
              </a:xfrm>
              <a:custGeom>
                <a:avLst/>
                <a:gdLst>
                  <a:gd name="T0" fmla="*/ 14 w 36"/>
                  <a:gd name="T1" fmla="*/ 0 h 10"/>
                  <a:gd name="T2" fmla="*/ 14 w 36"/>
                  <a:gd name="T3" fmla="*/ 0 h 10"/>
                  <a:gd name="T4" fmla="*/ 10 w 36"/>
                  <a:gd name="T5" fmla="*/ 2 h 10"/>
                  <a:gd name="T6" fmla="*/ 5 w 36"/>
                  <a:gd name="T7" fmla="*/ 2 h 10"/>
                  <a:gd name="T8" fmla="*/ 0 w 36"/>
                  <a:gd name="T9" fmla="*/ 3 h 10"/>
                  <a:gd name="T10" fmla="*/ 0 w 36"/>
                  <a:gd name="T11" fmla="*/ 3 h 10"/>
                  <a:gd name="T12" fmla="*/ 0 w 36"/>
                  <a:gd name="T13" fmla="*/ 4 h 10"/>
                  <a:gd name="T14" fmla="*/ 0 w 36"/>
                  <a:gd name="T15" fmla="*/ 4 h 10"/>
                  <a:gd name="T16" fmla="*/ 4 w 36"/>
                  <a:gd name="T17" fmla="*/ 6 h 10"/>
                  <a:gd name="T18" fmla="*/ 10 w 36"/>
                  <a:gd name="T19" fmla="*/ 7 h 10"/>
                  <a:gd name="T20" fmla="*/ 16 w 36"/>
                  <a:gd name="T21" fmla="*/ 7 h 10"/>
                  <a:gd name="T22" fmla="*/ 21 w 36"/>
                  <a:gd name="T23" fmla="*/ 9 h 10"/>
                  <a:gd name="T24" fmla="*/ 21 w 36"/>
                  <a:gd name="T25" fmla="*/ 9 h 10"/>
                  <a:gd name="T26" fmla="*/ 26 w 36"/>
                  <a:gd name="T27" fmla="*/ 10 h 10"/>
                  <a:gd name="T28" fmla="*/ 30 w 36"/>
                  <a:gd name="T29" fmla="*/ 10 h 10"/>
                  <a:gd name="T30" fmla="*/ 35 w 36"/>
                  <a:gd name="T31" fmla="*/ 9 h 10"/>
                  <a:gd name="T32" fmla="*/ 36 w 36"/>
                  <a:gd name="T33" fmla="*/ 7 h 10"/>
                  <a:gd name="T34" fmla="*/ 36 w 36"/>
                  <a:gd name="T35" fmla="*/ 7 h 10"/>
                  <a:gd name="T36" fmla="*/ 33 w 36"/>
                  <a:gd name="T37" fmla="*/ 4 h 10"/>
                  <a:gd name="T38" fmla="*/ 26 w 36"/>
                  <a:gd name="T39" fmla="*/ 2 h 10"/>
                  <a:gd name="T40" fmla="*/ 19 w 36"/>
                  <a:gd name="T41" fmla="*/ 0 h 10"/>
                  <a:gd name="T42" fmla="*/ 14 w 36"/>
                  <a:gd name="T43" fmla="*/ 0 h 10"/>
                  <a:gd name="T44" fmla="*/ 14 w 36"/>
                  <a:gd name="T4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0">
                    <a:moveTo>
                      <a:pt x="14" y="0"/>
                    </a:moveTo>
                    <a:lnTo>
                      <a:pt x="14" y="0"/>
                    </a:lnTo>
                    <a:lnTo>
                      <a:pt x="10" y="2"/>
                    </a:lnTo>
                    <a:lnTo>
                      <a:pt x="5" y="2"/>
                    </a:lnTo>
                    <a:lnTo>
                      <a:pt x="0" y="3"/>
                    </a:lnTo>
                    <a:lnTo>
                      <a:pt x="0" y="3"/>
                    </a:lnTo>
                    <a:lnTo>
                      <a:pt x="0" y="4"/>
                    </a:lnTo>
                    <a:lnTo>
                      <a:pt x="0" y="4"/>
                    </a:lnTo>
                    <a:lnTo>
                      <a:pt x="4" y="6"/>
                    </a:lnTo>
                    <a:lnTo>
                      <a:pt x="10" y="7"/>
                    </a:lnTo>
                    <a:lnTo>
                      <a:pt x="16" y="7"/>
                    </a:lnTo>
                    <a:lnTo>
                      <a:pt x="21" y="9"/>
                    </a:lnTo>
                    <a:lnTo>
                      <a:pt x="21" y="9"/>
                    </a:lnTo>
                    <a:lnTo>
                      <a:pt x="26" y="10"/>
                    </a:lnTo>
                    <a:lnTo>
                      <a:pt x="30" y="10"/>
                    </a:lnTo>
                    <a:lnTo>
                      <a:pt x="35" y="9"/>
                    </a:lnTo>
                    <a:lnTo>
                      <a:pt x="36" y="7"/>
                    </a:lnTo>
                    <a:lnTo>
                      <a:pt x="36" y="7"/>
                    </a:lnTo>
                    <a:lnTo>
                      <a:pt x="33" y="4"/>
                    </a:lnTo>
                    <a:lnTo>
                      <a:pt x="26" y="2"/>
                    </a:lnTo>
                    <a:lnTo>
                      <a:pt x="19" y="0"/>
                    </a:lnTo>
                    <a:lnTo>
                      <a:pt x="14" y="0"/>
                    </a:lnTo>
                    <a:lnTo>
                      <a:pt x="14" y="0"/>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7" name="Freeform 146">
                <a:extLst>
                  <a:ext uri="{FF2B5EF4-FFF2-40B4-BE49-F238E27FC236}">
                    <a16:creationId xmlns:a16="http://schemas.microsoft.com/office/drawing/2014/main" id="{847F3880-C59A-F134-51FC-964326207C04}"/>
                  </a:ext>
                </a:extLst>
              </p:cNvPr>
              <p:cNvSpPr>
                <a:spLocks noEditPoints="1"/>
              </p:cNvSpPr>
              <p:nvPr/>
            </p:nvSpPr>
            <p:spPr bwMode="auto">
              <a:xfrm>
                <a:off x="5902325" y="4094163"/>
                <a:ext cx="317500" cy="312738"/>
              </a:xfrm>
              <a:custGeom>
                <a:avLst/>
                <a:gdLst>
                  <a:gd name="T0" fmla="*/ 177 w 200"/>
                  <a:gd name="T1" fmla="*/ 22 h 197"/>
                  <a:gd name="T2" fmla="*/ 156 w 200"/>
                  <a:gd name="T3" fmla="*/ 8 h 197"/>
                  <a:gd name="T4" fmla="*/ 143 w 200"/>
                  <a:gd name="T5" fmla="*/ 3 h 197"/>
                  <a:gd name="T6" fmla="*/ 143 w 200"/>
                  <a:gd name="T7" fmla="*/ 14 h 197"/>
                  <a:gd name="T8" fmla="*/ 140 w 200"/>
                  <a:gd name="T9" fmla="*/ 26 h 197"/>
                  <a:gd name="T10" fmla="*/ 130 w 200"/>
                  <a:gd name="T11" fmla="*/ 33 h 197"/>
                  <a:gd name="T12" fmla="*/ 126 w 200"/>
                  <a:gd name="T13" fmla="*/ 39 h 197"/>
                  <a:gd name="T14" fmla="*/ 123 w 200"/>
                  <a:gd name="T15" fmla="*/ 46 h 197"/>
                  <a:gd name="T16" fmla="*/ 123 w 200"/>
                  <a:gd name="T17" fmla="*/ 55 h 197"/>
                  <a:gd name="T18" fmla="*/ 131 w 200"/>
                  <a:gd name="T19" fmla="*/ 52 h 197"/>
                  <a:gd name="T20" fmla="*/ 134 w 200"/>
                  <a:gd name="T21" fmla="*/ 49 h 197"/>
                  <a:gd name="T22" fmla="*/ 130 w 200"/>
                  <a:gd name="T23" fmla="*/ 42 h 197"/>
                  <a:gd name="T24" fmla="*/ 142 w 200"/>
                  <a:gd name="T25" fmla="*/ 42 h 197"/>
                  <a:gd name="T26" fmla="*/ 159 w 200"/>
                  <a:gd name="T27" fmla="*/ 49 h 197"/>
                  <a:gd name="T28" fmla="*/ 165 w 200"/>
                  <a:gd name="T29" fmla="*/ 41 h 197"/>
                  <a:gd name="T30" fmla="*/ 185 w 200"/>
                  <a:gd name="T31" fmla="*/ 35 h 197"/>
                  <a:gd name="T32" fmla="*/ 187 w 200"/>
                  <a:gd name="T33" fmla="*/ 29 h 197"/>
                  <a:gd name="T34" fmla="*/ 200 w 200"/>
                  <a:gd name="T35" fmla="*/ 16 h 197"/>
                  <a:gd name="T36" fmla="*/ 190 w 200"/>
                  <a:gd name="T37" fmla="*/ 19 h 197"/>
                  <a:gd name="T38" fmla="*/ 123 w 200"/>
                  <a:gd name="T39" fmla="*/ 68 h 197"/>
                  <a:gd name="T40" fmla="*/ 124 w 200"/>
                  <a:gd name="T41" fmla="*/ 83 h 197"/>
                  <a:gd name="T42" fmla="*/ 117 w 200"/>
                  <a:gd name="T43" fmla="*/ 97 h 197"/>
                  <a:gd name="T44" fmla="*/ 110 w 200"/>
                  <a:gd name="T45" fmla="*/ 109 h 197"/>
                  <a:gd name="T46" fmla="*/ 95 w 200"/>
                  <a:gd name="T47" fmla="*/ 119 h 197"/>
                  <a:gd name="T48" fmla="*/ 92 w 200"/>
                  <a:gd name="T49" fmla="*/ 112 h 197"/>
                  <a:gd name="T50" fmla="*/ 83 w 200"/>
                  <a:gd name="T51" fmla="*/ 122 h 197"/>
                  <a:gd name="T52" fmla="*/ 76 w 200"/>
                  <a:gd name="T53" fmla="*/ 132 h 197"/>
                  <a:gd name="T54" fmla="*/ 76 w 200"/>
                  <a:gd name="T55" fmla="*/ 137 h 197"/>
                  <a:gd name="T56" fmla="*/ 69 w 200"/>
                  <a:gd name="T57" fmla="*/ 137 h 197"/>
                  <a:gd name="T58" fmla="*/ 48 w 200"/>
                  <a:gd name="T59" fmla="*/ 140 h 197"/>
                  <a:gd name="T60" fmla="*/ 28 w 200"/>
                  <a:gd name="T61" fmla="*/ 147 h 197"/>
                  <a:gd name="T62" fmla="*/ 16 w 200"/>
                  <a:gd name="T63" fmla="*/ 157 h 197"/>
                  <a:gd name="T64" fmla="*/ 27 w 200"/>
                  <a:gd name="T65" fmla="*/ 159 h 197"/>
                  <a:gd name="T66" fmla="*/ 43 w 200"/>
                  <a:gd name="T67" fmla="*/ 153 h 197"/>
                  <a:gd name="T68" fmla="*/ 67 w 200"/>
                  <a:gd name="T69" fmla="*/ 153 h 197"/>
                  <a:gd name="T70" fmla="*/ 72 w 200"/>
                  <a:gd name="T71" fmla="*/ 165 h 197"/>
                  <a:gd name="T72" fmla="*/ 85 w 200"/>
                  <a:gd name="T73" fmla="*/ 153 h 197"/>
                  <a:gd name="T74" fmla="*/ 85 w 200"/>
                  <a:gd name="T75" fmla="*/ 148 h 197"/>
                  <a:gd name="T76" fmla="*/ 99 w 200"/>
                  <a:gd name="T77" fmla="*/ 151 h 197"/>
                  <a:gd name="T78" fmla="*/ 108 w 200"/>
                  <a:gd name="T79" fmla="*/ 148 h 197"/>
                  <a:gd name="T80" fmla="*/ 117 w 200"/>
                  <a:gd name="T81" fmla="*/ 141 h 197"/>
                  <a:gd name="T82" fmla="*/ 123 w 200"/>
                  <a:gd name="T83" fmla="*/ 144 h 197"/>
                  <a:gd name="T84" fmla="*/ 131 w 200"/>
                  <a:gd name="T85" fmla="*/ 132 h 197"/>
                  <a:gd name="T86" fmla="*/ 136 w 200"/>
                  <a:gd name="T87" fmla="*/ 115 h 197"/>
                  <a:gd name="T88" fmla="*/ 134 w 200"/>
                  <a:gd name="T89" fmla="*/ 102 h 197"/>
                  <a:gd name="T90" fmla="*/ 146 w 200"/>
                  <a:gd name="T91" fmla="*/ 87 h 197"/>
                  <a:gd name="T92" fmla="*/ 139 w 200"/>
                  <a:gd name="T93" fmla="*/ 61 h 197"/>
                  <a:gd name="T94" fmla="*/ 48 w 200"/>
                  <a:gd name="T95" fmla="*/ 156 h 197"/>
                  <a:gd name="T96" fmla="*/ 38 w 200"/>
                  <a:gd name="T97" fmla="*/ 160 h 197"/>
                  <a:gd name="T98" fmla="*/ 35 w 200"/>
                  <a:gd name="T99" fmla="*/ 175 h 197"/>
                  <a:gd name="T100" fmla="*/ 43 w 200"/>
                  <a:gd name="T101" fmla="*/ 172 h 197"/>
                  <a:gd name="T102" fmla="*/ 53 w 200"/>
                  <a:gd name="T103" fmla="*/ 167 h 197"/>
                  <a:gd name="T104" fmla="*/ 60 w 200"/>
                  <a:gd name="T105" fmla="*/ 157 h 197"/>
                  <a:gd name="T106" fmla="*/ 51 w 200"/>
                  <a:gd name="T107" fmla="*/ 154 h 197"/>
                  <a:gd name="T108" fmla="*/ 24 w 200"/>
                  <a:gd name="T109" fmla="*/ 167 h 197"/>
                  <a:gd name="T110" fmla="*/ 16 w 200"/>
                  <a:gd name="T111" fmla="*/ 163 h 197"/>
                  <a:gd name="T112" fmla="*/ 0 w 200"/>
                  <a:gd name="T113" fmla="*/ 172 h 197"/>
                  <a:gd name="T114" fmla="*/ 8 w 200"/>
                  <a:gd name="T115" fmla="*/ 172 h 197"/>
                  <a:gd name="T116" fmla="*/ 11 w 200"/>
                  <a:gd name="T117" fmla="*/ 178 h 197"/>
                  <a:gd name="T118" fmla="*/ 12 w 200"/>
                  <a:gd name="T119" fmla="*/ 197 h 197"/>
                  <a:gd name="T120" fmla="*/ 28 w 200"/>
                  <a:gd name="T121" fmla="*/ 178 h 197"/>
                  <a:gd name="T122" fmla="*/ 25 w 200"/>
                  <a:gd name="T123" fmla="*/ 17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 h="197">
                    <a:moveTo>
                      <a:pt x="188" y="19"/>
                    </a:moveTo>
                    <a:lnTo>
                      <a:pt x="188" y="19"/>
                    </a:lnTo>
                    <a:lnTo>
                      <a:pt x="187" y="17"/>
                    </a:lnTo>
                    <a:lnTo>
                      <a:pt x="184" y="19"/>
                    </a:lnTo>
                    <a:lnTo>
                      <a:pt x="177" y="22"/>
                    </a:lnTo>
                    <a:lnTo>
                      <a:pt x="177" y="22"/>
                    </a:lnTo>
                    <a:lnTo>
                      <a:pt x="175" y="22"/>
                    </a:lnTo>
                    <a:lnTo>
                      <a:pt x="172" y="20"/>
                    </a:lnTo>
                    <a:lnTo>
                      <a:pt x="164" y="14"/>
                    </a:lnTo>
                    <a:lnTo>
                      <a:pt x="156" y="8"/>
                    </a:lnTo>
                    <a:lnTo>
                      <a:pt x="152" y="3"/>
                    </a:lnTo>
                    <a:lnTo>
                      <a:pt x="152" y="3"/>
                    </a:lnTo>
                    <a:lnTo>
                      <a:pt x="147" y="0"/>
                    </a:lnTo>
                    <a:lnTo>
                      <a:pt x="145" y="0"/>
                    </a:lnTo>
                    <a:lnTo>
                      <a:pt x="143" y="3"/>
                    </a:lnTo>
                    <a:lnTo>
                      <a:pt x="145" y="6"/>
                    </a:lnTo>
                    <a:lnTo>
                      <a:pt x="145" y="6"/>
                    </a:lnTo>
                    <a:lnTo>
                      <a:pt x="145" y="8"/>
                    </a:lnTo>
                    <a:lnTo>
                      <a:pt x="145" y="11"/>
                    </a:lnTo>
                    <a:lnTo>
                      <a:pt x="143" y="14"/>
                    </a:lnTo>
                    <a:lnTo>
                      <a:pt x="143" y="19"/>
                    </a:lnTo>
                    <a:lnTo>
                      <a:pt x="143" y="19"/>
                    </a:lnTo>
                    <a:lnTo>
                      <a:pt x="143" y="22"/>
                    </a:lnTo>
                    <a:lnTo>
                      <a:pt x="142" y="24"/>
                    </a:lnTo>
                    <a:lnTo>
                      <a:pt x="140" y="26"/>
                    </a:lnTo>
                    <a:lnTo>
                      <a:pt x="140" y="29"/>
                    </a:lnTo>
                    <a:lnTo>
                      <a:pt x="140" y="29"/>
                    </a:lnTo>
                    <a:lnTo>
                      <a:pt x="139" y="30"/>
                    </a:lnTo>
                    <a:lnTo>
                      <a:pt x="137" y="32"/>
                    </a:lnTo>
                    <a:lnTo>
                      <a:pt x="130" y="33"/>
                    </a:lnTo>
                    <a:lnTo>
                      <a:pt x="130" y="33"/>
                    </a:lnTo>
                    <a:lnTo>
                      <a:pt x="129" y="33"/>
                    </a:lnTo>
                    <a:lnTo>
                      <a:pt x="129" y="36"/>
                    </a:lnTo>
                    <a:lnTo>
                      <a:pt x="127" y="38"/>
                    </a:lnTo>
                    <a:lnTo>
                      <a:pt x="126" y="39"/>
                    </a:lnTo>
                    <a:lnTo>
                      <a:pt x="126" y="39"/>
                    </a:lnTo>
                    <a:lnTo>
                      <a:pt x="123" y="42"/>
                    </a:lnTo>
                    <a:lnTo>
                      <a:pt x="121" y="43"/>
                    </a:lnTo>
                    <a:lnTo>
                      <a:pt x="123" y="45"/>
                    </a:lnTo>
                    <a:lnTo>
                      <a:pt x="123" y="46"/>
                    </a:lnTo>
                    <a:lnTo>
                      <a:pt x="123" y="46"/>
                    </a:lnTo>
                    <a:lnTo>
                      <a:pt x="124" y="48"/>
                    </a:lnTo>
                    <a:lnTo>
                      <a:pt x="124" y="51"/>
                    </a:lnTo>
                    <a:lnTo>
                      <a:pt x="123" y="55"/>
                    </a:lnTo>
                    <a:lnTo>
                      <a:pt x="123" y="55"/>
                    </a:lnTo>
                    <a:lnTo>
                      <a:pt x="124" y="57"/>
                    </a:lnTo>
                    <a:lnTo>
                      <a:pt x="126" y="57"/>
                    </a:lnTo>
                    <a:lnTo>
                      <a:pt x="130" y="54"/>
                    </a:lnTo>
                    <a:lnTo>
                      <a:pt x="130" y="54"/>
                    </a:lnTo>
                    <a:lnTo>
                      <a:pt x="131" y="52"/>
                    </a:lnTo>
                    <a:lnTo>
                      <a:pt x="133" y="52"/>
                    </a:lnTo>
                    <a:lnTo>
                      <a:pt x="134" y="52"/>
                    </a:lnTo>
                    <a:lnTo>
                      <a:pt x="136" y="52"/>
                    </a:lnTo>
                    <a:lnTo>
                      <a:pt x="136" y="52"/>
                    </a:lnTo>
                    <a:lnTo>
                      <a:pt x="134" y="49"/>
                    </a:lnTo>
                    <a:lnTo>
                      <a:pt x="133" y="48"/>
                    </a:lnTo>
                    <a:lnTo>
                      <a:pt x="130" y="45"/>
                    </a:lnTo>
                    <a:lnTo>
                      <a:pt x="129" y="43"/>
                    </a:lnTo>
                    <a:lnTo>
                      <a:pt x="129" y="43"/>
                    </a:lnTo>
                    <a:lnTo>
                      <a:pt x="130" y="42"/>
                    </a:lnTo>
                    <a:lnTo>
                      <a:pt x="131" y="42"/>
                    </a:lnTo>
                    <a:lnTo>
                      <a:pt x="136" y="43"/>
                    </a:lnTo>
                    <a:lnTo>
                      <a:pt x="139" y="42"/>
                    </a:lnTo>
                    <a:lnTo>
                      <a:pt x="139" y="42"/>
                    </a:lnTo>
                    <a:lnTo>
                      <a:pt x="142" y="42"/>
                    </a:lnTo>
                    <a:lnTo>
                      <a:pt x="147" y="42"/>
                    </a:lnTo>
                    <a:lnTo>
                      <a:pt x="152" y="43"/>
                    </a:lnTo>
                    <a:lnTo>
                      <a:pt x="156" y="46"/>
                    </a:lnTo>
                    <a:lnTo>
                      <a:pt x="156" y="46"/>
                    </a:lnTo>
                    <a:lnTo>
                      <a:pt x="159" y="49"/>
                    </a:lnTo>
                    <a:lnTo>
                      <a:pt x="162" y="49"/>
                    </a:lnTo>
                    <a:lnTo>
                      <a:pt x="162" y="46"/>
                    </a:lnTo>
                    <a:lnTo>
                      <a:pt x="164" y="43"/>
                    </a:lnTo>
                    <a:lnTo>
                      <a:pt x="164" y="43"/>
                    </a:lnTo>
                    <a:lnTo>
                      <a:pt x="165" y="41"/>
                    </a:lnTo>
                    <a:lnTo>
                      <a:pt x="169" y="38"/>
                    </a:lnTo>
                    <a:lnTo>
                      <a:pt x="175" y="36"/>
                    </a:lnTo>
                    <a:lnTo>
                      <a:pt x="181" y="36"/>
                    </a:lnTo>
                    <a:lnTo>
                      <a:pt x="181" y="36"/>
                    </a:lnTo>
                    <a:lnTo>
                      <a:pt x="185" y="35"/>
                    </a:lnTo>
                    <a:lnTo>
                      <a:pt x="188" y="33"/>
                    </a:lnTo>
                    <a:lnTo>
                      <a:pt x="188" y="32"/>
                    </a:lnTo>
                    <a:lnTo>
                      <a:pt x="187" y="30"/>
                    </a:lnTo>
                    <a:lnTo>
                      <a:pt x="187" y="30"/>
                    </a:lnTo>
                    <a:lnTo>
                      <a:pt x="187" y="29"/>
                    </a:lnTo>
                    <a:lnTo>
                      <a:pt x="188" y="27"/>
                    </a:lnTo>
                    <a:lnTo>
                      <a:pt x="193" y="23"/>
                    </a:lnTo>
                    <a:lnTo>
                      <a:pt x="197" y="19"/>
                    </a:lnTo>
                    <a:lnTo>
                      <a:pt x="200" y="16"/>
                    </a:lnTo>
                    <a:lnTo>
                      <a:pt x="200" y="16"/>
                    </a:lnTo>
                    <a:lnTo>
                      <a:pt x="198" y="14"/>
                    </a:lnTo>
                    <a:lnTo>
                      <a:pt x="198" y="16"/>
                    </a:lnTo>
                    <a:lnTo>
                      <a:pt x="196" y="17"/>
                    </a:lnTo>
                    <a:lnTo>
                      <a:pt x="191" y="19"/>
                    </a:lnTo>
                    <a:lnTo>
                      <a:pt x="190" y="19"/>
                    </a:lnTo>
                    <a:lnTo>
                      <a:pt x="188" y="19"/>
                    </a:lnTo>
                    <a:lnTo>
                      <a:pt x="188" y="19"/>
                    </a:lnTo>
                    <a:close/>
                    <a:moveTo>
                      <a:pt x="126" y="67"/>
                    </a:moveTo>
                    <a:lnTo>
                      <a:pt x="126" y="67"/>
                    </a:lnTo>
                    <a:lnTo>
                      <a:pt x="123" y="68"/>
                    </a:lnTo>
                    <a:lnTo>
                      <a:pt x="121" y="74"/>
                    </a:lnTo>
                    <a:lnTo>
                      <a:pt x="121" y="78"/>
                    </a:lnTo>
                    <a:lnTo>
                      <a:pt x="123" y="81"/>
                    </a:lnTo>
                    <a:lnTo>
                      <a:pt x="123" y="81"/>
                    </a:lnTo>
                    <a:lnTo>
                      <a:pt x="124" y="83"/>
                    </a:lnTo>
                    <a:lnTo>
                      <a:pt x="124" y="84"/>
                    </a:lnTo>
                    <a:lnTo>
                      <a:pt x="121" y="89"/>
                    </a:lnTo>
                    <a:lnTo>
                      <a:pt x="118" y="93"/>
                    </a:lnTo>
                    <a:lnTo>
                      <a:pt x="117" y="97"/>
                    </a:lnTo>
                    <a:lnTo>
                      <a:pt x="117" y="97"/>
                    </a:lnTo>
                    <a:lnTo>
                      <a:pt x="117" y="102"/>
                    </a:lnTo>
                    <a:lnTo>
                      <a:pt x="114" y="103"/>
                    </a:lnTo>
                    <a:lnTo>
                      <a:pt x="111" y="106"/>
                    </a:lnTo>
                    <a:lnTo>
                      <a:pt x="110" y="109"/>
                    </a:lnTo>
                    <a:lnTo>
                      <a:pt x="110" y="109"/>
                    </a:lnTo>
                    <a:lnTo>
                      <a:pt x="108" y="112"/>
                    </a:lnTo>
                    <a:lnTo>
                      <a:pt x="107" y="113"/>
                    </a:lnTo>
                    <a:lnTo>
                      <a:pt x="99" y="118"/>
                    </a:lnTo>
                    <a:lnTo>
                      <a:pt x="99" y="118"/>
                    </a:lnTo>
                    <a:lnTo>
                      <a:pt x="95" y="119"/>
                    </a:lnTo>
                    <a:lnTo>
                      <a:pt x="92" y="118"/>
                    </a:lnTo>
                    <a:lnTo>
                      <a:pt x="91" y="116"/>
                    </a:lnTo>
                    <a:lnTo>
                      <a:pt x="92" y="113"/>
                    </a:lnTo>
                    <a:lnTo>
                      <a:pt x="92" y="113"/>
                    </a:lnTo>
                    <a:lnTo>
                      <a:pt x="92" y="112"/>
                    </a:lnTo>
                    <a:lnTo>
                      <a:pt x="91" y="112"/>
                    </a:lnTo>
                    <a:lnTo>
                      <a:pt x="88" y="113"/>
                    </a:lnTo>
                    <a:lnTo>
                      <a:pt x="85" y="118"/>
                    </a:lnTo>
                    <a:lnTo>
                      <a:pt x="83" y="119"/>
                    </a:lnTo>
                    <a:lnTo>
                      <a:pt x="83" y="122"/>
                    </a:lnTo>
                    <a:lnTo>
                      <a:pt x="83" y="122"/>
                    </a:lnTo>
                    <a:lnTo>
                      <a:pt x="82" y="125"/>
                    </a:lnTo>
                    <a:lnTo>
                      <a:pt x="82" y="127"/>
                    </a:lnTo>
                    <a:lnTo>
                      <a:pt x="79" y="130"/>
                    </a:lnTo>
                    <a:lnTo>
                      <a:pt x="76" y="132"/>
                    </a:lnTo>
                    <a:lnTo>
                      <a:pt x="75" y="134"/>
                    </a:lnTo>
                    <a:lnTo>
                      <a:pt x="76" y="134"/>
                    </a:lnTo>
                    <a:lnTo>
                      <a:pt x="76" y="134"/>
                    </a:lnTo>
                    <a:lnTo>
                      <a:pt x="76" y="135"/>
                    </a:lnTo>
                    <a:lnTo>
                      <a:pt x="76" y="137"/>
                    </a:lnTo>
                    <a:lnTo>
                      <a:pt x="73" y="138"/>
                    </a:lnTo>
                    <a:lnTo>
                      <a:pt x="70" y="138"/>
                    </a:lnTo>
                    <a:lnTo>
                      <a:pt x="69" y="138"/>
                    </a:lnTo>
                    <a:lnTo>
                      <a:pt x="69" y="137"/>
                    </a:lnTo>
                    <a:lnTo>
                      <a:pt x="69" y="137"/>
                    </a:lnTo>
                    <a:lnTo>
                      <a:pt x="67" y="135"/>
                    </a:lnTo>
                    <a:lnTo>
                      <a:pt x="64" y="135"/>
                    </a:lnTo>
                    <a:lnTo>
                      <a:pt x="54" y="138"/>
                    </a:lnTo>
                    <a:lnTo>
                      <a:pt x="54" y="138"/>
                    </a:lnTo>
                    <a:lnTo>
                      <a:pt x="48" y="140"/>
                    </a:lnTo>
                    <a:lnTo>
                      <a:pt x="44" y="138"/>
                    </a:lnTo>
                    <a:lnTo>
                      <a:pt x="40" y="138"/>
                    </a:lnTo>
                    <a:lnTo>
                      <a:pt x="37" y="140"/>
                    </a:lnTo>
                    <a:lnTo>
                      <a:pt x="37" y="140"/>
                    </a:lnTo>
                    <a:lnTo>
                      <a:pt x="28" y="147"/>
                    </a:lnTo>
                    <a:lnTo>
                      <a:pt x="24" y="151"/>
                    </a:lnTo>
                    <a:lnTo>
                      <a:pt x="19" y="153"/>
                    </a:lnTo>
                    <a:lnTo>
                      <a:pt x="19" y="153"/>
                    </a:lnTo>
                    <a:lnTo>
                      <a:pt x="16" y="154"/>
                    </a:lnTo>
                    <a:lnTo>
                      <a:pt x="16" y="157"/>
                    </a:lnTo>
                    <a:lnTo>
                      <a:pt x="16" y="160"/>
                    </a:lnTo>
                    <a:lnTo>
                      <a:pt x="19" y="160"/>
                    </a:lnTo>
                    <a:lnTo>
                      <a:pt x="19" y="160"/>
                    </a:lnTo>
                    <a:lnTo>
                      <a:pt x="22" y="159"/>
                    </a:lnTo>
                    <a:lnTo>
                      <a:pt x="27" y="159"/>
                    </a:lnTo>
                    <a:lnTo>
                      <a:pt x="30" y="159"/>
                    </a:lnTo>
                    <a:lnTo>
                      <a:pt x="31" y="157"/>
                    </a:lnTo>
                    <a:lnTo>
                      <a:pt x="31" y="157"/>
                    </a:lnTo>
                    <a:lnTo>
                      <a:pt x="35" y="154"/>
                    </a:lnTo>
                    <a:lnTo>
                      <a:pt x="43" y="153"/>
                    </a:lnTo>
                    <a:lnTo>
                      <a:pt x="62" y="150"/>
                    </a:lnTo>
                    <a:lnTo>
                      <a:pt x="62" y="150"/>
                    </a:lnTo>
                    <a:lnTo>
                      <a:pt x="66" y="150"/>
                    </a:lnTo>
                    <a:lnTo>
                      <a:pt x="67" y="151"/>
                    </a:lnTo>
                    <a:lnTo>
                      <a:pt x="67" y="153"/>
                    </a:lnTo>
                    <a:lnTo>
                      <a:pt x="66" y="156"/>
                    </a:lnTo>
                    <a:lnTo>
                      <a:pt x="66" y="160"/>
                    </a:lnTo>
                    <a:lnTo>
                      <a:pt x="66" y="160"/>
                    </a:lnTo>
                    <a:lnTo>
                      <a:pt x="67" y="163"/>
                    </a:lnTo>
                    <a:lnTo>
                      <a:pt x="72" y="165"/>
                    </a:lnTo>
                    <a:lnTo>
                      <a:pt x="76" y="163"/>
                    </a:lnTo>
                    <a:lnTo>
                      <a:pt x="80" y="160"/>
                    </a:lnTo>
                    <a:lnTo>
                      <a:pt x="80" y="160"/>
                    </a:lnTo>
                    <a:lnTo>
                      <a:pt x="85" y="154"/>
                    </a:lnTo>
                    <a:lnTo>
                      <a:pt x="85" y="153"/>
                    </a:lnTo>
                    <a:lnTo>
                      <a:pt x="83" y="151"/>
                    </a:lnTo>
                    <a:lnTo>
                      <a:pt x="83" y="151"/>
                    </a:lnTo>
                    <a:lnTo>
                      <a:pt x="82" y="150"/>
                    </a:lnTo>
                    <a:lnTo>
                      <a:pt x="83" y="148"/>
                    </a:lnTo>
                    <a:lnTo>
                      <a:pt x="85" y="148"/>
                    </a:lnTo>
                    <a:lnTo>
                      <a:pt x="88" y="150"/>
                    </a:lnTo>
                    <a:lnTo>
                      <a:pt x="88" y="150"/>
                    </a:lnTo>
                    <a:lnTo>
                      <a:pt x="91" y="151"/>
                    </a:lnTo>
                    <a:lnTo>
                      <a:pt x="95" y="153"/>
                    </a:lnTo>
                    <a:lnTo>
                      <a:pt x="99" y="151"/>
                    </a:lnTo>
                    <a:lnTo>
                      <a:pt x="102" y="148"/>
                    </a:lnTo>
                    <a:lnTo>
                      <a:pt x="102" y="148"/>
                    </a:lnTo>
                    <a:lnTo>
                      <a:pt x="105" y="147"/>
                    </a:lnTo>
                    <a:lnTo>
                      <a:pt x="107" y="147"/>
                    </a:lnTo>
                    <a:lnTo>
                      <a:pt x="108" y="148"/>
                    </a:lnTo>
                    <a:lnTo>
                      <a:pt x="111" y="150"/>
                    </a:lnTo>
                    <a:lnTo>
                      <a:pt x="111" y="150"/>
                    </a:lnTo>
                    <a:lnTo>
                      <a:pt x="114" y="147"/>
                    </a:lnTo>
                    <a:lnTo>
                      <a:pt x="115" y="144"/>
                    </a:lnTo>
                    <a:lnTo>
                      <a:pt x="117" y="141"/>
                    </a:lnTo>
                    <a:lnTo>
                      <a:pt x="118" y="141"/>
                    </a:lnTo>
                    <a:lnTo>
                      <a:pt x="118" y="143"/>
                    </a:lnTo>
                    <a:lnTo>
                      <a:pt x="118" y="143"/>
                    </a:lnTo>
                    <a:lnTo>
                      <a:pt x="120" y="144"/>
                    </a:lnTo>
                    <a:lnTo>
                      <a:pt x="123" y="144"/>
                    </a:lnTo>
                    <a:lnTo>
                      <a:pt x="126" y="144"/>
                    </a:lnTo>
                    <a:lnTo>
                      <a:pt x="129" y="141"/>
                    </a:lnTo>
                    <a:lnTo>
                      <a:pt x="129" y="141"/>
                    </a:lnTo>
                    <a:lnTo>
                      <a:pt x="131" y="137"/>
                    </a:lnTo>
                    <a:lnTo>
                      <a:pt x="131" y="132"/>
                    </a:lnTo>
                    <a:lnTo>
                      <a:pt x="131" y="128"/>
                    </a:lnTo>
                    <a:lnTo>
                      <a:pt x="131" y="124"/>
                    </a:lnTo>
                    <a:lnTo>
                      <a:pt x="131" y="124"/>
                    </a:lnTo>
                    <a:lnTo>
                      <a:pt x="134" y="121"/>
                    </a:lnTo>
                    <a:lnTo>
                      <a:pt x="136" y="115"/>
                    </a:lnTo>
                    <a:lnTo>
                      <a:pt x="136" y="111"/>
                    </a:lnTo>
                    <a:lnTo>
                      <a:pt x="134" y="106"/>
                    </a:lnTo>
                    <a:lnTo>
                      <a:pt x="134" y="106"/>
                    </a:lnTo>
                    <a:lnTo>
                      <a:pt x="134" y="105"/>
                    </a:lnTo>
                    <a:lnTo>
                      <a:pt x="134" y="102"/>
                    </a:lnTo>
                    <a:lnTo>
                      <a:pt x="137" y="99"/>
                    </a:lnTo>
                    <a:lnTo>
                      <a:pt x="146" y="93"/>
                    </a:lnTo>
                    <a:lnTo>
                      <a:pt x="146" y="93"/>
                    </a:lnTo>
                    <a:lnTo>
                      <a:pt x="146" y="92"/>
                    </a:lnTo>
                    <a:lnTo>
                      <a:pt x="146" y="87"/>
                    </a:lnTo>
                    <a:lnTo>
                      <a:pt x="145" y="78"/>
                    </a:lnTo>
                    <a:lnTo>
                      <a:pt x="142" y="68"/>
                    </a:lnTo>
                    <a:lnTo>
                      <a:pt x="140" y="62"/>
                    </a:lnTo>
                    <a:lnTo>
                      <a:pt x="140" y="62"/>
                    </a:lnTo>
                    <a:lnTo>
                      <a:pt x="139" y="61"/>
                    </a:lnTo>
                    <a:lnTo>
                      <a:pt x="139" y="59"/>
                    </a:lnTo>
                    <a:lnTo>
                      <a:pt x="134" y="61"/>
                    </a:lnTo>
                    <a:lnTo>
                      <a:pt x="126" y="67"/>
                    </a:lnTo>
                    <a:lnTo>
                      <a:pt x="126" y="67"/>
                    </a:lnTo>
                    <a:close/>
                    <a:moveTo>
                      <a:pt x="48" y="156"/>
                    </a:moveTo>
                    <a:lnTo>
                      <a:pt x="48" y="156"/>
                    </a:lnTo>
                    <a:lnTo>
                      <a:pt x="47" y="159"/>
                    </a:lnTo>
                    <a:lnTo>
                      <a:pt x="46" y="159"/>
                    </a:lnTo>
                    <a:lnTo>
                      <a:pt x="38" y="160"/>
                    </a:lnTo>
                    <a:lnTo>
                      <a:pt x="38" y="160"/>
                    </a:lnTo>
                    <a:lnTo>
                      <a:pt x="37" y="160"/>
                    </a:lnTo>
                    <a:lnTo>
                      <a:pt x="35" y="162"/>
                    </a:lnTo>
                    <a:lnTo>
                      <a:pt x="34" y="167"/>
                    </a:lnTo>
                    <a:lnTo>
                      <a:pt x="34" y="172"/>
                    </a:lnTo>
                    <a:lnTo>
                      <a:pt x="35" y="175"/>
                    </a:lnTo>
                    <a:lnTo>
                      <a:pt x="37" y="175"/>
                    </a:lnTo>
                    <a:lnTo>
                      <a:pt x="37" y="175"/>
                    </a:lnTo>
                    <a:lnTo>
                      <a:pt x="40" y="175"/>
                    </a:lnTo>
                    <a:lnTo>
                      <a:pt x="41" y="175"/>
                    </a:lnTo>
                    <a:lnTo>
                      <a:pt x="43" y="172"/>
                    </a:lnTo>
                    <a:lnTo>
                      <a:pt x="43" y="172"/>
                    </a:lnTo>
                    <a:lnTo>
                      <a:pt x="44" y="169"/>
                    </a:lnTo>
                    <a:lnTo>
                      <a:pt x="47" y="167"/>
                    </a:lnTo>
                    <a:lnTo>
                      <a:pt x="50" y="167"/>
                    </a:lnTo>
                    <a:lnTo>
                      <a:pt x="53" y="167"/>
                    </a:lnTo>
                    <a:lnTo>
                      <a:pt x="53" y="167"/>
                    </a:lnTo>
                    <a:lnTo>
                      <a:pt x="56" y="167"/>
                    </a:lnTo>
                    <a:lnTo>
                      <a:pt x="59" y="166"/>
                    </a:lnTo>
                    <a:lnTo>
                      <a:pt x="60" y="162"/>
                    </a:lnTo>
                    <a:lnTo>
                      <a:pt x="60" y="157"/>
                    </a:lnTo>
                    <a:lnTo>
                      <a:pt x="60" y="157"/>
                    </a:lnTo>
                    <a:lnTo>
                      <a:pt x="60" y="156"/>
                    </a:lnTo>
                    <a:lnTo>
                      <a:pt x="59" y="154"/>
                    </a:lnTo>
                    <a:lnTo>
                      <a:pt x="56" y="154"/>
                    </a:lnTo>
                    <a:lnTo>
                      <a:pt x="51" y="154"/>
                    </a:lnTo>
                    <a:lnTo>
                      <a:pt x="48" y="156"/>
                    </a:lnTo>
                    <a:lnTo>
                      <a:pt x="48" y="156"/>
                    </a:lnTo>
                    <a:close/>
                    <a:moveTo>
                      <a:pt x="25" y="170"/>
                    </a:moveTo>
                    <a:lnTo>
                      <a:pt x="25" y="170"/>
                    </a:lnTo>
                    <a:lnTo>
                      <a:pt x="24" y="167"/>
                    </a:lnTo>
                    <a:lnTo>
                      <a:pt x="21" y="167"/>
                    </a:lnTo>
                    <a:lnTo>
                      <a:pt x="18" y="166"/>
                    </a:lnTo>
                    <a:lnTo>
                      <a:pt x="16" y="165"/>
                    </a:lnTo>
                    <a:lnTo>
                      <a:pt x="16" y="165"/>
                    </a:lnTo>
                    <a:lnTo>
                      <a:pt x="16" y="163"/>
                    </a:lnTo>
                    <a:lnTo>
                      <a:pt x="13" y="163"/>
                    </a:lnTo>
                    <a:lnTo>
                      <a:pt x="6" y="166"/>
                    </a:lnTo>
                    <a:lnTo>
                      <a:pt x="6" y="166"/>
                    </a:lnTo>
                    <a:lnTo>
                      <a:pt x="2" y="170"/>
                    </a:lnTo>
                    <a:lnTo>
                      <a:pt x="0" y="172"/>
                    </a:lnTo>
                    <a:lnTo>
                      <a:pt x="2" y="175"/>
                    </a:lnTo>
                    <a:lnTo>
                      <a:pt x="2" y="175"/>
                    </a:lnTo>
                    <a:lnTo>
                      <a:pt x="3" y="176"/>
                    </a:lnTo>
                    <a:lnTo>
                      <a:pt x="5" y="176"/>
                    </a:lnTo>
                    <a:lnTo>
                      <a:pt x="8" y="172"/>
                    </a:lnTo>
                    <a:lnTo>
                      <a:pt x="8" y="172"/>
                    </a:lnTo>
                    <a:lnTo>
                      <a:pt x="9" y="170"/>
                    </a:lnTo>
                    <a:lnTo>
                      <a:pt x="9" y="170"/>
                    </a:lnTo>
                    <a:lnTo>
                      <a:pt x="11" y="173"/>
                    </a:lnTo>
                    <a:lnTo>
                      <a:pt x="11" y="178"/>
                    </a:lnTo>
                    <a:lnTo>
                      <a:pt x="11" y="183"/>
                    </a:lnTo>
                    <a:lnTo>
                      <a:pt x="11" y="183"/>
                    </a:lnTo>
                    <a:lnTo>
                      <a:pt x="9" y="188"/>
                    </a:lnTo>
                    <a:lnTo>
                      <a:pt x="9" y="192"/>
                    </a:lnTo>
                    <a:lnTo>
                      <a:pt x="12" y="197"/>
                    </a:lnTo>
                    <a:lnTo>
                      <a:pt x="15" y="197"/>
                    </a:lnTo>
                    <a:lnTo>
                      <a:pt x="15" y="197"/>
                    </a:lnTo>
                    <a:lnTo>
                      <a:pt x="18" y="195"/>
                    </a:lnTo>
                    <a:lnTo>
                      <a:pt x="21" y="189"/>
                    </a:lnTo>
                    <a:lnTo>
                      <a:pt x="28" y="178"/>
                    </a:lnTo>
                    <a:lnTo>
                      <a:pt x="28" y="178"/>
                    </a:lnTo>
                    <a:lnTo>
                      <a:pt x="30" y="173"/>
                    </a:lnTo>
                    <a:lnTo>
                      <a:pt x="28" y="172"/>
                    </a:lnTo>
                    <a:lnTo>
                      <a:pt x="27" y="172"/>
                    </a:lnTo>
                    <a:lnTo>
                      <a:pt x="25" y="170"/>
                    </a:lnTo>
                    <a:lnTo>
                      <a:pt x="25" y="170"/>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Freeform 147">
                <a:extLst>
                  <a:ext uri="{FF2B5EF4-FFF2-40B4-BE49-F238E27FC236}">
                    <a16:creationId xmlns:a16="http://schemas.microsoft.com/office/drawing/2014/main" id="{6B4F38B3-4050-1A9F-DC7D-78A4DFAC8526}"/>
                  </a:ext>
                </a:extLst>
              </p:cNvPr>
              <p:cNvSpPr>
                <a:spLocks noEditPoints="1"/>
              </p:cNvSpPr>
              <p:nvPr/>
            </p:nvSpPr>
            <p:spPr bwMode="auto">
              <a:xfrm>
                <a:off x="4886325" y="3897313"/>
                <a:ext cx="1111250" cy="766763"/>
              </a:xfrm>
              <a:custGeom>
                <a:avLst/>
                <a:gdLst>
                  <a:gd name="T0" fmla="*/ 668 w 700"/>
                  <a:gd name="T1" fmla="*/ 90 h 483"/>
                  <a:gd name="T2" fmla="*/ 633 w 700"/>
                  <a:gd name="T3" fmla="*/ 64 h 483"/>
                  <a:gd name="T4" fmla="*/ 608 w 700"/>
                  <a:gd name="T5" fmla="*/ 35 h 483"/>
                  <a:gd name="T6" fmla="*/ 578 w 700"/>
                  <a:gd name="T7" fmla="*/ 3 h 483"/>
                  <a:gd name="T8" fmla="*/ 531 w 700"/>
                  <a:gd name="T9" fmla="*/ 13 h 483"/>
                  <a:gd name="T10" fmla="*/ 518 w 700"/>
                  <a:gd name="T11" fmla="*/ 49 h 483"/>
                  <a:gd name="T12" fmla="*/ 479 w 700"/>
                  <a:gd name="T13" fmla="*/ 81 h 483"/>
                  <a:gd name="T14" fmla="*/ 505 w 700"/>
                  <a:gd name="T15" fmla="*/ 86 h 483"/>
                  <a:gd name="T16" fmla="*/ 499 w 700"/>
                  <a:gd name="T17" fmla="*/ 108 h 483"/>
                  <a:gd name="T18" fmla="*/ 438 w 700"/>
                  <a:gd name="T19" fmla="*/ 131 h 483"/>
                  <a:gd name="T20" fmla="*/ 416 w 700"/>
                  <a:gd name="T21" fmla="*/ 159 h 483"/>
                  <a:gd name="T22" fmla="*/ 342 w 700"/>
                  <a:gd name="T23" fmla="*/ 175 h 483"/>
                  <a:gd name="T24" fmla="*/ 265 w 700"/>
                  <a:gd name="T25" fmla="*/ 163 h 483"/>
                  <a:gd name="T26" fmla="*/ 230 w 700"/>
                  <a:gd name="T27" fmla="*/ 137 h 483"/>
                  <a:gd name="T28" fmla="*/ 193 w 700"/>
                  <a:gd name="T29" fmla="*/ 113 h 483"/>
                  <a:gd name="T30" fmla="*/ 163 w 700"/>
                  <a:gd name="T31" fmla="*/ 76 h 483"/>
                  <a:gd name="T32" fmla="*/ 142 w 700"/>
                  <a:gd name="T33" fmla="*/ 78 h 483"/>
                  <a:gd name="T34" fmla="*/ 120 w 700"/>
                  <a:gd name="T35" fmla="*/ 99 h 483"/>
                  <a:gd name="T36" fmla="*/ 91 w 700"/>
                  <a:gd name="T37" fmla="*/ 125 h 483"/>
                  <a:gd name="T38" fmla="*/ 80 w 700"/>
                  <a:gd name="T39" fmla="*/ 154 h 483"/>
                  <a:gd name="T40" fmla="*/ 53 w 700"/>
                  <a:gd name="T41" fmla="*/ 182 h 483"/>
                  <a:gd name="T42" fmla="*/ 18 w 700"/>
                  <a:gd name="T43" fmla="*/ 192 h 483"/>
                  <a:gd name="T44" fmla="*/ 7 w 700"/>
                  <a:gd name="T45" fmla="*/ 220 h 483"/>
                  <a:gd name="T46" fmla="*/ 40 w 700"/>
                  <a:gd name="T47" fmla="*/ 264 h 483"/>
                  <a:gd name="T48" fmla="*/ 69 w 700"/>
                  <a:gd name="T49" fmla="*/ 275 h 483"/>
                  <a:gd name="T50" fmla="*/ 55 w 700"/>
                  <a:gd name="T51" fmla="*/ 300 h 483"/>
                  <a:gd name="T52" fmla="*/ 75 w 700"/>
                  <a:gd name="T53" fmla="*/ 328 h 483"/>
                  <a:gd name="T54" fmla="*/ 120 w 700"/>
                  <a:gd name="T55" fmla="*/ 351 h 483"/>
                  <a:gd name="T56" fmla="*/ 164 w 700"/>
                  <a:gd name="T57" fmla="*/ 360 h 483"/>
                  <a:gd name="T58" fmla="*/ 183 w 700"/>
                  <a:gd name="T59" fmla="*/ 359 h 483"/>
                  <a:gd name="T60" fmla="*/ 217 w 700"/>
                  <a:gd name="T61" fmla="*/ 353 h 483"/>
                  <a:gd name="T62" fmla="*/ 251 w 700"/>
                  <a:gd name="T63" fmla="*/ 353 h 483"/>
                  <a:gd name="T64" fmla="*/ 275 w 700"/>
                  <a:gd name="T65" fmla="*/ 366 h 483"/>
                  <a:gd name="T66" fmla="*/ 269 w 700"/>
                  <a:gd name="T67" fmla="*/ 410 h 483"/>
                  <a:gd name="T68" fmla="*/ 284 w 700"/>
                  <a:gd name="T69" fmla="*/ 436 h 483"/>
                  <a:gd name="T70" fmla="*/ 307 w 700"/>
                  <a:gd name="T71" fmla="*/ 446 h 483"/>
                  <a:gd name="T72" fmla="*/ 318 w 700"/>
                  <a:gd name="T73" fmla="*/ 429 h 483"/>
                  <a:gd name="T74" fmla="*/ 351 w 700"/>
                  <a:gd name="T75" fmla="*/ 421 h 483"/>
                  <a:gd name="T76" fmla="*/ 383 w 700"/>
                  <a:gd name="T77" fmla="*/ 443 h 483"/>
                  <a:gd name="T78" fmla="*/ 406 w 700"/>
                  <a:gd name="T79" fmla="*/ 442 h 483"/>
                  <a:gd name="T80" fmla="*/ 428 w 700"/>
                  <a:gd name="T81" fmla="*/ 442 h 483"/>
                  <a:gd name="T82" fmla="*/ 486 w 700"/>
                  <a:gd name="T83" fmla="*/ 423 h 483"/>
                  <a:gd name="T84" fmla="*/ 514 w 700"/>
                  <a:gd name="T85" fmla="*/ 399 h 483"/>
                  <a:gd name="T86" fmla="*/ 521 w 700"/>
                  <a:gd name="T87" fmla="*/ 376 h 483"/>
                  <a:gd name="T88" fmla="*/ 546 w 700"/>
                  <a:gd name="T89" fmla="*/ 345 h 483"/>
                  <a:gd name="T90" fmla="*/ 544 w 700"/>
                  <a:gd name="T91" fmla="*/ 334 h 483"/>
                  <a:gd name="T92" fmla="*/ 541 w 700"/>
                  <a:gd name="T93" fmla="*/ 318 h 483"/>
                  <a:gd name="T94" fmla="*/ 544 w 700"/>
                  <a:gd name="T95" fmla="*/ 306 h 483"/>
                  <a:gd name="T96" fmla="*/ 518 w 700"/>
                  <a:gd name="T97" fmla="*/ 270 h 483"/>
                  <a:gd name="T98" fmla="*/ 543 w 700"/>
                  <a:gd name="T99" fmla="*/ 246 h 483"/>
                  <a:gd name="T100" fmla="*/ 538 w 700"/>
                  <a:gd name="T101" fmla="*/ 230 h 483"/>
                  <a:gd name="T102" fmla="*/ 501 w 700"/>
                  <a:gd name="T103" fmla="*/ 227 h 483"/>
                  <a:gd name="T104" fmla="*/ 531 w 700"/>
                  <a:gd name="T105" fmla="*/ 200 h 483"/>
                  <a:gd name="T106" fmla="*/ 541 w 700"/>
                  <a:gd name="T107" fmla="*/ 216 h 483"/>
                  <a:gd name="T108" fmla="*/ 598 w 700"/>
                  <a:gd name="T109" fmla="*/ 189 h 483"/>
                  <a:gd name="T110" fmla="*/ 623 w 700"/>
                  <a:gd name="T111" fmla="*/ 176 h 483"/>
                  <a:gd name="T112" fmla="*/ 651 w 700"/>
                  <a:gd name="T113" fmla="*/ 163 h 483"/>
                  <a:gd name="T114" fmla="*/ 661 w 700"/>
                  <a:gd name="T115" fmla="*/ 131 h 483"/>
                  <a:gd name="T116" fmla="*/ 686 w 700"/>
                  <a:gd name="T117" fmla="*/ 119 h 483"/>
                  <a:gd name="T118" fmla="*/ 530 w 700"/>
                  <a:gd name="T119" fmla="*/ 414 h 483"/>
                  <a:gd name="T120" fmla="*/ 534 w 700"/>
                  <a:gd name="T121" fmla="*/ 405 h 483"/>
                  <a:gd name="T122" fmla="*/ 412 w 700"/>
                  <a:gd name="T123" fmla="*/ 48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0" h="483">
                    <a:moveTo>
                      <a:pt x="699" y="86"/>
                    </a:moveTo>
                    <a:lnTo>
                      <a:pt x="699" y="86"/>
                    </a:lnTo>
                    <a:lnTo>
                      <a:pt x="697" y="83"/>
                    </a:lnTo>
                    <a:lnTo>
                      <a:pt x="696" y="81"/>
                    </a:lnTo>
                    <a:lnTo>
                      <a:pt x="691" y="81"/>
                    </a:lnTo>
                    <a:lnTo>
                      <a:pt x="690" y="83"/>
                    </a:lnTo>
                    <a:lnTo>
                      <a:pt x="690" y="83"/>
                    </a:lnTo>
                    <a:lnTo>
                      <a:pt x="687" y="84"/>
                    </a:lnTo>
                    <a:lnTo>
                      <a:pt x="684" y="84"/>
                    </a:lnTo>
                    <a:lnTo>
                      <a:pt x="680" y="86"/>
                    </a:lnTo>
                    <a:lnTo>
                      <a:pt x="678" y="87"/>
                    </a:lnTo>
                    <a:lnTo>
                      <a:pt x="678" y="87"/>
                    </a:lnTo>
                    <a:lnTo>
                      <a:pt x="677" y="90"/>
                    </a:lnTo>
                    <a:lnTo>
                      <a:pt x="674" y="90"/>
                    </a:lnTo>
                    <a:lnTo>
                      <a:pt x="668" y="90"/>
                    </a:lnTo>
                    <a:lnTo>
                      <a:pt x="668" y="90"/>
                    </a:lnTo>
                    <a:lnTo>
                      <a:pt x="664" y="90"/>
                    </a:lnTo>
                    <a:lnTo>
                      <a:pt x="659" y="89"/>
                    </a:lnTo>
                    <a:lnTo>
                      <a:pt x="656" y="87"/>
                    </a:lnTo>
                    <a:lnTo>
                      <a:pt x="656" y="86"/>
                    </a:lnTo>
                    <a:lnTo>
                      <a:pt x="656" y="86"/>
                    </a:lnTo>
                    <a:lnTo>
                      <a:pt x="655" y="80"/>
                    </a:lnTo>
                    <a:lnTo>
                      <a:pt x="653" y="78"/>
                    </a:lnTo>
                    <a:lnTo>
                      <a:pt x="653" y="76"/>
                    </a:lnTo>
                    <a:lnTo>
                      <a:pt x="653" y="76"/>
                    </a:lnTo>
                    <a:lnTo>
                      <a:pt x="653" y="73"/>
                    </a:lnTo>
                    <a:lnTo>
                      <a:pt x="651" y="73"/>
                    </a:lnTo>
                    <a:lnTo>
                      <a:pt x="648" y="71"/>
                    </a:lnTo>
                    <a:lnTo>
                      <a:pt x="645" y="70"/>
                    </a:lnTo>
                    <a:lnTo>
                      <a:pt x="645" y="70"/>
                    </a:lnTo>
                    <a:lnTo>
                      <a:pt x="639" y="65"/>
                    </a:lnTo>
                    <a:lnTo>
                      <a:pt x="633" y="64"/>
                    </a:lnTo>
                    <a:lnTo>
                      <a:pt x="633" y="64"/>
                    </a:lnTo>
                    <a:lnTo>
                      <a:pt x="632" y="64"/>
                    </a:lnTo>
                    <a:lnTo>
                      <a:pt x="630" y="62"/>
                    </a:lnTo>
                    <a:lnTo>
                      <a:pt x="626" y="61"/>
                    </a:lnTo>
                    <a:lnTo>
                      <a:pt x="621" y="61"/>
                    </a:lnTo>
                    <a:lnTo>
                      <a:pt x="621" y="61"/>
                    </a:lnTo>
                    <a:lnTo>
                      <a:pt x="619" y="59"/>
                    </a:lnTo>
                    <a:lnTo>
                      <a:pt x="617" y="58"/>
                    </a:lnTo>
                    <a:lnTo>
                      <a:pt x="617" y="54"/>
                    </a:lnTo>
                    <a:lnTo>
                      <a:pt x="617" y="54"/>
                    </a:lnTo>
                    <a:lnTo>
                      <a:pt x="617" y="51"/>
                    </a:lnTo>
                    <a:lnTo>
                      <a:pt x="616" y="48"/>
                    </a:lnTo>
                    <a:lnTo>
                      <a:pt x="611" y="39"/>
                    </a:lnTo>
                    <a:lnTo>
                      <a:pt x="611" y="39"/>
                    </a:lnTo>
                    <a:lnTo>
                      <a:pt x="610" y="38"/>
                    </a:lnTo>
                    <a:lnTo>
                      <a:pt x="608" y="35"/>
                    </a:lnTo>
                    <a:lnTo>
                      <a:pt x="607" y="32"/>
                    </a:lnTo>
                    <a:lnTo>
                      <a:pt x="605" y="26"/>
                    </a:lnTo>
                    <a:lnTo>
                      <a:pt x="605" y="26"/>
                    </a:lnTo>
                    <a:lnTo>
                      <a:pt x="603" y="20"/>
                    </a:lnTo>
                    <a:lnTo>
                      <a:pt x="601" y="19"/>
                    </a:lnTo>
                    <a:lnTo>
                      <a:pt x="600" y="17"/>
                    </a:lnTo>
                    <a:lnTo>
                      <a:pt x="600" y="14"/>
                    </a:lnTo>
                    <a:lnTo>
                      <a:pt x="600" y="14"/>
                    </a:lnTo>
                    <a:lnTo>
                      <a:pt x="598" y="13"/>
                    </a:lnTo>
                    <a:lnTo>
                      <a:pt x="597" y="10"/>
                    </a:lnTo>
                    <a:lnTo>
                      <a:pt x="592" y="7"/>
                    </a:lnTo>
                    <a:lnTo>
                      <a:pt x="592" y="7"/>
                    </a:lnTo>
                    <a:lnTo>
                      <a:pt x="589" y="6"/>
                    </a:lnTo>
                    <a:lnTo>
                      <a:pt x="586" y="4"/>
                    </a:lnTo>
                    <a:lnTo>
                      <a:pt x="582" y="4"/>
                    </a:lnTo>
                    <a:lnTo>
                      <a:pt x="578" y="3"/>
                    </a:lnTo>
                    <a:lnTo>
                      <a:pt x="578" y="3"/>
                    </a:lnTo>
                    <a:lnTo>
                      <a:pt x="573" y="1"/>
                    </a:lnTo>
                    <a:lnTo>
                      <a:pt x="570" y="1"/>
                    </a:lnTo>
                    <a:lnTo>
                      <a:pt x="565" y="0"/>
                    </a:lnTo>
                    <a:lnTo>
                      <a:pt x="565" y="0"/>
                    </a:lnTo>
                    <a:lnTo>
                      <a:pt x="560" y="0"/>
                    </a:lnTo>
                    <a:lnTo>
                      <a:pt x="554" y="0"/>
                    </a:lnTo>
                    <a:lnTo>
                      <a:pt x="547" y="1"/>
                    </a:lnTo>
                    <a:lnTo>
                      <a:pt x="547" y="1"/>
                    </a:lnTo>
                    <a:lnTo>
                      <a:pt x="541" y="1"/>
                    </a:lnTo>
                    <a:lnTo>
                      <a:pt x="537" y="3"/>
                    </a:lnTo>
                    <a:lnTo>
                      <a:pt x="533" y="7"/>
                    </a:lnTo>
                    <a:lnTo>
                      <a:pt x="533" y="7"/>
                    </a:lnTo>
                    <a:lnTo>
                      <a:pt x="530" y="10"/>
                    </a:lnTo>
                    <a:lnTo>
                      <a:pt x="530" y="11"/>
                    </a:lnTo>
                    <a:lnTo>
                      <a:pt x="531" y="13"/>
                    </a:lnTo>
                    <a:lnTo>
                      <a:pt x="533" y="13"/>
                    </a:lnTo>
                    <a:lnTo>
                      <a:pt x="533" y="13"/>
                    </a:lnTo>
                    <a:lnTo>
                      <a:pt x="534" y="13"/>
                    </a:lnTo>
                    <a:lnTo>
                      <a:pt x="536" y="16"/>
                    </a:lnTo>
                    <a:lnTo>
                      <a:pt x="537" y="22"/>
                    </a:lnTo>
                    <a:lnTo>
                      <a:pt x="537" y="22"/>
                    </a:lnTo>
                    <a:lnTo>
                      <a:pt x="536" y="23"/>
                    </a:lnTo>
                    <a:lnTo>
                      <a:pt x="534" y="24"/>
                    </a:lnTo>
                    <a:lnTo>
                      <a:pt x="531" y="27"/>
                    </a:lnTo>
                    <a:lnTo>
                      <a:pt x="531" y="27"/>
                    </a:lnTo>
                    <a:lnTo>
                      <a:pt x="527" y="32"/>
                    </a:lnTo>
                    <a:lnTo>
                      <a:pt x="524" y="38"/>
                    </a:lnTo>
                    <a:lnTo>
                      <a:pt x="524" y="38"/>
                    </a:lnTo>
                    <a:lnTo>
                      <a:pt x="521" y="43"/>
                    </a:lnTo>
                    <a:lnTo>
                      <a:pt x="519" y="48"/>
                    </a:lnTo>
                    <a:lnTo>
                      <a:pt x="518" y="49"/>
                    </a:lnTo>
                    <a:lnTo>
                      <a:pt x="518" y="49"/>
                    </a:lnTo>
                    <a:lnTo>
                      <a:pt x="518" y="52"/>
                    </a:lnTo>
                    <a:lnTo>
                      <a:pt x="517" y="54"/>
                    </a:lnTo>
                    <a:lnTo>
                      <a:pt x="514" y="55"/>
                    </a:lnTo>
                    <a:lnTo>
                      <a:pt x="514" y="55"/>
                    </a:lnTo>
                    <a:lnTo>
                      <a:pt x="508" y="58"/>
                    </a:lnTo>
                    <a:lnTo>
                      <a:pt x="502" y="61"/>
                    </a:lnTo>
                    <a:lnTo>
                      <a:pt x="502" y="61"/>
                    </a:lnTo>
                    <a:lnTo>
                      <a:pt x="496" y="61"/>
                    </a:lnTo>
                    <a:lnTo>
                      <a:pt x="493" y="59"/>
                    </a:lnTo>
                    <a:lnTo>
                      <a:pt x="490" y="58"/>
                    </a:lnTo>
                    <a:lnTo>
                      <a:pt x="490" y="58"/>
                    </a:lnTo>
                    <a:lnTo>
                      <a:pt x="489" y="57"/>
                    </a:lnTo>
                    <a:lnTo>
                      <a:pt x="479" y="74"/>
                    </a:lnTo>
                    <a:lnTo>
                      <a:pt x="479" y="81"/>
                    </a:lnTo>
                    <a:lnTo>
                      <a:pt x="479" y="81"/>
                    </a:lnTo>
                    <a:lnTo>
                      <a:pt x="476" y="83"/>
                    </a:lnTo>
                    <a:lnTo>
                      <a:pt x="474" y="84"/>
                    </a:lnTo>
                    <a:lnTo>
                      <a:pt x="477" y="87"/>
                    </a:lnTo>
                    <a:lnTo>
                      <a:pt x="477" y="87"/>
                    </a:lnTo>
                    <a:lnTo>
                      <a:pt x="480" y="89"/>
                    </a:lnTo>
                    <a:lnTo>
                      <a:pt x="482" y="89"/>
                    </a:lnTo>
                    <a:lnTo>
                      <a:pt x="485" y="89"/>
                    </a:lnTo>
                    <a:lnTo>
                      <a:pt x="489" y="87"/>
                    </a:lnTo>
                    <a:lnTo>
                      <a:pt x="489" y="87"/>
                    </a:lnTo>
                    <a:lnTo>
                      <a:pt x="493" y="89"/>
                    </a:lnTo>
                    <a:lnTo>
                      <a:pt x="496" y="90"/>
                    </a:lnTo>
                    <a:lnTo>
                      <a:pt x="499" y="90"/>
                    </a:lnTo>
                    <a:lnTo>
                      <a:pt x="501" y="89"/>
                    </a:lnTo>
                    <a:lnTo>
                      <a:pt x="501" y="89"/>
                    </a:lnTo>
                    <a:lnTo>
                      <a:pt x="502" y="87"/>
                    </a:lnTo>
                    <a:lnTo>
                      <a:pt x="505" y="86"/>
                    </a:lnTo>
                    <a:lnTo>
                      <a:pt x="508" y="86"/>
                    </a:lnTo>
                    <a:lnTo>
                      <a:pt x="511" y="87"/>
                    </a:lnTo>
                    <a:lnTo>
                      <a:pt x="511" y="87"/>
                    </a:lnTo>
                    <a:lnTo>
                      <a:pt x="521" y="96"/>
                    </a:lnTo>
                    <a:lnTo>
                      <a:pt x="525" y="100"/>
                    </a:lnTo>
                    <a:lnTo>
                      <a:pt x="527" y="103"/>
                    </a:lnTo>
                    <a:lnTo>
                      <a:pt x="527" y="103"/>
                    </a:lnTo>
                    <a:lnTo>
                      <a:pt x="525" y="106"/>
                    </a:lnTo>
                    <a:lnTo>
                      <a:pt x="522" y="106"/>
                    </a:lnTo>
                    <a:lnTo>
                      <a:pt x="514" y="105"/>
                    </a:lnTo>
                    <a:lnTo>
                      <a:pt x="514" y="105"/>
                    </a:lnTo>
                    <a:lnTo>
                      <a:pt x="511" y="105"/>
                    </a:lnTo>
                    <a:lnTo>
                      <a:pt x="506" y="106"/>
                    </a:lnTo>
                    <a:lnTo>
                      <a:pt x="503" y="108"/>
                    </a:lnTo>
                    <a:lnTo>
                      <a:pt x="499" y="108"/>
                    </a:lnTo>
                    <a:lnTo>
                      <a:pt x="499" y="108"/>
                    </a:lnTo>
                    <a:lnTo>
                      <a:pt x="492" y="109"/>
                    </a:lnTo>
                    <a:lnTo>
                      <a:pt x="489" y="111"/>
                    </a:lnTo>
                    <a:lnTo>
                      <a:pt x="485" y="113"/>
                    </a:lnTo>
                    <a:lnTo>
                      <a:pt x="485" y="113"/>
                    </a:lnTo>
                    <a:lnTo>
                      <a:pt x="480" y="121"/>
                    </a:lnTo>
                    <a:lnTo>
                      <a:pt x="479" y="122"/>
                    </a:lnTo>
                    <a:lnTo>
                      <a:pt x="474" y="124"/>
                    </a:lnTo>
                    <a:lnTo>
                      <a:pt x="474" y="124"/>
                    </a:lnTo>
                    <a:lnTo>
                      <a:pt x="466" y="125"/>
                    </a:lnTo>
                    <a:lnTo>
                      <a:pt x="461" y="127"/>
                    </a:lnTo>
                    <a:lnTo>
                      <a:pt x="457" y="130"/>
                    </a:lnTo>
                    <a:lnTo>
                      <a:pt x="457" y="130"/>
                    </a:lnTo>
                    <a:lnTo>
                      <a:pt x="451" y="132"/>
                    </a:lnTo>
                    <a:lnTo>
                      <a:pt x="445" y="132"/>
                    </a:lnTo>
                    <a:lnTo>
                      <a:pt x="441" y="132"/>
                    </a:lnTo>
                    <a:lnTo>
                      <a:pt x="438" y="131"/>
                    </a:lnTo>
                    <a:lnTo>
                      <a:pt x="438" y="131"/>
                    </a:lnTo>
                    <a:lnTo>
                      <a:pt x="435" y="130"/>
                    </a:lnTo>
                    <a:lnTo>
                      <a:pt x="432" y="130"/>
                    </a:lnTo>
                    <a:lnTo>
                      <a:pt x="429" y="131"/>
                    </a:lnTo>
                    <a:lnTo>
                      <a:pt x="426" y="134"/>
                    </a:lnTo>
                    <a:lnTo>
                      <a:pt x="426" y="134"/>
                    </a:lnTo>
                    <a:lnTo>
                      <a:pt x="426" y="137"/>
                    </a:lnTo>
                    <a:lnTo>
                      <a:pt x="428" y="140"/>
                    </a:lnTo>
                    <a:lnTo>
                      <a:pt x="429" y="144"/>
                    </a:lnTo>
                    <a:lnTo>
                      <a:pt x="429" y="147"/>
                    </a:lnTo>
                    <a:lnTo>
                      <a:pt x="429" y="147"/>
                    </a:lnTo>
                    <a:lnTo>
                      <a:pt x="428" y="151"/>
                    </a:lnTo>
                    <a:lnTo>
                      <a:pt x="425" y="153"/>
                    </a:lnTo>
                    <a:lnTo>
                      <a:pt x="420" y="154"/>
                    </a:lnTo>
                    <a:lnTo>
                      <a:pt x="416" y="159"/>
                    </a:lnTo>
                    <a:lnTo>
                      <a:pt x="416" y="159"/>
                    </a:lnTo>
                    <a:lnTo>
                      <a:pt x="410" y="163"/>
                    </a:lnTo>
                    <a:lnTo>
                      <a:pt x="404" y="166"/>
                    </a:lnTo>
                    <a:lnTo>
                      <a:pt x="399" y="167"/>
                    </a:lnTo>
                    <a:lnTo>
                      <a:pt x="394" y="167"/>
                    </a:lnTo>
                    <a:lnTo>
                      <a:pt x="394" y="167"/>
                    </a:lnTo>
                    <a:lnTo>
                      <a:pt x="383" y="166"/>
                    </a:lnTo>
                    <a:lnTo>
                      <a:pt x="375" y="166"/>
                    </a:lnTo>
                    <a:lnTo>
                      <a:pt x="368" y="169"/>
                    </a:lnTo>
                    <a:lnTo>
                      <a:pt x="368" y="169"/>
                    </a:lnTo>
                    <a:lnTo>
                      <a:pt x="355" y="176"/>
                    </a:lnTo>
                    <a:lnTo>
                      <a:pt x="351" y="178"/>
                    </a:lnTo>
                    <a:lnTo>
                      <a:pt x="348" y="179"/>
                    </a:lnTo>
                    <a:lnTo>
                      <a:pt x="348" y="179"/>
                    </a:lnTo>
                    <a:lnTo>
                      <a:pt x="345" y="178"/>
                    </a:lnTo>
                    <a:lnTo>
                      <a:pt x="343" y="176"/>
                    </a:lnTo>
                    <a:lnTo>
                      <a:pt x="342" y="175"/>
                    </a:lnTo>
                    <a:lnTo>
                      <a:pt x="339" y="175"/>
                    </a:lnTo>
                    <a:lnTo>
                      <a:pt x="339" y="175"/>
                    </a:lnTo>
                    <a:lnTo>
                      <a:pt x="332" y="175"/>
                    </a:lnTo>
                    <a:lnTo>
                      <a:pt x="326" y="172"/>
                    </a:lnTo>
                    <a:lnTo>
                      <a:pt x="326" y="172"/>
                    </a:lnTo>
                    <a:lnTo>
                      <a:pt x="324" y="170"/>
                    </a:lnTo>
                    <a:lnTo>
                      <a:pt x="321" y="170"/>
                    </a:lnTo>
                    <a:lnTo>
                      <a:pt x="317" y="170"/>
                    </a:lnTo>
                    <a:lnTo>
                      <a:pt x="314" y="169"/>
                    </a:lnTo>
                    <a:lnTo>
                      <a:pt x="314" y="169"/>
                    </a:lnTo>
                    <a:lnTo>
                      <a:pt x="308" y="166"/>
                    </a:lnTo>
                    <a:lnTo>
                      <a:pt x="302" y="165"/>
                    </a:lnTo>
                    <a:lnTo>
                      <a:pt x="292" y="165"/>
                    </a:lnTo>
                    <a:lnTo>
                      <a:pt x="292" y="165"/>
                    </a:lnTo>
                    <a:lnTo>
                      <a:pt x="279" y="163"/>
                    </a:lnTo>
                    <a:lnTo>
                      <a:pt x="265" y="163"/>
                    </a:lnTo>
                    <a:lnTo>
                      <a:pt x="265" y="163"/>
                    </a:lnTo>
                    <a:lnTo>
                      <a:pt x="254" y="163"/>
                    </a:lnTo>
                    <a:lnTo>
                      <a:pt x="251" y="163"/>
                    </a:lnTo>
                    <a:lnTo>
                      <a:pt x="250" y="162"/>
                    </a:lnTo>
                    <a:lnTo>
                      <a:pt x="250" y="162"/>
                    </a:lnTo>
                    <a:lnTo>
                      <a:pt x="246" y="157"/>
                    </a:lnTo>
                    <a:lnTo>
                      <a:pt x="244" y="154"/>
                    </a:lnTo>
                    <a:lnTo>
                      <a:pt x="243" y="150"/>
                    </a:lnTo>
                    <a:lnTo>
                      <a:pt x="243" y="150"/>
                    </a:lnTo>
                    <a:lnTo>
                      <a:pt x="241" y="146"/>
                    </a:lnTo>
                    <a:lnTo>
                      <a:pt x="238" y="143"/>
                    </a:lnTo>
                    <a:lnTo>
                      <a:pt x="237" y="141"/>
                    </a:lnTo>
                    <a:lnTo>
                      <a:pt x="234" y="140"/>
                    </a:lnTo>
                    <a:lnTo>
                      <a:pt x="234" y="140"/>
                    </a:lnTo>
                    <a:lnTo>
                      <a:pt x="231" y="138"/>
                    </a:lnTo>
                    <a:lnTo>
                      <a:pt x="230" y="137"/>
                    </a:lnTo>
                    <a:lnTo>
                      <a:pt x="228" y="135"/>
                    </a:lnTo>
                    <a:lnTo>
                      <a:pt x="227" y="134"/>
                    </a:lnTo>
                    <a:lnTo>
                      <a:pt x="227" y="134"/>
                    </a:lnTo>
                    <a:lnTo>
                      <a:pt x="224" y="132"/>
                    </a:lnTo>
                    <a:lnTo>
                      <a:pt x="221" y="130"/>
                    </a:lnTo>
                    <a:lnTo>
                      <a:pt x="218" y="130"/>
                    </a:lnTo>
                    <a:lnTo>
                      <a:pt x="218" y="130"/>
                    </a:lnTo>
                    <a:lnTo>
                      <a:pt x="203" y="128"/>
                    </a:lnTo>
                    <a:lnTo>
                      <a:pt x="196" y="125"/>
                    </a:lnTo>
                    <a:lnTo>
                      <a:pt x="190" y="122"/>
                    </a:lnTo>
                    <a:lnTo>
                      <a:pt x="190" y="122"/>
                    </a:lnTo>
                    <a:lnTo>
                      <a:pt x="190" y="119"/>
                    </a:lnTo>
                    <a:lnTo>
                      <a:pt x="192" y="118"/>
                    </a:lnTo>
                    <a:lnTo>
                      <a:pt x="193" y="116"/>
                    </a:lnTo>
                    <a:lnTo>
                      <a:pt x="193" y="113"/>
                    </a:lnTo>
                    <a:lnTo>
                      <a:pt x="193" y="113"/>
                    </a:lnTo>
                    <a:lnTo>
                      <a:pt x="195" y="106"/>
                    </a:lnTo>
                    <a:lnTo>
                      <a:pt x="195" y="103"/>
                    </a:lnTo>
                    <a:lnTo>
                      <a:pt x="195" y="102"/>
                    </a:lnTo>
                    <a:lnTo>
                      <a:pt x="195" y="102"/>
                    </a:lnTo>
                    <a:lnTo>
                      <a:pt x="190" y="97"/>
                    </a:lnTo>
                    <a:lnTo>
                      <a:pt x="187" y="93"/>
                    </a:lnTo>
                    <a:lnTo>
                      <a:pt x="187" y="93"/>
                    </a:lnTo>
                    <a:lnTo>
                      <a:pt x="187" y="90"/>
                    </a:lnTo>
                    <a:lnTo>
                      <a:pt x="184" y="87"/>
                    </a:lnTo>
                    <a:lnTo>
                      <a:pt x="182" y="86"/>
                    </a:lnTo>
                    <a:lnTo>
                      <a:pt x="179" y="84"/>
                    </a:lnTo>
                    <a:lnTo>
                      <a:pt x="179" y="84"/>
                    </a:lnTo>
                    <a:lnTo>
                      <a:pt x="173" y="83"/>
                    </a:lnTo>
                    <a:lnTo>
                      <a:pt x="167" y="78"/>
                    </a:lnTo>
                    <a:lnTo>
                      <a:pt x="167" y="78"/>
                    </a:lnTo>
                    <a:lnTo>
                      <a:pt x="163" y="76"/>
                    </a:lnTo>
                    <a:lnTo>
                      <a:pt x="161" y="73"/>
                    </a:lnTo>
                    <a:lnTo>
                      <a:pt x="160" y="68"/>
                    </a:lnTo>
                    <a:lnTo>
                      <a:pt x="160" y="68"/>
                    </a:lnTo>
                    <a:lnTo>
                      <a:pt x="158" y="67"/>
                    </a:lnTo>
                    <a:lnTo>
                      <a:pt x="158" y="67"/>
                    </a:lnTo>
                    <a:lnTo>
                      <a:pt x="154" y="65"/>
                    </a:lnTo>
                    <a:lnTo>
                      <a:pt x="154" y="65"/>
                    </a:lnTo>
                    <a:lnTo>
                      <a:pt x="151" y="64"/>
                    </a:lnTo>
                    <a:lnTo>
                      <a:pt x="151" y="64"/>
                    </a:lnTo>
                    <a:lnTo>
                      <a:pt x="148" y="68"/>
                    </a:lnTo>
                    <a:lnTo>
                      <a:pt x="147" y="71"/>
                    </a:lnTo>
                    <a:lnTo>
                      <a:pt x="147" y="71"/>
                    </a:lnTo>
                    <a:lnTo>
                      <a:pt x="147" y="76"/>
                    </a:lnTo>
                    <a:lnTo>
                      <a:pt x="145" y="77"/>
                    </a:lnTo>
                    <a:lnTo>
                      <a:pt x="142" y="78"/>
                    </a:lnTo>
                    <a:lnTo>
                      <a:pt x="142" y="78"/>
                    </a:lnTo>
                    <a:lnTo>
                      <a:pt x="139" y="78"/>
                    </a:lnTo>
                    <a:lnTo>
                      <a:pt x="136" y="80"/>
                    </a:lnTo>
                    <a:lnTo>
                      <a:pt x="135" y="83"/>
                    </a:lnTo>
                    <a:lnTo>
                      <a:pt x="135" y="87"/>
                    </a:lnTo>
                    <a:lnTo>
                      <a:pt x="135" y="87"/>
                    </a:lnTo>
                    <a:lnTo>
                      <a:pt x="135" y="90"/>
                    </a:lnTo>
                    <a:lnTo>
                      <a:pt x="136" y="93"/>
                    </a:lnTo>
                    <a:lnTo>
                      <a:pt x="136" y="94"/>
                    </a:lnTo>
                    <a:lnTo>
                      <a:pt x="136" y="96"/>
                    </a:lnTo>
                    <a:lnTo>
                      <a:pt x="136" y="96"/>
                    </a:lnTo>
                    <a:lnTo>
                      <a:pt x="134" y="97"/>
                    </a:lnTo>
                    <a:lnTo>
                      <a:pt x="131" y="99"/>
                    </a:lnTo>
                    <a:lnTo>
                      <a:pt x="128" y="100"/>
                    </a:lnTo>
                    <a:lnTo>
                      <a:pt x="125" y="100"/>
                    </a:lnTo>
                    <a:lnTo>
                      <a:pt x="125" y="100"/>
                    </a:lnTo>
                    <a:lnTo>
                      <a:pt x="120" y="99"/>
                    </a:lnTo>
                    <a:lnTo>
                      <a:pt x="115" y="99"/>
                    </a:lnTo>
                    <a:lnTo>
                      <a:pt x="115" y="99"/>
                    </a:lnTo>
                    <a:lnTo>
                      <a:pt x="109" y="97"/>
                    </a:lnTo>
                    <a:lnTo>
                      <a:pt x="107" y="97"/>
                    </a:lnTo>
                    <a:lnTo>
                      <a:pt x="106" y="99"/>
                    </a:lnTo>
                    <a:lnTo>
                      <a:pt x="106" y="99"/>
                    </a:lnTo>
                    <a:lnTo>
                      <a:pt x="101" y="112"/>
                    </a:lnTo>
                    <a:lnTo>
                      <a:pt x="99" y="118"/>
                    </a:lnTo>
                    <a:lnTo>
                      <a:pt x="99" y="122"/>
                    </a:lnTo>
                    <a:lnTo>
                      <a:pt x="99" y="122"/>
                    </a:lnTo>
                    <a:lnTo>
                      <a:pt x="101" y="125"/>
                    </a:lnTo>
                    <a:lnTo>
                      <a:pt x="101" y="127"/>
                    </a:lnTo>
                    <a:lnTo>
                      <a:pt x="99" y="127"/>
                    </a:lnTo>
                    <a:lnTo>
                      <a:pt x="99" y="127"/>
                    </a:lnTo>
                    <a:lnTo>
                      <a:pt x="94" y="127"/>
                    </a:lnTo>
                    <a:lnTo>
                      <a:pt x="91" y="125"/>
                    </a:lnTo>
                    <a:lnTo>
                      <a:pt x="91" y="125"/>
                    </a:lnTo>
                    <a:lnTo>
                      <a:pt x="88" y="125"/>
                    </a:lnTo>
                    <a:lnTo>
                      <a:pt x="85" y="125"/>
                    </a:lnTo>
                    <a:lnTo>
                      <a:pt x="80" y="127"/>
                    </a:lnTo>
                    <a:lnTo>
                      <a:pt x="80" y="127"/>
                    </a:lnTo>
                    <a:lnTo>
                      <a:pt x="75" y="130"/>
                    </a:lnTo>
                    <a:lnTo>
                      <a:pt x="72" y="131"/>
                    </a:lnTo>
                    <a:lnTo>
                      <a:pt x="72" y="132"/>
                    </a:lnTo>
                    <a:lnTo>
                      <a:pt x="72" y="132"/>
                    </a:lnTo>
                    <a:lnTo>
                      <a:pt x="74" y="134"/>
                    </a:lnTo>
                    <a:lnTo>
                      <a:pt x="75" y="137"/>
                    </a:lnTo>
                    <a:lnTo>
                      <a:pt x="75" y="143"/>
                    </a:lnTo>
                    <a:lnTo>
                      <a:pt x="75" y="143"/>
                    </a:lnTo>
                    <a:lnTo>
                      <a:pt x="78" y="148"/>
                    </a:lnTo>
                    <a:lnTo>
                      <a:pt x="80" y="153"/>
                    </a:lnTo>
                    <a:lnTo>
                      <a:pt x="80" y="154"/>
                    </a:lnTo>
                    <a:lnTo>
                      <a:pt x="80" y="154"/>
                    </a:lnTo>
                    <a:lnTo>
                      <a:pt x="77" y="159"/>
                    </a:lnTo>
                    <a:lnTo>
                      <a:pt x="75" y="162"/>
                    </a:lnTo>
                    <a:lnTo>
                      <a:pt x="74" y="165"/>
                    </a:lnTo>
                    <a:lnTo>
                      <a:pt x="74" y="165"/>
                    </a:lnTo>
                    <a:lnTo>
                      <a:pt x="74" y="169"/>
                    </a:lnTo>
                    <a:lnTo>
                      <a:pt x="74" y="170"/>
                    </a:lnTo>
                    <a:lnTo>
                      <a:pt x="74" y="172"/>
                    </a:lnTo>
                    <a:lnTo>
                      <a:pt x="74" y="172"/>
                    </a:lnTo>
                    <a:lnTo>
                      <a:pt x="68" y="173"/>
                    </a:lnTo>
                    <a:lnTo>
                      <a:pt x="62" y="176"/>
                    </a:lnTo>
                    <a:lnTo>
                      <a:pt x="62" y="176"/>
                    </a:lnTo>
                    <a:lnTo>
                      <a:pt x="58" y="179"/>
                    </a:lnTo>
                    <a:lnTo>
                      <a:pt x="55" y="179"/>
                    </a:lnTo>
                    <a:lnTo>
                      <a:pt x="53" y="182"/>
                    </a:lnTo>
                    <a:lnTo>
                      <a:pt x="53" y="182"/>
                    </a:lnTo>
                    <a:lnTo>
                      <a:pt x="50" y="185"/>
                    </a:lnTo>
                    <a:lnTo>
                      <a:pt x="48" y="186"/>
                    </a:lnTo>
                    <a:lnTo>
                      <a:pt x="45" y="186"/>
                    </a:lnTo>
                    <a:lnTo>
                      <a:pt x="45" y="186"/>
                    </a:lnTo>
                    <a:lnTo>
                      <a:pt x="39" y="186"/>
                    </a:lnTo>
                    <a:lnTo>
                      <a:pt x="36" y="188"/>
                    </a:lnTo>
                    <a:lnTo>
                      <a:pt x="34" y="189"/>
                    </a:lnTo>
                    <a:lnTo>
                      <a:pt x="34" y="189"/>
                    </a:lnTo>
                    <a:lnTo>
                      <a:pt x="30" y="194"/>
                    </a:lnTo>
                    <a:lnTo>
                      <a:pt x="27" y="195"/>
                    </a:lnTo>
                    <a:lnTo>
                      <a:pt x="27" y="195"/>
                    </a:lnTo>
                    <a:lnTo>
                      <a:pt x="24" y="195"/>
                    </a:lnTo>
                    <a:lnTo>
                      <a:pt x="23" y="195"/>
                    </a:lnTo>
                    <a:lnTo>
                      <a:pt x="20" y="192"/>
                    </a:lnTo>
                    <a:lnTo>
                      <a:pt x="20" y="192"/>
                    </a:lnTo>
                    <a:lnTo>
                      <a:pt x="18" y="192"/>
                    </a:lnTo>
                    <a:lnTo>
                      <a:pt x="16" y="194"/>
                    </a:lnTo>
                    <a:lnTo>
                      <a:pt x="13" y="195"/>
                    </a:lnTo>
                    <a:lnTo>
                      <a:pt x="13" y="195"/>
                    </a:lnTo>
                    <a:lnTo>
                      <a:pt x="10" y="197"/>
                    </a:lnTo>
                    <a:lnTo>
                      <a:pt x="5" y="198"/>
                    </a:lnTo>
                    <a:lnTo>
                      <a:pt x="5" y="198"/>
                    </a:lnTo>
                    <a:lnTo>
                      <a:pt x="2" y="200"/>
                    </a:lnTo>
                    <a:lnTo>
                      <a:pt x="1" y="200"/>
                    </a:lnTo>
                    <a:lnTo>
                      <a:pt x="1" y="202"/>
                    </a:lnTo>
                    <a:lnTo>
                      <a:pt x="1" y="202"/>
                    </a:lnTo>
                    <a:lnTo>
                      <a:pt x="1" y="205"/>
                    </a:lnTo>
                    <a:lnTo>
                      <a:pt x="0" y="208"/>
                    </a:lnTo>
                    <a:lnTo>
                      <a:pt x="0" y="208"/>
                    </a:lnTo>
                    <a:lnTo>
                      <a:pt x="1" y="218"/>
                    </a:lnTo>
                    <a:lnTo>
                      <a:pt x="1" y="218"/>
                    </a:lnTo>
                    <a:lnTo>
                      <a:pt x="7" y="220"/>
                    </a:lnTo>
                    <a:lnTo>
                      <a:pt x="10" y="223"/>
                    </a:lnTo>
                    <a:lnTo>
                      <a:pt x="13" y="226"/>
                    </a:lnTo>
                    <a:lnTo>
                      <a:pt x="13" y="226"/>
                    </a:lnTo>
                    <a:lnTo>
                      <a:pt x="14" y="240"/>
                    </a:lnTo>
                    <a:lnTo>
                      <a:pt x="14" y="240"/>
                    </a:lnTo>
                    <a:lnTo>
                      <a:pt x="14" y="240"/>
                    </a:lnTo>
                    <a:lnTo>
                      <a:pt x="14" y="240"/>
                    </a:lnTo>
                    <a:lnTo>
                      <a:pt x="21" y="246"/>
                    </a:lnTo>
                    <a:lnTo>
                      <a:pt x="24" y="249"/>
                    </a:lnTo>
                    <a:lnTo>
                      <a:pt x="24" y="249"/>
                    </a:lnTo>
                    <a:lnTo>
                      <a:pt x="26" y="254"/>
                    </a:lnTo>
                    <a:lnTo>
                      <a:pt x="27" y="256"/>
                    </a:lnTo>
                    <a:lnTo>
                      <a:pt x="32" y="258"/>
                    </a:lnTo>
                    <a:lnTo>
                      <a:pt x="32" y="258"/>
                    </a:lnTo>
                    <a:lnTo>
                      <a:pt x="40" y="264"/>
                    </a:lnTo>
                    <a:lnTo>
                      <a:pt x="40" y="264"/>
                    </a:lnTo>
                    <a:lnTo>
                      <a:pt x="40" y="262"/>
                    </a:lnTo>
                    <a:lnTo>
                      <a:pt x="45" y="262"/>
                    </a:lnTo>
                    <a:lnTo>
                      <a:pt x="45" y="262"/>
                    </a:lnTo>
                    <a:lnTo>
                      <a:pt x="48" y="264"/>
                    </a:lnTo>
                    <a:lnTo>
                      <a:pt x="48" y="264"/>
                    </a:lnTo>
                    <a:lnTo>
                      <a:pt x="49" y="261"/>
                    </a:lnTo>
                    <a:lnTo>
                      <a:pt x="53" y="259"/>
                    </a:lnTo>
                    <a:lnTo>
                      <a:pt x="58" y="256"/>
                    </a:lnTo>
                    <a:lnTo>
                      <a:pt x="61" y="256"/>
                    </a:lnTo>
                    <a:lnTo>
                      <a:pt x="61" y="256"/>
                    </a:lnTo>
                    <a:lnTo>
                      <a:pt x="65" y="258"/>
                    </a:lnTo>
                    <a:lnTo>
                      <a:pt x="69" y="261"/>
                    </a:lnTo>
                    <a:lnTo>
                      <a:pt x="74" y="265"/>
                    </a:lnTo>
                    <a:lnTo>
                      <a:pt x="75" y="268"/>
                    </a:lnTo>
                    <a:lnTo>
                      <a:pt x="75" y="268"/>
                    </a:lnTo>
                    <a:lnTo>
                      <a:pt x="69" y="275"/>
                    </a:lnTo>
                    <a:lnTo>
                      <a:pt x="67" y="280"/>
                    </a:lnTo>
                    <a:lnTo>
                      <a:pt x="62" y="281"/>
                    </a:lnTo>
                    <a:lnTo>
                      <a:pt x="62" y="281"/>
                    </a:lnTo>
                    <a:lnTo>
                      <a:pt x="58" y="283"/>
                    </a:lnTo>
                    <a:lnTo>
                      <a:pt x="58" y="283"/>
                    </a:lnTo>
                    <a:lnTo>
                      <a:pt x="58" y="287"/>
                    </a:lnTo>
                    <a:lnTo>
                      <a:pt x="58" y="287"/>
                    </a:lnTo>
                    <a:lnTo>
                      <a:pt x="59" y="291"/>
                    </a:lnTo>
                    <a:lnTo>
                      <a:pt x="64" y="297"/>
                    </a:lnTo>
                    <a:lnTo>
                      <a:pt x="64" y="297"/>
                    </a:lnTo>
                    <a:lnTo>
                      <a:pt x="64" y="299"/>
                    </a:lnTo>
                    <a:lnTo>
                      <a:pt x="62" y="302"/>
                    </a:lnTo>
                    <a:lnTo>
                      <a:pt x="59" y="302"/>
                    </a:lnTo>
                    <a:lnTo>
                      <a:pt x="56" y="300"/>
                    </a:lnTo>
                    <a:lnTo>
                      <a:pt x="56" y="300"/>
                    </a:lnTo>
                    <a:lnTo>
                      <a:pt x="55" y="300"/>
                    </a:lnTo>
                    <a:lnTo>
                      <a:pt x="53" y="302"/>
                    </a:lnTo>
                    <a:lnTo>
                      <a:pt x="53" y="303"/>
                    </a:lnTo>
                    <a:lnTo>
                      <a:pt x="53" y="306"/>
                    </a:lnTo>
                    <a:lnTo>
                      <a:pt x="53" y="306"/>
                    </a:lnTo>
                    <a:lnTo>
                      <a:pt x="55" y="312"/>
                    </a:lnTo>
                    <a:lnTo>
                      <a:pt x="56" y="313"/>
                    </a:lnTo>
                    <a:lnTo>
                      <a:pt x="58" y="315"/>
                    </a:lnTo>
                    <a:lnTo>
                      <a:pt x="58" y="315"/>
                    </a:lnTo>
                    <a:lnTo>
                      <a:pt x="61" y="316"/>
                    </a:lnTo>
                    <a:lnTo>
                      <a:pt x="62" y="319"/>
                    </a:lnTo>
                    <a:lnTo>
                      <a:pt x="65" y="321"/>
                    </a:lnTo>
                    <a:lnTo>
                      <a:pt x="68" y="322"/>
                    </a:lnTo>
                    <a:lnTo>
                      <a:pt x="68" y="322"/>
                    </a:lnTo>
                    <a:lnTo>
                      <a:pt x="71" y="324"/>
                    </a:lnTo>
                    <a:lnTo>
                      <a:pt x="72" y="325"/>
                    </a:lnTo>
                    <a:lnTo>
                      <a:pt x="75" y="328"/>
                    </a:lnTo>
                    <a:lnTo>
                      <a:pt x="75" y="328"/>
                    </a:lnTo>
                    <a:lnTo>
                      <a:pt x="77" y="329"/>
                    </a:lnTo>
                    <a:lnTo>
                      <a:pt x="80" y="334"/>
                    </a:lnTo>
                    <a:lnTo>
                      <a:pt x="80" y="334"/>
                    </a:lnTo>
                    <a:lnTo>
                      <a:pt x="80" y="334"/>
                    </a:lnTo>
                    <a:lnTo>
                      <a:pt x="80" y="334"/>
                    </a:lnTo>
                    <a:lnTo>
                      <a:pt x="84" y="334"/>
                    </a:lnTo>
                    <a:lnTo>
                      <a:pt x="87" y="332"/>
                    </a:lnTo>
                    <a:lnTo>
                      <a:pt x="87" y="332"/>
                    </a:lnTo>
                    <a:lnTo>
                      <a:pt x="88" y="331"/>
                    </a:lnTo>
                    <a:lnTo>
                      <a:pt x="90" y="331"/>
                    </a:lnTo>
                    <a:lnTo>
                      <a:pt x="93" y="331"/>
                    </a:lnTo>
                    <a:lnTo>
                      <a:pt x="96" y="334"/>
                    </a:lnTo>
                    <a:lnTo>
                      <a:pt x="96" y="334"/>
                    </a:lnTo>
                    <a:lnTo>
                      <a:pt x="107" y="342"/>
                    </a:lnTo>
                    <a:lnTo>
                      <a:pt x="120" y="351"/>
                    </a:lnTo>
                    <a:lnTo>
                      <a:pt x="120" y="351"/>
                    </a:lnTo>
                    <a:lnTo>
                      <a:pt x="125" y="354"/>
                    </a:lnTo>
                    <a:lnTo>
                      <a:pt x="132" y="357"/>
                    </a:lnTo>
                    <a:lnTo>
                      <a:pt x="138" y="360"/>
                    </a:lnTo>
                    <a:lnTo>
                      <a:pt x="142" y="360"/>
                    </a:lnTo>
                    <a:lnTo>
                      <a:pt x="142" y="360"/>
                    </a:lnTo>
                    <a:lnTo>
                      <a:pt x="147" y="360"/>
                    </a:lnTo>
                    <a:lnTo>
                      <a:pt x="150" y="361"/>
                    </a:lnTo>
                    <a:lnTo>
                      <a:pt x="154" y="363"/>
                    </a:lnTo>
                    <a:lnTo>
                      <a:pt x="158" y="363"/>
                    </a:lnTo>
                    <a:lnTo>
                      <a:pt x="158" y="363"/>
                    </a:lnTo>
                    <a:lnTo>
                      <a:pt x="161" y="363"/>
                    </a:lnTo>
                    <a:lnTo>
                      <a:pt x="161" y="363"/>
                    </a:lnTo>
                    <a:lnTo>
                      <a:pt x="163" y="361"/>
                    </a:lnTo>
                    <a:lnTo>
                      <a:pt x="164" y="360"/>
                    </a:lnTo>
                    <a:lnTo>
                      <a:pt x="164" y="360"/>
                    </a:lnTo>
                    <a:lnTo>
                      <a:pt x="166" y="360"/>
                    </a:lnTo>
                    <a:lnTo>
                      <a:pt x="167" y="360"/>
                    </a:lnTo>
                    <a:lnTo>
                      <a:pt x="168" y="363"/>
                    </a:lnTo>
                    <a:lnTo>
                      <a:pt x="168" y="366"/>
                    </a:lnTo>
                    <a:lnTo>
                      <a:pt x="168" y="366"/>
                    </a:lnTo>
                    <a:lnTo>
                      <a:pt x="168" y="369"/>
                    </a:lnTo>
                    <a:lnTo>
                      <a:pt x="168" y="372"/>
                    </a:lnTo>
                    <a:lnTo>
                      <a:pt x="168" y="372"/>
                    </a:lnTo>
                    <a:lnTo>
                      <a:pt x="171" y="366"/>
                    </a:lnTo>
                    <a:lnTo>
                      <a:pt x="171" y="366"/>
                    </a:lnTo>
                    <a:lnTo>
                      <a:pt x="173" y="363"/>
                    </a:lnTo>
                    <a:lnTo>
                      <a:pt x="176" y="361"/>
                    </a:lnTo>
                    <a:lnTo>
                      <a:pt x="180" y="359"/>
                    </a:lnTo>
                    <a:lnTo>
                      <a:pt x="180" y="359"/>
                    </a:lnTo>
                    <a:lnTo>
                      <a:pt x="182" y="359"/>
                    </a:lnTo>
                    <a:lnTo>
                      <a:pt x="183" y="359"/>
                    </a:lnTo>
                    <a:lnTo>
                      <a:pt x="189" y="360"/>
                    </a:lnTo>
                    <a:lnTo>
                      <a:pt x="189" y="360"/>
                    </a:lnTo>
                    <a:lnTo>
                      <a:pt x="192" y="361"/>
                    </a:lnTo>
                    <a:lnTo>
                      <a:pt x="195" y="361"/>
                    </a:lnTo>
                    <a:lnTo>
                      <a:pt x="199" y="361"/>
                    </a:lnTo>
                    <a:lnTo>
                      <a:pt x="203" y="364"/>
                    </a:lnTo>
                    <a:lnTo>
                      <a:pt x="203" y="364"/>
                    </a:lnTo>
                    <a:lnTo>
                      <a:pt x="206" y="363"/>
                    </a:lnTo>
                    <a:lnTo>
                      <a:pt x="206" y="363"/>
                    </a:lnTo>
                    <a:lnTo>
                      <a:pt x="209" y="361"/>
                    </a:lnTo>
                    <a:lnTo>
                      <a:pt x="212" y="357"/>
                    </a:lnTo>
                    <a:lnTo>
                      <a:pt x="212" y="357"/>
                    </a:lnTo>
                    <a:lnTo>
                      <a:pt x="215" y="354"/>
                    </a:lnTo>
                    <a:lnTo>
                      <a:pt x="215" y="353"/>
                    </a:lnTo>
                    <a:lnTo>
                      <a:pt x="217" y="353"/>
                    </a:lnTo>
                    <a:lnTo>
                      <a:pt x="217" y="353"/>
                    </a:lnTo>
                    <a:lnTo>
                      <a:pt x="219" y="353"/>
                    </a:lnTo>
                    <a:lnTo>
                      <a:pt x="221" y="351"/>
                    </a:lnTo>
                    <a:lnTo>
                      <a:pt x="227" y="347"/>
                    </a:lnTo>
                    <a:lnTo>
                      <a:pt x="227" y="347"/>
                    </a:lnTo>
                    <a:lnTo>
                      <a:pt x="231" y="345"/>
                    </a:lnTo>
                    <a:lnTo>
                      <a:pt x="235" y="345"/>
                    </a:lnTo>
                    <a:lnTo>
                      <a:pt x="238" y="347"/>
                    </a:lnTo>
                    <a:lnTo>
                      <a:pt x="241" y="347"/>
                    </a:lnTo>
                    <a:lnTo>
                      <a:pt x="241" y="347"/>
                    </a:lnTo>
                    <a:lnTo>
                      <a:pt x="246" y="344"/>
                    </a:lnTo>
                    <a:lnTo>
                      <a:pt x="247" y="344"/>
                    </a:lnTo>
                    <a:lnTo>
                      <a:pt x="247" y="345"/>
                    </a:lnTo>
                    <a:lnTo>
                      <a:pt x="247" y="345"/>
                    </a:lnTo>
                    <a:lnTo>
                      <a:pt x="249" y="348"/>
                    </a:lnTo>
                    <a:lnTo>
                      <a:pt x="251" y="353"/>
                    </a:lnTo>
                    <a:lnTo>
                      <a:pt x="251" y="353"/>
                    </a:lnTo>
                    <a:lnTo>
                      <a:pt x="253" y="354"/>
                    </a:lnTo>
                    <a:lnTo>
                      <a:pt x="256" y="356"/>
                    </a:lnTo>
                    <a:lnTo>
                      <a:pt x="259" y="357"/>
                    </a:lnTo>
                    <a:lnTo>
                      <a:pt x="259" y="357"/>
                    </a:lnTo>
                    <a:lnTo>
                      <a:pt x="260" y="356"/>
                    </a:lnTo>
                    <a:lnTo>
                      <a:pt x="260" y="356"/>
                    </a:lnTo>
                    <a:lnTo>
                      <a:pt x="263" y="354"/>
                    </a:lnTo>
                    <a:lnTo>
                      <a:pt x="266" y="356"/>
                    </a:lnTo>
                    <a:lnTo>
                      <a:pt x="268" y="357"/>
                    </a:lnTo>
                    <a:lnTo>
                      <a:pt x="269" y="359"/>
                    </a:lnTo>
                    <a:lnTo>
                      <a:pt x="269" y="359"/>
                    </a:lnTo>
                    <a:lnTo>
                      <a:pt x="269" y="363"/>
                    </a:lnTo>
                    <a:lnTo>
                      <a:pt x="269" y="364"/>
                    </a:lnTo>
                    <a:lnTo>
                      <a:pt x="270" y="366"/>
                    </a:lnTo>
                    <a:lnTo>
                      <a:pt x="270" y="366"/>
                    </a:lnTo>
                    <a:lnTo>
                      <a:pt x="275" y="366"/>
                    </a:lnTo>
                    <a:lnTo>
                      <a:pt x="275" y="367"/>
                    </a:lnTo>
                    <a:lnTo>
                      <a:pt x="276" y="372"/>
                    </a:lnTo>
                    <a:lnTo>
                      <a:pt x="276" y="372"/>
                    </a:lnTo>
                    <a:lnTo>
                      <a:pt x="276" y="380"/>
                    </a:lnTo>
                    <a:lnTo>
                      <a:pt x="275" y="385"/>
                    </a:lnTo>
                    <a:lnTo>
                      <a:pt x="273" y="388"/>
                    </a:lnTo>
                    <a:lnTo>
                      <a:pt x="273" y="388"/>
                    </a:lnTo>
                    <a:lnTo>
                      <a:pt x="266" y="398"/>
                    </a:lnTo>
                    <a:lnTo>
                      <a:pt x="263" y="402"/>
                    </a:lnTo>
                    <a:lnTo>
                      <a:pt x="263" y="405"/>
                    </a:lnTo>
                    <a:lnTo>
                      <a:pt x="263" y="405"/>
                    </a:lnTo>
                    <a:lnTo>
                      <a:pt x="263" y="410"/>
                    </a:lnTo>
                    <a:lnTo>
                      <a:pt x="263" y="411"/>
                    </a:lnTo>
                    <a:lnTo>
                      <a:pt x="265" y="411"/>
                    </a:lnTo>
                    <a:lnTo>
                      <a:pt x="265" y="411"/>
                    </a:lnTo>
                    <a:lnTo>
                      <a:pt x="269" y="410"/>
                    </a:lnTo>
                    <a:lnTo>
                      <a:pt x="272" y="410"/>
                    </a:lnTo>
                    <a:lnTo>
                      <a:pt x="275" y="411"/>
                    </a:lnTo>
                    <a:lnTo>
                      <a:pt x="276" y="413"/>
                    </a:lnTo>
                    <a:lnTo>
                      <a:pt x="276" y="413"/>
                    </a:lnTo>
                    <a:lnTo>
                      <a:pt x="275" y="415"/>
                    </a:lnTo>
                    <a:lnTo>
                      <a:pt x="276" y="418"/>
                    </a:lnTo>
                    <a:lnTo>
                      <a:pt x="278" y="421"/>
                    </a:lnTo>
                    <a:lnTo>
                      <a:pt x="279" y="423"/>
                    </a:lnTo>
                    <a:lnTo>
                      <a:pt x="279" y="423"/>
                    </a:lnTo>
                    <a:lnTo>
                      <a:pt x="284" y="424"/>
                    </a:lnTo>
                    <a:lnTo>
                      <a:pt x="284" y="426"/>
                    </a:lnTo>
                    <a:lnTo>
                      <a:pt x="284" y="427"/>
                    </a:lnTo>
                    <a:lnTo>
                      <a:pt x="284" y="427"/>
                    </a:lnTo>
                    <a:lnTo>
                      <a:pt x="282" y="433"/>
                    </a:lnTo>
                    <a:lnTo>
                      <a:pt x="282" y="434"/>
                    </a:lnTo>
                    <a:lnTo>
                      <a:pt x="284" y="436"/>
                    </a:lnTo>
                    <a:lnTo>
                      <a:pt x="284" y="436"/>
                    </a:lnTo>
                    <a:lnTo>
                      <a:pt x="288" y="436"/>
                    </a:lnTo>
                    <a:lnTo>
                      <a:pt x="289" y="436"/>
                    </a:lnTo>
                    <a:lnTo>
                      <a:pt x="291" y="439"/>
                    </a:lnTo>
                    <a:lnTo>
                      <a:pt x="291" y="439"/>
                    </a:lnTo>
                    <a:lnTo>
                      <a:pt x="291" y="440"/>
                    </a:lnTo>
                    <a:lnTo>
                      <a:pt x="292" y="442"/>
                    </a:lnTo>
                    <a:lnTo>
                      <a:pt x="294" y="443"/>
                    </a:lnTo>
                    <a:lnTo>
                      <a:pt x="298" y="442"/>
                    </a:lnTo>
                    <a:lnTo>
                      <a:pt x="298" y="442"/>
                    </a:lnTo>
                    <a:lnTo>
                      <a:pt x="301" y="440"/>
                    </a:lnTo>
                    <a:lnTo>
                      <a:pt x="302" y="442"/>
                    </a:lnTo>
                    <a:lnTo>
                      <a:pt x="302" y="442"/>
                    </a:lnTo>
                    <a:lnTo>
                      <a:pt x="304" y="442"/>
                    </a:lnTo>
                    <a:lnTo>
                      <a:pt x="305" y="443"/>
                    </a:lnTo>
                    <a:lnTo>
                      <a:pt x="307" y="446"/>
                    </a:lnTo>
                    <a:lnTo>
                      <a:pt x="308" y="446"/>
                    </a:lnTo>
                    <a:lnTo>
                      <a:pt x="308" y="446"/>
                    </a:lnTo>
                    <a:lnTo>
                      <a:pt x="310" y="446"/>
                    </a:lnTo>
                    <a:lnTo>
                      <a:pt x="311" y="446"/>
                    </a:lnTo>
                    <a:lnTo>
                      <a:pt x="311" y="443"/>
                    </a:lnTo>
                    <a:lnTo>
                      <a:pt x="310" y="437"/>
                    </a:lnTo>
                    <a:lnTo>
                      <a:pt x="310" y="437"/>
                    </a:lnTo>
                    <a:lnTo>
                      <a:pt x="308" y="436"/>
                    </a:lnTo>
                    <a:lnTo>
                      <a:pt x="310" y="433"/>
                    </a:lnTo>
                    <a:lnTo>
                      <a:pt x="310" y="431"/>
                    </a:lnTo>
                    <a:lnTo>
                      <a:pt x="311" y="431"/>
                    </a:lnTo>
                    <a:lnTo>
                      <a:pt x="311" y="431"/>
                    </a:lnTo>
                    <a:lnTo>
                      <a:pt x="313" y="431"/>
                    </a:lnTo>
                    <a:lnTo>
                      <a:pt x="314" y="431"/>
                    </a:lnTo>
                    <a:lnTo>
                      <a:pt x="318" y="429"/>
                    </a:lnTo>
                    <a:lnTo>
                      <a:pt x="318" y="429"/>
                    </a:lnTo>
                    <a:lnTo>
                      <a:pt x="321" y="427"/>
                    </a:lnTo>
                    <a:lnTo>
                      <a:pt x="323" y="429"/>
                    </a:lnTo>
                    <a:lnTo>
                      <a:pt x="326" y="429"/>
                    </a:lnTo>
                    <a:lnTo>
                      <a:pt x="327" y="427"/>
                    </a:lnTo>
                    <a:lnTo>
                      <a:pt x="327" y="427"/>
                    </a:lnTo>
                    <a:lnTo>
                      <a:pt x="330" y="427"/>
                    </a:lnTo>
                    <a:lnTo>
                      <a:pt x="332" y="427"/>
                    </a:lnTo>
                    <a:lnTo>
                      <a:pt x="335" y="429"/>
                    </a:lnTo>
                    <a:lnTo>
                      <a:pt x="337" y="427"/>
                    </a:lnTo>
                    <a:lnTo>
                      <a:pt x="337" y="427"/>
                    </a:lnTo>
                    <a:lnTo>
                      <a:pt x="340" y="427"/>
                    </a:lnTo>
                    <a:lnTo>
                      <a:pt x="343" y="427"/>
                    </a:lnTo>
                    <a:lnTo>
                      <a:pt x="345" y="427"/>
                    </a:lnTo>
                    <a:lnTo>
                      <a:pt x="346" y="426"/>
                    </a:lnTo>
                    <a:lnTo>
                      <a:pt x="346" y="426"/>
                    </a:lnTo>
                    <a:lnTo>
                      <a:pt x="351" y="421"/>
                    </a:lnTo>
                    <a:lnTo>
                      <a:pt x="353" y="420"/>
                    </a:lnTo>
                    <a:lnTo>
                      <a:pt x="355" y="420"/>
                    </a:lnTo>
                    <a:lnTo>
                      <a:pt x="355" y="420"/>
                    </a:lnTo>
                    <a:lnTo>
                      <a:pt x="358" y="423"/>
                    </a:lnTo>
                    <a:lnTo>
                      <a:pt x="361" y="424"/>
                    </a:lnTo>
                    <a:lnTo>
                      <a:pt x="365" y="426"/>
                    </a:lnTo>
                    <a:lnTo>
                      <a:pt x="365" y="426"/>
                    </a:lnTo>
                    <a:lnTo>
                      <a:pt x="368" y="427"/>
                    </a:lnTo>
                    <a:lnTo>
                      <a:pt x="369" y="429"/>
                    </a:lnTo>
                    <a:lnTo>
                      <a:pt x="368" y="433"/>
                    </a:lnTo>
                    <a:lnTo>
                      <a:pt x="368" y="433"/>
                    </a:lnTo>
                    <a:lnTo>
                      <a:pt x="369" y="434"/>
                    </a:lnTo>
                    <a:lnTo>
                      <a:pt x="372" y="437"/>
                    </a:lnTo>
                    <a:lnTo>
                      <a:pt x="380" y="442"/>
                    </a:lnTo>
                    <a:lnTo>
                      <a:pt x="380" y="442"/>
                    </a:lnTo>
                    <a:lnTo>
                      <a:pt x="383" y="443"/>
                    </a:lnTo>
                    <a:lnTo>
                      <a:pt x="383" y="443"/>
                    </a:lnTo>
                    <a:lnTo>
                      <a:pt x="385" y="443"/>
                    </a:lnTo>
                    <a:lnTo>
                      <a:pt x="388" y="442"/>
                    </a:lnTo>
                    <a:lnTo>
                      <a:pt x="388" y="442"/>
                    </a:lnTo>
                    <a:lnTo>
                      <a:pt x="388" y="442"/>
                    </a:lnTo>
                    <a:lnTo>
                      <a:pt x="390" y="439"/>
                    </a:lnTo>
                    <a:lnTo>
                      <a:pt x="393" y="439"/>
                    </a:lnTo>
                    <a:lnTo>
                      <a:pt x="394" y="440"/>
                    </a:lnTo>
                    <a:lnTo>
                      <a:pt x="396" y="442"/>
                    </a:lnTo>
                    <a:lnTo>
                      <a:pt x="396" y="442"/>
                    </a:lnTo>
                    <a:lnTo>
                      <a:pt x="397" y="443"/>
                    </a:lnTo>
                    <a:lnTo>
                      <a:pt x="399" y="443"/>
                    </a:lnTo>
                    <a:lnTo>
                      <a:pt x="402" y="442"/>
                    </a:lnTo>
                    <a:lnTo>
                      <a:pt x="402" y="442"/>
                    </a:lnTo>
                    <a:lnTo>
                      <a:pt x="404" y="440"/>
                    </a:lnTo>
                    <a:lnTo>
                      <a:pt x="406" y="442"/>
                    </a:lnTo>
                    <a:lnTo>
                      <a:pt x="406" y="445"/>
                    </a:lnTo>
                    <a:lnTo>
                      <a:pt x="406" y="446"/>
                    </a:lnTo>
                    <a:lnTo>
                      <a:pt x="406" y="446"/>
                    </a:lnTo>
                    <a:lnTo>
                      <a:pt x="404" y="448"/>
                    </a:lnTo>
                    <a:lnTo>
                      <a:pt x="404" y="450"/>
                    </a:lnTo>
                    <a:lnTo>
                      <a:pt x="406" y="453"/>
                    </a:lnTo>
                    <a:lnTo>
                      <a:pt x="407" y="456"/>
                    </a:lnTo>
                    <a:lnTo>
                      <a:pt x="407" y="456"/>
                    </a:lnTo>
                    <a:lnTo>
                      <a:pt x="410" y="458"/>
                    </a:lnTo>
                    <a:lnTo>
                      <a:pt x="410" y="456"/>
                    </a:lnTo>
                    <a:lnTo>
                      <a:pt x="412" y="452"/>
                    </a:lnTo>
                    <a:lnTo>
                      <a:pt x="412" y="452"/>
                    </a:lnTo>
                    <a:lnTo>
                      <a:pt x="412" y="449"/>
                    </a:lnTo>
                    <a:lnTo>
                      <a:pt x="415" y="446"/>
                    </a:lnTo>
                    <a:lnTo>
                      <a:pt x="428" y="442"/>
                    </a:lnTo>
                    <a:lnTo>
                      <a:pt x="428" y="442"/>
                    </a:lnTo>
                    <a:lnTo>
                      <a:pt x="435" y="439"/>
                    </a:lnTo>
                    <a:lnTo>
                      <a:pt x="442" y="434"/>
                    </a:lnTo>
                    <a:lnTo>
                      <a:pt x="448" y="430"/>
                    </a:lnTo>
                    <a:lnTo>
                      <a:pt x="451" y="429"/>
                    </a:lnTo>
                    <a:lnTo>
                      <a:pt x="451" y="429"/>
                    </a:lnTo>
                    <a:lnTo>
                      <a:pt x="451" y="429"/>
                    </a:lnTo>
                    <a:lnTo>
                      <a:pt x="455" y="429"/>
                    </a:lnTo>
                    <a:lnTo>
                      <a:pt x="458" y="430"/>
                    </a:lnTo>
                    <a:lnTo>
                      <a:pt x="461" y="429"/>
                    </a:lnTo>
                    <a:lnTo>
                      <a:pt x="461" y="429"/>
                    </a:lnTo>
                    <a:lnTo>
                      <a:pt x="466" y="427"/>
                    </a:lnTo>
                    <a:lnTo>
                      <a:pt x="471" y="426"/>
                    </a:lnTo>
                    <a:lnTo>
                      <a:pt x="482" y="426"/>
                    </a:lnTo>
                    <a:lnTo>
                      <a:pt x="482" y="426"/>
                    </a:lnTo>
                    <a:lnTo>
                      <a:pt x="485" y="424"/>
                    </a:lnTo>
                    <a:lnTo>
                      <a:pt x="486" y="423"/>
                    </a:lnTo>
                    <a:lnTo>
                      <a:pt x="489" y="420"/>
                    </a:lnTo>
                    <a:lnTo>
                      <a:pt x="489" y="420"/>
                    </a:lnTo>
                    <a:lnTo>
                      <a:pt x="492" y="415"/>
                    </a:lnTo>
                    <a:lnTo>
                      <a:pt x="496" y="414"/>
                    </a:lnTo>
                    <a:lnTo>
                      <a:pt x="496" y="414"/>
                    </a:lnTo>
                    <a:lnTo>
                      <a:pt x="499" y="413"/>
                    </a:lnTo>
                    <a:lnTo>
                      <a:pt x="501" y="411"/>
                    </a:lnTo>
                    <a:lnTo>
                      <a:pt x="502" y="407"/>
                    </a:lnTo>
                    <a:lnTo>
                      <a:pt x="502" y="407"/>
                    </a:lnTo>
                    <a:lnTo>
                      <a:pt x="503" y="405"/>
                    </a:lnTo>
                    <a:lnTo>
                      <a:pt x="506" y="404"/>
                    </a:lnTo>
                    <a:lnTo>
                      <a:pt x="509" y="402"/>
                    </a:lnTo>
                    <a:lnTo>
                      <a:pt x="511" y="401"/>
                    </a:lnTo>
                    <a:lnTo>
                      <a:pt x="511" y="401"/>
                    </a:lnTo>
                    <a:lnTo>
                      <a:pt x="512" y="399"/>
                    </a:lnTo>
                    <a:lnTo>
                      <a:pt x="514" y="399"/>
                    </a:lnTo>
                    <a:lnTo>
                      <a:pt x="515" y="398"/>
                    </a:lnTo>
                    <a:lnTo>
                      <a:pt x="517" y="396"/>
                    </a:lnTo>
                    <a:lnTo>
                      <a:pt x="517" y="396"/>
                    </a:lnTo>
                    <a:lnTo>
                      <a:pt x="517" y="394"/>
                    </a:lnTo>
                    <a:lnTo>
                      <a:pt x="518" y="394"/>
                    </a:lnTo>
                    <a:lnTo>
                      <a:pt x="521" y="392"/>
                    </a:lnTo>
                    <a:lnTo>
                      <a:pt x="521" y="392"/>
                    </a:lnTo>
                    <a:lnTo>
                      <a:pt x="522" y="389"/>
                    </a:lnTo>
                    <a:lnTo>
                      <a:pt x="522" y="386"/>
                    </a:lnTo>
                    <a:lnTo>
                      <a:pt x="522" y="383"/>
                    </a:lnTo>
                    <a:lnTo>
                      <a:pt x="522" y="382"/>
                    </a:lnTo>
                    <a:lnTo>
                      <a:pt x="522" y="382"/>
                    </a:lnTo>
                    <a:lnTo>
                      <a:pt x="524" y="382"/>
                    </a:lnTo>
                    <a:lnTo>
                      <a:pt x="524" y="380"/>
                    </a:lnTo>
                    <a:lnTo>
                      <a:pt x="521" y="376"/>
                    </a:lnTo>
                    <a:lnTo>
                      <a:pt x="521" y="376"/>
                    </a:lnTo>
                    <a:lnTo>
                      <a:pt x="522" y="376"/>
                    </a:lnTo>
                    <a:lnTo>
                      <a:pt x="524" y="375"/>
                    </a:lnTo>
                    <a:lnTo>
                      <a:pt x="530" y="373"/>
                    </a:lnTo>
                    <a:lnTo>
                      <a:pt x="530" y="373"/>
                    </a:lnTo>
                    <a:lnTo>
                      <a:pt x="533" y="369"/>
                    </a:lnTo>
                    <a:lnTo>
                      <a:pt x="536" y="364"/>
                    </a:lnTo>
                    <a:lnTo>
                      <a:pt x="536" y="364"/>
                    </a:lnTo>
                    <a:lnTo>
                      <a:pt x="536" y="363"/>
                    </a:lnTo>
                    <a:lnTo>
                      <a:pt x="538" y="360"/>
                    </a:lnTo>
                    <a:lnTo>
                      <a:pt x="543" y="357"/>
                    </a:lnTo>
                    <a:lnTo>
                      <a:pt x="543" y="357"/>
                    </a:lnTo>
                    <a:lnTo>
                      <a:pt x="544" y="357"/>
                    </a:lnTo>
                    <a:lnTo>
                      <a:pt x="544" y="354"/>
                    </a:lnTo>
                    <a:lnTo>
                      <a:pt x="546" y="348"/>
                    </a:lnTo>
                    <a:lnTo>
                      <a:pt x="546" y="348"/>
                    </a:lnTo>
                    <a:lnTo>
                      <a:pt x="546" y="345"/>
                    </a:lnTo>
                    <a:lnTo>
                      <a:pt x="547" y="345"/>
                    </a:lnTo>
                    <a:lnTo>
                      <a:pt x="547" y="344"/>
                    </a:lnTo>
                    <a:lnTo>
                      <a:pt x="547" y="344"/>
                    </a:lnTo>
                    <a:lnTo>
                      <a:pt x="547" y="344"/>
                    </a:lnTo>
                    <a:lnTo>
                      <a:pt x="546" y="342"/>
                    </a:lnTo>
                    <a:lnTo>
                      <a:pt x="547" y="340"/>
                    </a:lnTo>
                    <a:lnTo>
                      <a:pt x="549" y="338"/>
                    </a:lnTo>
                    <a:lnTo>
                      <a:pt x="552" y="337"/>
                    </a:lnTo>
                    <a:lnTo>
                      <a:pt x="552" y="337"/>
                    </a:lnTo>
                    <a:lnTo>
                      <a:pt x="553" y="335"/>
                    </a:lnTo>
                    <a:lnTo>
                      <a:pt x="552" y="335"/>
                    </a:lnTo>
                    <a:lnTo>
                      <a:pt x="550" y="334"/>
                    </a:lnTo>
                    <a:lnTo>
                      <a:pt x="547" y="335"/>
                    </a:lnTo>
                    <a:lnTo>
                      <a:pt x="547" y="335"/>
                    </a:lnTo>
                    <a:lnTo>
                      <a:pt x="546" y="335"/>
                    </a:lnTo>
                    <a:lnTo>
                      <a:pt x="544" y="334"/>
                    </a:lnTo>
                    <a:lnTo>
                      <a:pt x="541" y="332"/>
                    </a:lnTo>
                    <a:lnTo>
                      <a:pt x="540" y="332"/>
                    </a:lnTo>
                    <a:lnTo>
                      <a:pt x="540" y="332"/>
                    </a:lnTo>
                    <a:lnTo>
                      <a:pt x="538" y="334"/>
                    </a:lnTo>
                    <a:lnTo>
                      <a:pt x="536" y="332"/>
                    </a:lnTo>
                    <a:lnTo>
                      <a:pt x="536" y="331"/>
                    </a:lnTo>
                    <a:lnTo>
                      <a:pt x="537" y="331"/>
                    </a:lnTo>
                    <a:lnTo>
                      <a:pt x="537" y="331"/>
                    </a:lnTo>
                    <a:lnTo>
                      <a:pt x="543" y="328"/>
                    </a:lnTo>
                    <a:lnTo>
                      <a:pt x="549" y="324"/>
                    </a:lnTo>
                    <a:lnTo>
                      <a:pt x="549" y="324"/>
                    </a:lnTo>
                    <a:lnTo>
                      <a:pt x="549" y="324"/>
                    </a:lnTo>
                    <a:lnTo>
                      <a:pt x="547" y="321"/>
                    </a:lnTo>
                    <a:lnTo>
                      <a:pt x="544" y="319"/>
                    </a:lnTo>
                    <a:lnTo>
                      <a:pt x="541" y="318"/>
                    </a:lnTo>
                    <a:lnTo>
                      <a:pt x="541" y="318"/>
                    </a:lnTo>
                    <a:lnTo>
                      <a:pt x="538" y="316"/>
                    </a:lnTo>
                    <a:lnTo>
                      <a:pt x="537" y="313"/>
                    </a:lnTo>
                    <a:lnTo>
                      <a:pt x="534" y="312"/>
                    </a:lnTo>
                    <a:lnTo>
                      <a:pt x="531" y="310"/>
                    </a:lnTo>
                    <a:lnTo>
                      <a:pt x="531" y="310"/>
                    </a:lnTo>
                    <a:lnTo>
                      <a:pt x="530" y="310"/>
                    </a:lnTo>
                    <a:lnTo>
                      <a:pt x="531" y="309"/>
                    </a:lnTo>
                    <a:lnTo>
                      <a:pt x="534" y="309"/>
                    </a:lnTo>
                    <a:lnTo>
                      <a:pt x="537" y="310"/>
                    </a:lnTo>
                    <a:lnTo>
                      <a:pt x="537" y="310"/>
                    </a:lnTo>
                    <a:lnTo>
                      <a:pt x="544" y="312"/>
                    </a:lnTo>
                    <a:lnTo>
                      <a:pt x="546" y="312"/>
                    </a:lnTo>
                    <a:lnTo>
                      <a:pt x="549" y="312"/>
                    </a:lnTo>
                    <a:lnTo>
                      <a:pt x="549" y="312"/>
                    </a:lnTo>
                    <a:lnTo>
                      <a:pt x="547" y="310"/>
                    </a:lnTo>
                    <a:lnTo>
                      <a:pt x="544" y="306"/>
                    </a:lnTo>
                    <a:lnTo>
                      <a:pt x="538" y="300"/>
                    </a:lnTo>
                    <a:lnTo>
                      <a:pt x="538" y="300"/>
                    </a:lnTo>
                    <a:lnTo>
                      <a:pt x="537" y="299"/>
                    </a:lnTo>
                    <a:lnTo>
                      <a:pt x="537" y="297"/>
                    </a:lnTo>
                    <a:lnTo>
                      <a:pt x="537" y="294"/>
                    </a:lnTo>
                    <a:lnTo>
                      <a:pt x="536" y="294"/>
                    </a:lnTo>
                    <a:lnTo>
                      <a:pt x="536" y="294"/>
                    </a:lnTo>
                    <a:lnTo>
                      <a:pt x="533" y="287"/>
                    </a:lnTo>
                    <a:lnTo>
                      <a:pt x="528" y="280"/>
                    </a:lnTo>
                    <a:lnTo>
                      <a:pt x="528" y="280"/>
                    </a:lnTo>
                    <a:lnTo>
                      <a:pt x="527" y="277"/>
                    </a:lnTo>
                    <a:lnTo>
                      <a:pt x="524" y="275"/>
                    </a:lnTo>
                    <a:lnTo>
                      <a:pt x="521" y="274"/>
                    </a:lnTo>
                    <a:lnTo>
                      <a:pt x="518" y="272"/>
                    </a:lnTo>
                    <a:lnTo>
                      <a:pt x="518" y="272"/>
                    </a:lnTo>
                    <a:lnTo>
                      <a:pt x="518" y="270"/>
                    </a:lnTo>
                    <a:lnTo>
                      <a:pt x="518" y="267"/>
                    </a:lnTo>
                    <a:lnTo>
                      <a:pt x="521" y="264"/>
                    </a:lnTo>
                    <a:lnTo>
                      <a:pt x="524" y="261"/>
                    </a:lnTo>
                    <a:lnTo>
                      <a:pt x="524" y="261"/>
                    </a:lnTo>
                    <a:lnTo>
                      <a:pt x="527" y="259"/>
                    </a:lnTo>
                    <a:lnTo>
                      <a:pt x="528" y="256"/>
                    </a:lnTo>
                    <a:lnTo>
                      <a:pt x="528" y="255"/>
                    </a:lnTo>
                    <a:lnTo>
                      <a:pt x="530" y="255"/>
                    </a:lnTo>
                    <a:lnTo>
                      <a:pt x="530" y="255"/>
                    </a:lnTo>
                    <a:lnTo>
                      <a:pt x="533" y="255"/>
                    </a:lnTo>
                    <a:lnTo>
                      <a:pt x="536" y="251"/>
                    </a:lnTo>
                    <a:lnTo>
                      <a:pt x="536" y="251"/>
                    </a:lnTo>
                    <a:lnTo>
                      <a:pt x="537" y="249"/>
                    </a:lnTo>
                    <a:lnTo>
                      <a:pt x="540" y="248"/>
                    </a:lnTo>
                    <a:lnTo>
                      <a:pt x="541" y="248"/>
                    </a:lnTo>
                    <a:lnTo>
                      <a:pt x="543" y="246"/>
                    </a:lnTo>
                    <a:lnTo>
                      <a:pt x="543" y="246"/>
                    </a:lnTo>
                    <a:lnTo>
                      <a:pt x="546" y="246"/>
                    </a:lnTo>
                    <a:lnTo>
                      <a:pt x="549" y="245"/>
                    </a:lnTo>
                    <a:lnTo>
                      <a:pt x="553" y="245"/>
                    </a:lnTo>
                    <a:lnTo>
                      <a:pt x="556" y="243"/>
                    </a:lnTo>
                    <a:lnTo>
                      <a:pt x="556" y="243"/>
                    </a:lnTo>
                    <a:lnTo>
                      <a:pt x="557" y="240"/>
                    </a:lnTo>
                    <a:lnTo>
                      <a:pt x="556" y="237"/>
                    </a:lnTo>
                    <a:lnTo>
                      <a:pt x="553" y="236"/>
                    </a:lnTo>
                    <a:lnTo>
                      <a:pt x="550" y="236"/>
                    </a:lnTo>
                    <a:lnTo>
                      <a:pt x="550" y="236"/>
                    </a:lnTo>
                    <a:lnTo>
                      <a:pt x="546" y="236"/>
                    </a:lnTo>
                    <a:lnTo>
                      <a:pt x="543" y="235"/>
                    </a:lnTo>
                    <a:lnTo>
                      <a:pt x="540" y="233"/>
                    </a:lnTo>
                    <a:lnTo>
                      <a:pt x="538" y="230"/>
                    </a:lnTo>
                    <a:lnTo>
                      <a:pt x="538" y="230"/>
                    </a:lnTo>
                    <a:lnTo>
                      <a:pt x="537" y="230"/>
                    </a:lnTo>
                    <a:lnTo>
                      <a:pt x="536" y="230"/>
                    </a:lnTo>
                    <a:lnTo>
                      <a:pt x="531" y="233"/>
                    </a:lnTo>
                    <a:lnTo>
                      <a:pt x="527" y="237"/>
                    </a:lnTo>
                    <a:lnTo>
                      <a:pt x="522" y="240"/>
                    </a:lnTo>
                    <a:lnTo>
                      <a:pt x="522" y="240"/>
                    </a:lnTo>
                    <a:lnTo>
                      <a:pt x="518" y="242"/>
                    </a:lnTo>
                    <a:lnTo>
                      <a:pt x="517" y="239"/>
                    </a:lnTo>
                    <a:lnTo>
                      <a:pt x="515" y="236"/>
                    </a:lnTo>
                    <a:lnTo>
                      <a:pt x="515" y="232"/>
                    </a:lnTo>
                    <a:lnTo>
                      <a:pt x="515" y="232"/>
                    </a:lnTo>
                    <a:lnTo>
                      <a:pt x="515" y="229"/>
                    </a:lnTo>
                    <a:lnTo>
                      <a:pt x="512" y="227"/>
                    </a:lnTo>
                    <a:lnTo>
                      <a:pt x="503" y="227"/>
                    </a:lnTo>
                    <a:lnTo>
                      <a:pt x="503" y="227"/>
                    </a:lnTo>
                    <a:lnTo>
                      <a:pt x="501" y="227"/>
                    </a:lnTo>
                    <a:lnTo>
                      <a:pt x="499" y="226"/>
                    </a:lnTo>
                    <a:lnTo>
                      <a:pt x="498" y="220"/>
                    </a:lnTo>
                    <a:lnTo>
                      <a:pt x="499" y="216"/>
                    </a:lnTo>
                    <a:lnTo>
                      <a:pt x="501" y="214"/>
                    </a:lnTo>
                    <a:lnTo>
                      <a:pt x="503" y="213"/>
                    </a:lnTo>
                    <a:lnTo>
                      <a:pt x="503" y="213"/>
                    </a:lnTo>
                    <a:lnTo>
                      <a:pt x="506" y="213"/>
                    </a:lnTo>
                    <a:lnTo>
                      <a:pt x="511" y="214"/>
                    </a:lnTo>
                    <a:lnTo>
                      <a:pt x="515" y="213"/>
                    </a:lnTo>
                    <a:lnTo>
                      <a:pt x="517" y="211"/>
                    </a:lnTo>
                    <a:lnTo>
                      <a:pt x="518" y="208"/>
                    </a:lnTo>
                    <a:lnTo>
                      <a:pt x="518" y="208"/>
                    </a:lnTo>
                    <a:lnTo>
                      <a:pt x="519" y="204"/>
                    </a:lnTo>
                    <a:lnTo>
                      <a:pt x="522" y="204"/>
                    </a:lnTo>
                    <a:lnTo>
                      <a:pt x="527" y="202"/>
                    </a:lnTo>
                    <a:lnTo>
                      <a:pt x="531" y="200"/>
                    </a:lnTo>
                    <a:lnTo>
                      <a:pt x="531" y="200"/>
                    </a:lnTo>
                    <a:lnTo>
                      <a:pt x="536" y="194"/>
                    </a:lnTo>
                    <a:lnTo>
                      <a:pt x="541" y="191"/>
                    </a:lnTo>
                    <a:lnTo>
                      <a:pt x="546" y="189"/>
                    </a:lnTo>
                    <a:lnTo>
                      <a:pt x="552" y="191"/>
                    </a:lnTo>
                    <a:lnTo>
                      <a:pt x="552" y="191"/>
                    </a:lnTo>
                    <a:lnTo>
                      <a:pt x="553" y="192"/>
                    </a:lnTo>
                    <a:lnTo>
                      <a:pt x="553" y="195"/>
                    </a:lnTo>
                    <a:lnTo>
                      <a:pt x="550" y="200"/>
                    </a:lnTo>
                    <a:lnTo>
                      <a:pt x="546" y="204"/>
                    </a:lnTo>
                    <a:lnTo>
                      <a:pt x="543" y="207"/>
                    </a:lnTo>
                    <a:lnTo>
                      <a:pt x="543" y="207"/>
                    </a:lnTo>
                    <a:lnTo>
                      <a:pt x="543" y="210"/>
                    </a:lnTo>
                    <a:lnTo>
                      <a:pt x="543" y="213"/>
                    </a:lnTo>
                    <a:lnTo>
                      <a:pt x="543" y="214"/>
                    </a:lnTo>
                    <a:lnTo>
                      <a:pt x="541" y="216"/>
                    </a:lnTo>
                    <a:lnTo>
                      <a:pt x="541" y="216"/>
                    </a:lnTo>
                    <a:lnTo>
                      <a:pt x="540" y="218"/>
                    </a:lnTo>
                    <a:lnTo>
                      <a:pt x="541" y="218"/>
                    </a:lnTo>
                    <a:lnTo>
                      <a:pt x="544" y="218"/>
                    </a:lnTo>
                    <a:lnTo>
                      <a:pt x="550" y="216"/>
                    </a:lnTo>
                    <a:lnTo>
                      <a:pt x="550" y="216"/>
                    </a:lnTo>
                    <a:lnTo>
                      <a:pt x="560" y="210"/>
                    </a:lnTo>
                    <a:lnTo>
                      <a:pt x="570" y="204"/>
                    </a:lnTo>
                    <a:lnTo>
                      <a:pt x="570" y="204"/>
                    </a:lnTo>
                    <a:lnTo>
                      <a:pt x="576" y="202"/>
                    </a:lnTo>
                    <a:lnTo>
                      <a:pt x="576" y="202"/>
                    </a:lnTo>
                    <a:lnTo>
                      <a:pt x="578" y="200"/>
                    </a:lnTo>
                    <a:lnTo>
                      <a:pt x="581" y="198"/>
                    </a:lnTo>
                    <a:lnTo>
                      <a:pt x="581" y="198"/>
                    </a:lnTo>
                    <a:lnTo>
                      <a:pt x="592" y="192"/>
                    </a:lnTo>
                    <a:lnTo>
                      <a:pt x="598" y="189"/>
                    </a:lnTo>
                    <a:lnTo>
                      <a:pt x="603" y="186"/>
                    </a:lnTo>
                    <a:lnTo>
                      <a:pt x="603" y="186"/>
                    </a:lnTo>
                    <a:lnTo>
                      <a:pt x="605" y="181"/>
                    </a:lnTo>
                    <a:lnTo>
                      <a:pt x="607" y="179"/>
                    </a:lnTo>
                    <a:lnTo>
                      <a:pt x="610" y="178"/>
                    </a:lnTo>
                    <a:lnTo>
                      <a:pt x="610" y="178"/>
                    </a:lnTo>
                    <a:lnTo>
                      <a:pt x="611" y="178"/>
                    </a:lnTo>
                    <a:lnTo>
                      <a:pt x="613" y="179"/>
                    </a:lnTo>
                    <a:lnTo>
                      <a:pt x="614" y="181"/>
                    </a:lnTo>
                    <a:lnTo>
                      <a:pt x="617" y="181"/>
                    </a:lnTo>
                    <a:lnTo>
                      <a:pt x="617" y="181"/>
                    </a:lnTo>
                    <a:lnTo>
                      <a:pt x="623" y="181"/>
                    </a:lnTo>
                    <a:lnTo>
                      <a:pt x="624" y="181"/>
                    </a:lnTo>
                    <a:lnTo>
                      <a:pt x="624" y="178"/>
                    </a:lnTo>
                    <a:lnTo>
                      <a:pt x="624" y="178"/>
                    </a:lnTo>
                    <a:lnTo>
                      <a:pt x="623" y="176"/>
                    </a:lnTo>
                    <a:lnTo>
                      <a:pt x="624" y="175"/>
                    </a:lnTo>
                    <a:lnTo>
                      <a:pt x="629" y="173"/>
                    </a:lnTo>
                    <a:lnTo>
                      <a:pt x="629" y="173"/>
                    </a:lnTo>
                    <a:lnTo>
                      <a:pt x="632" y="172"/>
                    </a:lnTo>
                    <a:lnTo>
                      <a:pt x="633" y="170"/>
                    </a:lnTo>
                    <a:lnTo>
                      <a:pt x="635" y="169"/>
                    </a:lnTo>
                    <a:lnTo>
                      <a:pt x="637" y="167"/>
                    </a:lnTo>
                    <a:lnTo>
                      <a:pt x="637" y="167"/>
                    </a:lnTo>
                    <a:lnTo>
                      <a:pt x="639" y="166"/>
                    </a:lnTo>
                    <a:lnTo>
                      <a:pt x="640" y="163"/>
                    </a:lnTo>
                    <a:lnTo>
                      <a:pt x="642" y="160"/>
                    </a:lnTo>
                    <a:lnTo>
                      <a:pt x="645" y="159"/>
                    </a:lnTo>
                    <a:lnTo>
                      <a:pt x="645" y="159"/>
                    </a:lnTo>
                    <a:lnTo>
                      <a:pt x="646" y="160"/>
                    </a:lnTo>
                    <a:lnTo>
                      <a:pt x="649" y="162"/>
                    </a:lnTo>
                    <a:lnTo>
                      <a:pt x="651" y="163"/>
                    </a:lnTo>
                    <a:lnTo>
                      <a:pt x="653" y="163"/>
                    </a:lnTo>
                    <a:lnTo>
                      <a:pt x="653" y="163"/>
                    </a:lnTo>
                    <a:lnTo>
                      <a:pt x="658" y="163"/>
                    </a:lnTo>
                    <a:lnTo>
                      <a:pt x="658" y="163"/>
                    </a:lnTo>
                    <a:lnTo>
                      <a:pt x="659" y="160"/>
                    </a:lnTo>
                    <a:lnTo>
                      <a:pt x="659" y="160"/>
                    </a:lnTo>
                    <a:lnTo>
                      <a:pt x="659" y="154"/>
                    </a:lnTo>
                    <a:lnTo>
                      <a:pt x="659" y="150"/>
                    </a:lnTo>
                    <a:lnTo>
                      <a:pt x="659" y="150"/>
                    </a:lnTo>
                    <a:lnTo>
                      <a:pt x="658" y="147"/>
                    </a:lnTo>
                    <a:lnTo>
                      <a:pt x="658" y="144"/>
                    </a:lnTo>
                    <a:lnTo>
                      <a:pt x="658" y="140"/>
                    </a:lnTo>
                    <a:lnTo>
                      <a:pt x="658" y="140"/>
                    </a:lnTo>
                    <a:lnTo>
                      <a:pt x="658" y="135"/>
                    </a:lnTo>
                    <a:lnTo>
                      <a:pt x="659" y="132"/>
                    </a:lnTo>
                    <a:lnTo>
                      <a:pt x="661" y="131"/>
                    </a:lnTo>
                    <a:lnTo>
                      <a:pt x="661" y="131"/>
                    </a:lnTo>
                    <a:lnTo>
                      <a:pt x="662" y="131"/>
                    </a:lnTo>
                    <a:lnTo>
                      <a:pt x="665" y="128"/>
                    </a:lnTo>
                    <a:lnTo>
                      <a:pt x="668" y="127"/>
                    </a:lnTo>
                    <a:lnTo>
                      <a:pt x="670" y="127"/>
                    </a:lnTo>
                    <a:lnTo>
                      <a:pt x="670" y="127"/>
                    </a:lnTo>
                    <a:lnTo>
                      <a:pt x="672" y="128"/>
                    </a:lnTo>
                    <a:lnTo>
                      <a:pt x="677" y="130"/>
                    </a:lnTo>
                    <a:lnTo>
                      <a:pt x="680" y="128"/>
                    </a:lnTo>
                    <a:lnTo>
                      <a:pt x="680" y="127"/>
                    </a:lnTo>
                    <a:lnTo>
                      <a:pt x="680" y="127"/>
                    </a:lnTo>
                    <a:lnTo>
                      <a:pt x="681" y="125"/>
                    </a:lnTo>
                    <a:lnTo>
                      <a:pt x="683" y="124"/>
                    </a:lnTo>
                    <a:lnTo>
                      <a:pt x="684" y="122"/>
                    </a:lnTo>
                    <a:lnTo>
                      <a:pt x="686" y="119"/>
                    </a:lnTo>
                    <a:lnTo>
                      <a:pt x="686" y="119"/>
                    </a:lnTo>
                    <a:lnTo>
                      <a:pt x="687" y="116"/>
                    </a:lnTo>
                    <a:lnTo>
                      <a:pt x="690" y="115"/>
                    </a:lnTo>
                    <a:lnTo>
                      <a:pt x="691" y="113"/>
                    </a:lnTo>
                    <a:lnTo>
                      <a:pt x="693" y="111"/>
                    </a:lnTo>
                    <a:lnTo>
                      <a:pt x="693" y="111"/>
                    </a:lnTo>
                    <a:lnTo>
                      <a:pt x="694" y="102"/>
                    </a:lnTo>
                    <a:lnTo>
                      <a:pt x="697" y="97"/>
                    </a:lnTo>
                    <a:lnTo>
                      <a:pt x="699" y="96"/>
                    </a:lnTo>
                    <a:lnTo>
                      <a:pt x="699" y="96"/>
                    </a:lnTo>
                    <a:lnTo>
                      <a:pt x="700" y="94"/>
                    </a:lnTo>
                    <a:lnTo>
                      <a:pt x="700" y="92"/>
                    </a:lnTo>
                    <a:lnTo>
                      <a:pt x="699" y="90"/>
                    </a:lnTo>
                    <a:lnTo>
                      <a:pt x="699" y="86"/>
                    </a:lnTo>
                    <a:lnTo>
                      <a:pt x="699" y="86"/>
                    </a:lnTo>
                    <a:close/>
                    <a:moveTo>
                      <a:pt x="530" y="414"/>
                    </a:moveTo>
                    <a:lnTo>
                      <a:pt x="530" y="414"/>
                    </a:lnTo>
                    <a:lnTo>
                      <a:pt x="528" y="420"/>
                    </a:lnTo>
                    <a:lnTo>
                      <a:pt x="528" y="423"/>
                    </a:lnTo>
                    <a:lnTo>
                      <a:pt x="530" y="430"/>
                    </a:lnTo>
                    <a:lnTo>
                      <a:pt x="533" y="433"/>
                    </a:lnTo>
                    <a:lnTo>
                      <a:pt x="536" y="434"/>
                    </a:lnTo>
                    <a:lnTo>
                      <a:pt x="536" y="434"/>
                    </a:lnTo>
                    <a:lnTo>
                      <a:pt x="540" y="429"/>
                    </a:lnTo>
                    <a:lnTo>
                      <a:pt x="544" y="417"/>
                    </a:lnTo>
                    <a:lnTo>
                      <a:pt x="549" y="405"/>
                    </a:lnTo>
                    <a:lnTo>
                      <a:pt x="550" y="401"/>
                    </a:lnTo>
                    <a:lnTo>
                      <a:pt x="550" y="398"/>
                    </a:lnTo>
                    <a:lnTo>
                      <a:pt x="550" y="398"/>
                    </a:lnTo>
                    <a:lnTo>
                      <a:pt x="549" y="396"/>
                    </a:lnTo>
                    <a:lnTo>
                      <a:pt x="546" y="396"/>
                    </a:lnTo>
                    <a:lnTo>
                      <a:pt x="540" y="399"/>
                    </a:lnTo>
                    <a:lnTo>
                      <a:pt x="534" y="405"/>
                    </a:lnTo>
                    <a:lnTo>
                      <a:pt x="531" y="410"/>
                    </a:lnTo>
                    <a:lnTo>
                      <a:pt x="530" y="414"/>
                    </a:lnTo>
                    <a:lnTo>
                      <a:pt x="530" y="414"/>
                    </a:lnTo>
                    <a:close/>
                    <a:moveTo>
                      <a:pt x="406" y="462"/>
                    </a:moveTo>
                    <a:lnTo>
                      <a:pt x="406" y="462"/>
                    </a:lnTo>
                    <a:lnTo>
                      <a:pt x="402" y="462"/>
                    </a:lnTo>
                    <a:lnTo>
                      <a:pt x="396" y="466"/>
                    </a:lnTo>
                    <a:lnTo>
                      <a:pt x="393" y="471"/>
                    </a:lnTo>
                    <a:lnTo>
                      <a:pt x="393" y="474"/>
                    </a:lnTo>
                    <a:lnTo>
                      <a:pt x="394" y="477"/>
                    </a:lnTo>
                    <a:lnTo>
                      <a:pt x="394" y="477"/>
                    </a:lnTo>
                    <a:lnTo>
                      <a:pt x="396" y="480"/>
                    </a:lnTo>
                    <a:lnTo>
                      <a:pt x="399" y="481"/>
                    </a:lnTo>
                    <a:lnTo>
                      <a:pt x="402" y="483"/>
                    </a:lnTo>
                    <a:lnTo>
                      <a:pt x="406" y="483"/>
                    </a:lnTo>
                    <a:lnTo>
                      <a:pt x="412" y="480"/>
                    </a:lnTo>
                    <a:lnTo>
                      <a:pt x="413" y="478"/>
                    </a:lnTo>
                    <a:lnTo>
                      <a:pt x="413" y="477"/>
                    </a:lnTo>
                    <a:lnTo>
                      <a:pt x="413" y="477"/>
                    </a:lnTo>
                    <a:lnTo>
                      <a:pt x="415" y="472"/>
                    </a:lnTo>
                    <a:lnTo>
                      <a:pt x="418" y="469"/>
                    </a:lnTo>
                    <a:lnTo>
                      <a:pt x="419" y="465"/>
                    </a:lnTo>
                    <a:lnTo>
                      <a:pt x="420" y="462"/>
                    </a:lnTo>
                    <a:lnTo>
                      <a:pt x="420" y="462"/>
                    </a:lnTo>
                    <a:lnTo>
                      <a:pt x="418" y="461"/>
                    </a:lnTo>
                    <a:lnTo>
                      <a:pt x="415" y="461"/>
                    </a:lnTo>
                    <a:lnTo>
                      <a:pt x="406" y="462"/>
                    </a:lnTo>
                    <a:lnTo>
                      <a:pt x="406" y="462"/>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 name="Freeform 148">
                <a:extLst>
                  <a:ext uri="{FF2B5EF4-FFF2-40B4-BE49-F238E27FC236}">
                    <a16:creationId xmlns:a16="http://schemas.microsoft.com/office/drawing/2014/main" id="{6E288D11-C23E-94DC-4F09-3291B88C7748}"/>
                  </a:ext>
                </a:extLst>
              </p:cNvPr>
              <p:cNvSpPr>
                <a:spLocks noEditPoints="1"/>
              </p:cNvSpPr>
              <p:nvPr/>
            </p:nvSpPr>
            <p:spPr bwMode="auto">
              <a:xfrm>
                <a:off x="5672138" y="4659313"/>
                <a:ext cx="173038" cy="249238"/>
              </a:xfrm>
              <a:custGeom>
                <a:avLst/>
                <a:gdLst>
                  <a:gd name="T0" fmla="*/ 71 w 109"/>
                  <a:gd name="T1" fmla="*/ 67 h 157"/>
                  <a:gd name="T2" fmla="*/ 74 w 109"/>
                  <a:gd name="T3" fmla="*/ 80 h 157"/>
                  <a:gd name="T4" fmla="*/ 81 w 109"/>
                  <a:gd name="T5" fmla="*/ 80 h 157"/>
                  <a:gd name="T6" fmla="*/ 80 w 109"/>
                  <a:gd name="T7" fmla="*/ 89 h 157"/>
                  <a:gd name="T8" fmla="*/ 87 w 109"/>
                  <a:gd name="T9" fmla="*/ 102 h 157"/>
                  <a:gd name="T10" fmla="*/ 90 w 109"/>
                  <a:gd name="T11" fmla="*/ 94 h 157"/>
                  <a:gd name="T12" fmla="*/ 97 w 109"/>
                  <a:gd name="T13" fmla="*/ 84 h 157"/>
                  <a:gd name="T14" fmla="*/ 81 w 109"/>
                  <a:gd name="T15" fmla="*/ 70 h 157"/>
                  <a:gd name="T16" fmla="*/ 75 w 109"/>
                  <a:gd name="T17" fmla="*/ 59 h 157"/>
                  <a:gd name="T18" fmla="*/ 65 w 109"/>
                  <a:gd name="T19" fmla="*/ 52 h 157"/>
                  <a:gd name="T20" fmla="*/ 52 w 109"/>
                  <a:gd name="T21" fmla="*/ 54 h 157"/>
                  <a:gd name="T22" fmla="*/ 48 w 109"/>
                  <a:gd name="T23" fmla="*/ 40 h 157"/>
                  <a:gd name="T24" fmla="*/ 58 w 109"/>
                  <a:gd name="T25" fmla="*/ 23 h 157"/>
                  <a:gd name="T26" fmla="*/ 57 w 109"/>
                  <a:gd name="T27" fmla="*/ 7 h 157"/>
                  <a:gd name="T28" fmla="*/ 51 w 109"/>
                  <a:gd name="T29" fmla="*/ 3 h 157"/>
                  <a:gd name="T30" fmla="*/ 36 w 109"/>
                  <a:gd name="T31" fmla="*/ 3 h 157"/>
                  <a:gd name="T32" fmla="*/ 35 w 109"/>
                  <a:gd name="T33" fmla="*/ 29 h 157"/>
                  <a:gd name="T34" fmla="*/ 29 w 109"/>
                  <a:gd name="T35" fmla="*/ 27 h 157"/>
                  <a:gd name="T36" fmla="*/ 35 w 109"/>
                  <a:gd name="T37" fmla="*/ 43 h 157"/>
                  <a:gd name="T38" fmla="*/ 36 w 109"/>
                  <a:gd name="T39" fmla="*/ 55 h 157"/>
                  <a:gd name="T40" fmla="*/ 51 w 109"/>
                  <a:gd name="T41" fmla="*/ 55 h 157"/>
                  <a:gd name="T42" fmla="*/ 36 w 109"/>
                  <a:gd name="T43" fmla="*/ 62 h 157"/>
                  <a:gd name="T44" fmla="*/ 45 w 109"/>
                  <a:gd name="T45" fmla="*/ 75 h 157"/>
                  <a:gd name="T46" fmla="*/ 45 w 109"/>
                  <a:gd name="T47" fmla="*/ 67 h 157"/>
                  <a:gd name="T48" fmla="*/ 55 w 109"/>
                  <a:gd name="T49" fmla="*/ 96 h 157"/>
                  <a:gd name="T50" fmla="*/ 62 w 109"/>
                  <a:gd name="T51" fmla="*/ 93 h 157"/>
                  <a:gd name="T52" fmla="*/ 62 w 109"/>
                  <a:gd name="T53" fmla="*/ 102 h 157"/>
                  <a:gd name="T54" fmla="*/ 64 w 109"/>
                  <a:gd name="T55" fmla="*/ 115 h 157"/>
                  <a:gd name="T56" fmla="*/ 77 w 109"/>
                  <a:gd name="T57" fmla="*/ 100 h 157"/>
                  <a:gd name="T58" fmla="*/ 73 w 109"/>
                  <a:gd name="T59" fmla="*/ 96 h 157"/>
                  <a:gd name="T60" fmla="*/ 65 w 109"/>
                  <a:gd name="T61" fmla="*/ 84 h 157"/>
                  <a:gd name="T62" fmla="*/ 52 w 109"/>
                  <a:gd name="T63" fmla="*/ 83 h 157"/>
                  <a:gd name="T64" fmla="*/ 55 w 109"/>
                  <a:gd name="T65" fmla="*/ 96 h 157"/>
                  <a:gd name="T66" fmla="*/ 0 w 109"/>
                  <a:gd name="T67" fmla="*/ 122 h 157"/>
                  <a:gd name="T68" fmla="*/ 16 w 109"/>
                  <a:gd name="T69" fmla="*/ 108 h 157"/>
                  <a:gd name="T70" fmla="*/ 24 w 109"/>
                  <a:gd name="T71" fmla="*/ 93 h 157"/>
                  <a:gd name="T72" fmla="*/ 20 w 109"/>
                  <a:gd name="T73" fmla="*/ 92 h 157"/>
                  <a:gd name="T74" fmla="*/ 77 w 109"/>
                  <a:gd name="T75" fmla="*/ 109 h 157"/>
                  <a:gd name="T76" fmla="*/ 86 w 109"/>
                  <a:gd name="T77" fmla="*/ 105 h 157"/>
                  <a:gd name="T78" fmla="*/ 77 w 109"/>
                  <a:gd name="T79" fmla="*/ 108 h 157"/>
                  <a:gd name="T80" fmla="*/ 109 w 109"/>
                  <a:gd name="T81" fmla="*/ 134 h 157"/>
                  <a:gd name="T82" fmla="*/ 105 w 109"/>
                  <a:gd name="T83" fmla="*/ 110 h 157"/>
                  <a:gd name="T84" fmla="*/ 96 w 109"/>
                  <a:gd name="T85" fmla="*/ 108 h 157"/>
                  <a:gd name="T86" fmla="*/ 91 w 109"/>
                  <a:gd name="T87" fmla="*/ 113 h 157"/>
                  <a:gd name="T88" fmla="*/ 86 w 109"/>
                  <a:gd name="T89" fmla="*/ 119 h 157"/>
                  <a:gd name="T90" fmla="*/ 81 w 109"/>
                  <a:gd name="T91" fmla="*/ 124 h 157"/>
                  <a:gd name="T92" fmla="*/ 70 w 109"/>
                  <a:gd name="T93" fmla="*/ 119 h 157"/>
                  <a:gd name="T94" fmla="*/ 55 w 109"/>
                  <a:gd name="T95" fmla="*/ 129 h 157"/>
                  <a:gd name="T96" fmla="*/ 55 w 109"/>
                  <a:gd name="T97" fmla="*/ 138 h 157"/>
                  <a:gd name="T98" fmla="*/ 65 w 109"/>
                  <a:gd name="T99" fmla="*/ 134 h 157"/>
                  <a:gd name="T100" fmla="*/ 74 w 109"/>
                  <a:gd name="T101" fmla="*/ 131 h 157"/>
                  <a:gd name="T102" fmla="*/ 81 w 109"/>
                  <a:gd name="T103" fmla="*/ 148 h 157"/>
                  <a:gd name="T104" fmla="*/ 93 w 109"/>
                  <a:gd name="T105" fmla="*/ 156 h 157"/>
                  <a:gd name="T106" fmla="*/ 96 w 109"/>
                  <a:gd name="T107" fmla="*/ 150 h 157"/>
                  <a:gd name="T108" fmla="*/ 103 w 109"/>
                  <a:gd name="T109" fmla="*/ 13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9" h="157">
                    <a:moveTo>
                      <a:pt x="58" y="59"/>
                    </a:moveTo>
                    <a:lnTo>
                      <a:pt x="58" y="59"/>
                    </a:lnTo>
                    <a:lnTo>
                      <a:pt x="64" y="59"/>
                    </a:lnTo>
                    <a:lnTo>
                      <a:pt x="68" y="62"/>
                    </a:lnTo>
                    <a:lnTo>
                      <a:pt x="71" y="67"/>
                    </a:lnTo>
                    <a:lnTo>
                      <a:pt x="73" y="70"/>
                    </a:lnTo>
                    <a:lnTo>
                      <a:pt x="73" y="70"/>
                    </a:lnTo>
                    <a:lnTo>
                      <a:pt x="73" y="73"/>
                    </a:lnTo>
                    <a:lnTo>
                      <a:pt x="73" y="77"/>
                    </a:lnTo>
                    <a:lnTo>
                      <a:pt x="74" y="80"/>
                    </a:lnTo>
                    <a:lnTo>
                      <a:pt x="75" y="80"/>
                    </a:lnTo>
                    <a:lnTo>
                      <a:pt x="75" y="80"/>
                    </a:lnTo>
                    <a:lnTo>
                      <a:pt x="75" y="80"/>
                    </a:lnTo>
                    <a:lnTo>
                      <a:pt x="78" y="78"/>
                    </a:lnTo>
                    <a:lnTo>
                      <a:pt x="81" y="80"/>
                    </a:lnTo>
                    <a:lnTo>
                      <a:pt x="81" y="81"/>
                    </a:lnTo>
                    <a:lnTo>
                      <a:pt x="81" y="86"/>
                    </a:lnTo>
                    <a:lnTo>
                      <a:pt x="81" y="86"/>
                    </a:lnTo>
                    <a:lnTo>
                      <a:pt x="80" y="87"/>
                    </a:lnTo>
                    <a:lnTo>
                      <a:pt x="80" y="89"/>
                    </a:lnTo>
                    <a:lnTo>
                      <a:pt x="83" y="92"/>
                    </a:lnTo>
                    <a:lnTo>
                      <a:pt x="84" y="96"/>
                    </a:lnTo>
                    <a:lnTo>
                      <a:pt x="87" y="100"/>
                    </a:lnTo>
                    <a:lnTo>
                      <a:pt x="87" y="100"/>
                    </a:lnTo>
                    <a:lnTo>
                      <a:pt x="87" y="102"/>
                    </a:lnTo>
                    <a:lnTo>
                      <a:pt x="89" y="102"/>
                    </a:lnTo>
                    <a:lnTo>
                      <a:pt x="90" y="100"/>
                    </a:lnTo>
                    <a:lnTo>
                      <a:pt x="90" y="96"/>
                    </a:lnTo>
                    <a:lnTo>
                      <a:pt x="90" y="96"/>
                    </a:lnTo>
                    <a:lnTo>
                      <a:pt x="90" y="94"/>
                    </a:lnTo>
                    <a:lnTo>
                      <a:pt x="91" y="93"/>
                    </a:lnTo>
                    <a:lnTo>
                      <a:pt x="96" y="90"/>
                    </a:lnTo>
                    <a:lnTo>
                      <a:pt x="96" y="90"/>
                    </a:lnTo>
                    <a:lnTo>
                      <a:pt x="97" y="87"/>
                    </a:lnTo>
                    <a:lnTo>
                      <a:pt x="97" y="84"/>
                    </a:lnTo>
                    <a:lnTo>
                      <a:pt x="93" y="75"/>
                    </a:lnTo>
                    <a:lnTo>
                      <a:pt x="93" y="75"/>
                    </a:lnTo>
                    <a:lnTo>
                      <a:pt x="89" y="73"/>
                    </a:lnTo>
                    <a:lnTo>
                      <a:pt x="84" y="71"/>
                    </a:lnTo>
                    <a:lnTo>
                      <a:pt x="81" y="70"/>
                    </a:lnTo>
                    <a:lnTo>
                      <a:pt x="80" y="68"/>
                    </a:lnTo>
                    <a:lnTo>
                      <a:pt x="80" y="67"/>
                    </a:lnTo>
                    <a:lnTo>
                      <a:pt x="80" y="67"/>
                    </a:lnTo>
                    <a:lnTo>
                      <a:pt x="78" y="62"/>
                    </a:lnTo>
                    <a:lnTo>
                      <a:pt x="75" y="59"/>
                    </a:lnTo>
                    <a:lnTo>
                      <a:pt x="73" y="58"/>
                    </a:lnTo>
                    <a:lnTo>
                      <a:pt x="71" y="55"/>
                    </a:lnTo>
                    <a:lnTo>
                      <a:pt x="71" y="55"/>
                    </a:lnTo>
                    <a:lnTo>
                      <a:pt x="70" y="54"/>
                    </a:lnTo>
                    <a:lnTo>
                      <a:pt x="65" y="52"/>
                    </a:lnTo>
                    <a:lnTo>
                      <a:pt x="59" y="51"/>
                    </a:lnTo>
                    <a:lnTo>
                      <a:pt x="55" y="52"/>
                    </a:lnTo>
                    <a:lnTo>
                      <a:pt x="55" y="52"/>
                    </a:lnTo>
                    <a:lnTo>
                      <a:pt x="54" y="54"/>
                    </a:lnTo>
                    <a:lnTo>
                      <a:pt x="52" y="54"/>
                    </a:lnTo>
                    <a:lnTo>
                      <a:pt x="52" y="51"/>
                    </a:lnTo>
                    <a:lnTo>
                      <a:pt x="51" y="46"/>
                    </a:lnTo>
                    <a:lnTo>
                      <a:pt x="49" y="42"/>
                    </a:lnTo>
                    <a:lnTo>
                      <a:pt x="49" y="42"/>
                    </a:lnTo>
                    <a:lnTo>
                      <a:pt x="48" y="40"/>
                    </a:lnTo>
                    <a:lnTo>
                      <a:pt x="48" y="39"/>
                    </a:lnTo>
                    <a:lnTo>
                      <a:pt x="49" y="35"/>
                    </a:lnTo>
                    <a:lnTo>
                      <a:pt x="57" y="26"/>
                    </a:lnTo>
                    <a:lnTo>
                      <a:pt x="57" y="26"/>
                    </a:lnTo>
                    <a:lnTo>
                      <a:pt x="58" y="23"/>
                    </a:lnTo>
                    <a:lnTo>
                      <a:pt x="59" y="20"/>
                    </a:lnTo>
                    <a:lnTo>
                      <a:pt x="58" y="16"/>
                    </a:lnTo>
                    <a:lnTo>
                      <a:pt x="57" y="10"/>
                    </a:lnTo>
                    <a:lnTo>
                      <a:pt x="57" y="7"/>
                    </a:lnTo>
                    <a:lnTo>
                      <a:pt x="57" y="7"/>
                    </a:lnTo>
                    <a:lnTo>
                      <a:pt x="57" y="3"/>
                    </a:lnTo>
                    <a:lnTo>
                      <a:pt x="57" y="1"/>
                    </a:lnTo>
                    <a:lnTo>
                      <a:pt x="55" y="3"/>
                    </a:lnTo>
                    <a:lnTo>
                      <a:pt x="55" y="3"/>
                    </a:lnTo>
                    <a:lnTo>
                      <a:pt x="51" y="3"/>
                    </a:lnTo>
                    <a:lnTo>
                      <a:pt x="46" y="1"/>
                    </a:lnTo>
                    <a:lnTo>
                      <a:pt x="42" y="0"/>
                    </a:lnTo>
                    <a:lnTo>
                      <a:pt x="38" y="1"/>
                    </a:lnTo>
                    <a:lnTo>
                      <a:pt x="38" y="1"/>
                    </a:lnTo>
                    <a:lnTo>
                      <a:pt x="36" y="3"/>
                    </a:lnTo>
                    <a:lnTo>
                      <a:pt x="36" y="5"/>
                    </a:lnTo>
                    <a:lnTo>
                      <a:pt x="35" y="14"/>
                    </a:lnTo>
                    <a:lnTo>
                      <a:pt x="36" y="23"/>
                    </a:lnTo>
                    <a:lnTo>
                      <a:pt x="35" y="29"/>
                    </a:lnTo>
                    <a:lnTo>
                      <a:pt x="35" y="29"/>
                    </a:lnTo>
                    <a:lnTo>
                      <a:pt x="33" y="29"/>
                    </a:lnTo>
                    <a:lnTo>
                      <a:pt x="32" y="27"/>
                    </a:lnTo>
                    <a:lnTo>
                      <a:pt x="30" y="26"/>
                    </a:lnTo>
                    <a:lnTo>
                      <a:pt x="29" y="27"/>
                    </a:lnTo>
                    <a:lnTo>
                      <a:pt x="29" y="27"/>
                    </a:lnTo>
                    <a:lnTo>
                      <a:pt x="30" y="36"/>
                    </a:lnTo>
                    <a:lnTo>
                      <a:pt x="30" y="40"/>
                    </a:lnTo>
                    <a:lnTo>
                      <a:pt x="33" y="43"/>
                    </a:lnTo>
                    <a:lnTo>
                      <a:pt x="33" y="43"/>
                    </a:lnTo>
                    <a:lnTo>
                      <a:pt x="35" y="43"/>
                    </a:lnTo>
                    <a:lnTo>
                      <a:pt x="36" y="45"/>
                    </a:lnTo>
                    <a:lnTo>
                      <a:pt x="36" y="48"/>
                    </a:lnTo>
                    <a:lnTo>
                      <a:pt x="36" y="52"/>
                    </a:lnTo>
                    <a:lnTo>
                      <a:pt x="36" y="52"/>
                    </a:lnTo>
                    <a:lnTo>
                      <a:pt x="36" y="55"/>
                    </a:lnTo>
                    <a:lnTo>
                      <a:pt x="39" y="56"/>
                    </a:lnTo>
                    <a:lnTo>
                      <a:pt x="42" y="56"/>
                    </a:lnTo>
                    <a:lnTo>
                      <a:pt x="48" y="55"/>
                    </a:lnTo>
                    <a:lnTo>
                      <a:pt x="48" y="55"/>
                    </a:lnTo>
                    <a:lnTo>
                      <a:pt x="51" y="55"/>
                    </a:lnTo>
                    <a:lnTo>
                      <a:pt x="52" y="56"/>
                    </a:lnTo>
                    <a:lnTo>
                      <a:pt x="55" y="58"/>
                    </a:lnTo>
                    <a:lnTo>
                      <a:pt x="58" y="59"/>
                    </a:lnTo>
                    <a:lnTo>
                      <a:pt x="58" y="59"/>
                    </a:lnTo>
                    <a:close/>
                    <a:moveTo>
                      <a:pt x="36" y="62"/>
                    </a:moveTo>
                    <a:lnTo>
                      <a:pt x="36" y="62"/>
                    </a:lnTo>
                    <a:lnTo>
                      <a:pt x="38" y="67"/>
                    </a:lnTo>
                    <a:lnTo>
                      <a:pt x="39" y="71"/>
                    </a:lnTo>
                    <a:lnTo>
                      <a:pt x="42" y="74"/>
                    </a:lnTo>
                    <a:lnTo>
                      <a:pt x="45" y="75"/>
                    </a:lnTo>
                    <a:lnTo>
                      <a:pt x="48" y="74"/>
                    </a:lnTo>
                    <a:lnTo>
                      <a:pt x="48" y="74"/>
                    </a:lnTo>
                    <a:lnTo>
                      <a:pt x="49" y="74"/>
                    </a:lnTo>
                    <a:lnTo>
                      <a:pt x="48" y="71"/>
                    </a:lnTo>
                    <a:lnTo>
                      <a:pt x="45" y="67"/>
                    </a:lnTo>
                    <a:lnTo>
                      <a:pt x="39" y="62"/>
                    </a:lnTo>
                    <a:lnTo>
                      <a:pt x="36" y="62"/>
                    </a:lnTo>
                    <a:lnTo>
                      <a:pt x="36" y="62"/>
                    </a:lnTo>
                    <a:lnTo>
                      <a:pt x="36" y="62"/>
                    </a:lnTo>
                    <a:close/>
                    <a:moveTo>
                      <a:pt x="55" y="96"/>
                    </a:moveTo>
                    <a:lnTo>
                      <a:pt x="55" y="96"/>
                    </a:lnTo>
                    <a:lnTo>
                      <a:pt x="59" y="96"/>
                    </a:lnTo>
                    <a:lnTo>
                      <a:pt x="61" y="94"/>
                    </a:lnTo>
                    <a:lnTo>
                      <a:pt x="62" y="93"/>
                    </a:lnTo>
                    <a:lnTo>
                      <a:pt x="62" y="93"/>
                    </a:lnTo>
                    <a:lnTo>
                      <a:pt x="62" y="92"/>
                    </a:lnTo>
                    <a:lnTo>
                      <a:pt x="62" y="92"/>
                    </a:lnTo>
                    <a:lnTo>
                      <a:pt x="64" y="94"/>
                    </a:lnTo>
                    <a:lnTo>
                      <a:pt x="64" y="99"/>
                    </a:lnTo>
                    <a:lnTo>
                      <a:pt x="62" y="102"/>
                    </a:lnTo>
                    <a:lnTo>
                      <a:pt x="62" y="102"/>
                    </a:lnTo>
                    <a:lnTo>
                      <a:pt x="61" y="105"/>
                    </a:lnTo>
                    <a:lnTo>
                      <a:pt x="61" y="109"/>
                    </a:lnTo>
                    <a:lnTo>
                      <a:pt x="62" y="112"/>
                    </a:lnTo>
                    <a:lnTo>
                      <a:pt x="64" y="115"/>
                    </a:lnTo>
                    <a:lnTo>
                      <a:pt x="64" y="115"/>
                    </a:lnTo>
                    <a:lnTo>
                      <a:pt x="67" y="115"/>
                    </a:lnTo>
                    <a:lnTo>
                      <a:pt x="68" y="112"/>
                    </a:lnTo>
                    <a:lnTo>
                      <a:pt x="73" y="106"/>
                    </a:lnTo>
                    <a:lnTo>
                      <a:pt x="77" y="100"/>
                    </a:lnTo>
                    <a:lnTo>
                      <a:pt x="77" y="96"/>
                    </a:lnTo>
                    <a:lnTo>
                      <a:pt x="77" y="96"/>
                    </a:lnTo>
                    <a:lnTo>
                      <a:pt x="75" y="94"/>
                    </a:lnTo>
                    <a:lnTo>
                      <a:pt x="74" y="96"/>
                    </a:lnTo>
                    <a:lnTo>
                      <a:pt x="73" y="96"/>
                    </a:lnTo>
                    <a:lnTo>
                      <a:pt x="73" y="94"/>
                    </a:lnTo>
                    <a:lnTo>
                      <a:pt x="73" y="94"/>
                    </a:lnTo>
                    <a:lnTo>
                      <a:pt x="73" y="92"/>
                    </a:lnTo>
                    <a:lnTo>
                      <a:pt x="71" y="90"/>
                    </a:lnTo>
                    <a:lnTo>
                      <a:pt x="65" y="84"/>
                    </a:lnTo>
                    <a:lnTo>
                      <a:pt x="59" y="81"/>
                    </a:lnTo>
                    <a:lnTo>
                      <a:pt x="55" y="80"/>
                    </a:lnTo>
                    <a:lnTo>
                      <a:pt x="55" y="80"/>
                    </a:lnTo>
                    <a:lnTo>
                      <a:pt x="54" y="81"/>
                    </a:lnTo>
                    <a:lnTo>
                      <a:pt x="52" y="83"/>
                    </a:lnTo>
                    <a:lnTo>
                      <a:pt x="52" y="89"/>
                    </a:lnTo>
                    <a:lnTo>
                      <a:pt x="52" y="94"/>
                    </a:lnTo>
                    <a:lnTo>
                      <a:pt x="54" y="96"/>
                    </a:lnTo>
                    <a:lnTo>
                      <a:pt x="55" y="96"/>
                    </a:lnTo>
                    <a:lnTo>
                      <a:pt x="55" y="96"/>
                    </a:lnTo>
                    <a:close/>
                    <a:moveTo>
                      <a:pt x="14" y="102"/>
                    </a:moveTo>
                    <a:lnTo>
                      <a:pt x="14" y="102"/>
                    </a:lnTo>
                    <a:lnTo>
                      <a:pt x="4" y="113"/>
                    </a:lnTo>
                    <a:lnTo>
                      <a:pt x="1" y="119"/>
                    </a:lnTo>
                    <a:lnTo>
                      <a:pt x="0" y="122"/>
                    </a:lnTo>
                    <a:lnTo>
                      <a:pt x="0" y="122"/>
                    </a:lnTo>
                    <a:lnTo>
                      <a:pt x="1" y="122"/>
                    </a:lnTo>
                    <a:lnTo>
                      <a:pt x="3" y="121"/>
                    </a:lnTo>
                    <a:lnTo>
                      <a:pt x="8" y="115"/>
                    </a:lnTo>
                    <a:lnTo>
                      <a:pt x="16" y="108"/>
                    </a:lnTo>
                    <a:lnTo>
                      <a:pt x="20" y="102"/>
                    </a:lnTo>
                    <a:lnTo>
                      <a:pt x="20" y="102"/>
                    </a:lnTo>
                    <a:lnTo>
                      <a:pt x="24" y="99"/>
                    </a:lnTo>
                    <a:lnTo>
                      <a:pt x="26" y="96"/>
                    </a:lnTo>
                    <a:lnTo>
                      <a:pt x="24" y="93"/>
                    </a:lnTo>
                    <a:lnTo>
                      <a:pt x="24" y="90"/>
                    </a:lnTo>
                    <a:lnTo>
                      <a:pt x="24" y="90"/>
                    </a:lnTo>
                    <a:lnTo>
                      <a:pt x="23" y="89"/>
                    </a:lnTo>
                    <a:lnTo>
                      <a:pt x="22" y="89"/>
                    </a:lnTo>
                    <a:lnTo>
                      <a:pt x="20" y="92"/>
                    </a:lnTo>
                    <a:lnTo>
                      <a:pt x="17" y="97"/>
                    </a:lnTo>
                    <a:lnTo>
                      <a:pt x="14" y="102"/>
                    </a:lnTo>
                    <a:lnTo>
                      <a:pt x="14" y="102"/>
                    </a:lnTo>
                    <a:close/>
                    <a:moveTo>
                      <a:pt x="77" y="109"/>
                    </a:moveTo>
                    <a:lnTo>
                      <a:pt x="77" y="109"/>
                    </a:lnTo>
                    <a:lnTo>
                      <a:pt x="77" y="110"/>
                    </a:lnTo>
                    <a:lnTo>
                      <a:pt x="78" y="110"/>
                    </a:lnTo>
                    <a:lnTo>
                      <a:pt x="83" y="109"/>
                    </a:lnTo>
                    <a:lnTo>
                      <a:pt x="84" y="106"/>
                    </a:lnTo>
                    <a:lnTo>
                      <a:pt x="86" y="105"/>
                    </a:lnTo>
                    <a:lnTo>
                      <a:pt x="84" y="103"/>
                    </a:lnTo>
                    <a:lnTo>
                      <a:pt x="84" y="103"/>
                    </a:lnTo>
                    <a:lnTo>
                      <a:pt x="83" y="103"/>
                    </a:lnTo>
                    <a:lnTo>
                      <a:pt x="80" y="105"/>
                    </a:lnTo>
                    <a:lnTo>
                      <a:pt x="77" y="108"/>
                    </a:lnTo>
                    <a:lnTo>
                      <a:pt x="77" y="109"/>
                    </a:lnTo>
                    <a:lnTo>
                      <a:pt x="77" y="109"/>
                    </a:lnTo>
                    <a:close/>
                    <a:moveTo>
                      <a:pt x="108" y="137"/>
                    </a:moveTo>
                    <a:lnTo>
                      <a:pt x="108" y="137"/>
                    </a:lnTo>
                    <a:lnTo>
                      <a:pt x="109" y="134"/>
                    </a:lnTo>
                    <a:lnTo>
                      <a:pt x="109" y="131"/>
                    </a:lnTo>
                    <a:lnTo>
                      <a:pt x="108" y="125"/>
                    </a:lnTo>
                    <a:lnTo>
                      <a:pt x="106" y="118"/>
                    </a:lnTo>
                    <a:lnTo>
                      <a:pt x="105" y="110"/>
                    </a:lnTo>
                    <a:lnTo>
                      <a:pt x="105" y="110"/>
                    </a:lnTo>
                    <a:lnTo>
                      <a:pt x="105" y="108"/>
                    </a:lnTo>
                    <a:lnTo>
                      <a:pt x="103" y="106"/>
                    </a:lnTo>
                    <a:lnTo>
                      <a:pt x="99" y="105"/>
                    </a:lnTo>
                    <a:lnTo>
                      <a:pt x="96" y="106"/>
                    </a:lnTo>
                    <a:lnTo>
                      <a:pt x="96" y="108"/>
                    </a:lnTo>
                    <a:lnTo>
                      <a:pt x="96" y="109"/>
                    </a:lnTo>
                    <a:lnTo>
                      <a:pt x="96" y="109"/>
                    </a:lnTo>
                    <a:lnTo>
                      <a:pt x="97" y="112"/>
                    </a:lnTo>
                    <a:lnTo>
                      <a:pt x="94" y="113"/>
                    </a:lnTo>
                    <a:lnTo>
                      <a:pt x="91" y="113"/>
                    </a:lnTo>
                    <a:lnTo>
                      <a:pt x="90" y="115"/>
                    </a:lnTo>
                    <a:lnTo>
                      <a:pt x="90" y="116"/>
                    </a:lnTo>
                    <a:lnTo>
                      <a:pt x="90" y="116"/>
                    </a:lnTo>
                    <a:lnTo>
                      <a:pt x="89" y="118"/>
                    </a:lnTo>
                    <a:lnTo>
                      <a:pt x="86" y="119"/>
                    </a:lnTo>
                    <a:lnTo>
                      <a:pt x="84" y="119"/>
                    </a:lnTo>
                    <a:lnTo>
                      <a:pt x="83" y="121"/>
                    </a:lnTo>
                    <a:lnTo>
                      <a:pt x="83" y="121"/>
                    </a:lnTo>
                    <a:lnTo>
                      <a:pt x="83" y="122"/>
                    </a:lnTo>
                    <a:lnTo>
                      <a:pt x="81" y="124"/>
                    </a:lnTo>
                    <a:lnTo>
                      <a:pt x="78" y="122"/>
                    </a:lnTo>
                    <a:lnTo>
                      <a:pt x="73" y="119"/>
                    </a:lnTo>
                    <a:lnTo>
                      <a:pt x="73" y="119"/>
                    </a:lnTo>
                    <a:lnTo>
                      <a:pt x="71" y="118"/>
                    </a:lnTo>
                    <a:lnTo>
                      <a:pt x="70" y="119"/>
                    </a:lnTo>
                    <a:lnTo>
                      <a:pt x="67" y="121"/>
                    </a:lnTo>
                    <a:lnTo>
                      <a:pt x="62" y="125"/>
                    </a:lnTo>
                    <a:lnTo>
                      <a:pt x="59" y="127"/>
                    </a:lnTo>
                    <a:lnTo>
                      <a:pt x="59" y="127"/>
                    </a:lnTo>
                    <a:lnTo>
                      <a:pt x="55" y="129"/>
                    </a:lnTo>
                    <a:lnTo>
                      <a:pt x="54" y="134"/>
                    </a:lnTo>
                    <a:lnTo>
                      <a:pt x="54" y="137"/>
                    </a:lnTo>
                    <a:lnTo>
                      <a:pt x="54" y="138"/>
                    </a:lnTo>
                    <a:lnTo>
                      <a:pt x="55" y="138"/>
                    </a:lnTo>
                    <a:lnTo>
                      <a:pt x="55" y="138"/>
                    </a:lnTo>
                    <a:lnTo>
                      <a:pt x="57" y="138"/>
                    </a:lnTo>
                    <a:lnTo>
                      <a:pt x="59" y="135"/>
                    </a:lnTo>
                    <a:lnTo>
                      <a:pt x="62" y="134"/>
                    </a:lnTo>
                    <a:lnTo>
                      <a:pt x="65" y="134"/>
                    </a:lnTo>
                    <a:lnTo>
                      <a:pt x="65" y="134"/>
                    </a:lnTo>
                    <a:lnTo>
                      <a:pt x="67" y="132"/>
                    </a:lnTo>
                    <a:lnTo>
                      <a:pt x="68" y="131"/>
                    </a:lnTo>
                    <a:lnTo>
                      <a:pt x="70" y="131"/>
                    </a:lnTo>
                    <a:lnTo>
                      <a:pt x="74" y="131"/>
                    </a:lnTo>
                    <a:lnTo>
                      <a:pt x="74" y="131"/>
                    </a:lnTo>
                    <a:lnTo>
                      <a:pt x="75" y="131"/>
                    </a:lnTo>
                    <a:lnTo>
                      <a:pt x="77" y="134"/>
                    </a:lnTo>
                    <a:lnTo>
                      <a:pt x="77" y="140"/>
                    </a:lnTo>
                    <a:lnTo>
                      <a:pt x="78" y="147"/>
                    </a:lnTo>
                    <a:lnTo>
                      <a:pt x="81" y="148"/>
                    </a:lnTo>
                    <a:lnTo>
                      <a:pt x="83" y="150"/>
                    </a:lnTo>
                    <a:lnTo>
                      <a:pt x="83" y="150"/>
                    </a:lnTo>
                    <a:lnTo>
                      <a:pt x="89" y="151"/>
                    </a:lnTo>
                    <a:lnTo>
                      <a:pt x="91" y="154"/>
                    </a:lnTo>
                    <a:lnTo>
                      <a:pt x="93" y="156"/>
                    </a:lnTo>
                    <a:lnTo>
                      <a:pt x="96" y="157"/>
                    </a:lnTo>
                    <a:lnTo>
                      <a:pt x="96" y="157"/>
                    </a:lnTo>
                    <a:lnTo>
                      <a:pt x="96" y="156"/>
                    </a:lnTo>
                    <a:lnTo>
                      <a:pt x="97" y="154"/>
                    </a:lnTo>
                    <a:lnTo>
                      <a:pt x="96" y="150"/>
                    </a:lnTo>
                    <a:lnTo>
                      <a:pt x="94" y="141"/>
                    </a:lnTo>
                    <a:lnTo>
                      <a:pt x="94" y="141"/>
                    </a:lnTo>
                    <a:lnTo>
                      <a:pt x="96" y="140"/>
                    </a:lnTo>
                    <a:lnTo>
                      <a:pt x="100" y="140"/>
                    </a:lnTo>
                    <a:lnTo>
                      <a:pt x="103" y="138"/>
                    </a:lnTo>
                    <a:lnTo>
                      <a:pt x="108" y="137"/>
                    </a:lnTo>
                    <a:lnTo>
                      <a:pt x="108" y="137"/>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 name="Freeform 149">
                <a:extLst>
                  <a:ext uri="{FF2B5EF4-FFF2-40B4-BE49-F238E27FC236}">
                    <a16:creationId xmlns:a16="http://schemas.microsoft.com/office/drawing/2014/main" id="{7422B1EE-10AF-EBD1-913A-FB9F3A0B66C9}"/>
                  </a:ext>
                </a:extLst>
              </p:cNvPr>
              <p:cNvSpPr>
                <a:spLocks noEditPoints="1"/>
              </p:cNvSpPr>
              <p:nvPr/>
            </p:nvSpPr>
            <p:spPr bwMode="auto">
              <a:xfrm>
                <a:off x="6113463" y="5060951"/>
                <a:ext cx="231775" cy="150813"/>
              </a:xfrm>
              <a:custGeom>
                <a:avLst/>
                <a:gdLst>
                  <a:gd name="T0" fmla="*/ 106 w 146"/>
                  <a:gd name="T1" fmla="*/ 88 h 95"/>
                  <a:gd name="T2" fmla="*/ 99 w 146"/>
                  <a:gd name="T3" fmla="*/ 82 h 95"/>
                  <a:gd name="T4" fmla="*/ 99 w 146"/>
                  <a:gd name="T5" fmla="*/ 81 h 95"/>
                  <a:gd name="T6" fmla="*/ 95 w 146"/>
                  <a:gd name="T7" fmla="*/ 78 h 95"/>
                  <a:gd name="T8" fmla="*/ 87 w 146"/>
                  <a:gd name="T9" fmla="*/ 75 h 95"/>
                  <a:gd name="T10" fmla="*/ 84 w 146"/>
                  <a:gd name="T11" fmla="*/ 70 h 95"/>
                  <a:gd name="T12" fmla="*/ 81 w 146"/>
                  <a:gd name="T13" fmla="*/ 62 h 95"/>
                  <a:gd name="T14" fmla="*/ 79 w 146"/>
                  <a:gd name="T15" fmla="*/ 59 h 95"/>
                  <a:gd name="T16" fmla="*/ 73 w 146"/>
                  <a:gd name="T17" fmla="*/ 53 h 95"/>
                  <a:gd name="T18" fmla="*/ 74 w 146"/>
                  <a:gd name="T19" fmla="*/ 50 h 95"/>
                  <a:gd name="T20" fmla="*/ 76 w 146"/>
                  <a:gd name="T21" fmla="*/ 49 h 95"/>
                  <a:gd name="T22" fmla="*/ 81 w 146"/>
                  <a:gd name="T23" fmla="*/ 47 h 95"/>
                  <a:gd name="T24" fmla="*/ 79 w 146"/>
                  <a:gd name="T25" fmla="*/ 41 h 95"/>
                  <a:gd name="T26" fmla="*/ 73 w 146"/>
                  <a:gd name="T27" fmla="*/ 38 h 95"/>
                  <a:gd name="T28" fmla="*/ 58 w 146"/>
                  <a:gd name="T29" fmla="*/ 33 h 95"/>
                  <a:gd name="T30" fmla="*/ 55 w 146"/>
                  <a:gd name="T31" fmla="*/ 28 h 95"/>
                  <a:gd name="T32" fmla="*/ 54 w 146"/>
                  <a:gd name="T33" fmla="*/ 25 h 95"/>
                  <a:gd name="T34" fmla="*/ 36 w 146"/>
                  <a:gd name="T35" fmla="*/ 15 h 95"/>
                  <a:gd name="T36" fmla="*/ 9 w 146"/>
                  <a:gd name="T37" fmla="*/ 3 h 95"/>
                  <a:gd name="T38" fmla="*/ 0 w 146"/>
                  <a:gd name="T39" fmla="*/ 0 h 95"/>
                  <a:gd name="T40" fmla="*/ 0 w 146"/>
                  <a:gd name="T41" fmla="*/ 75 h 95"/>
                  <a:gd name="T42" fmla="*/ 13 w 146"/>
                  <a:gd name="T43" fmla="*/ 79 h 95"/>
                  <a:gd name="T44" fmla="*/ 17 w 146"/>
                  <a:gd name="T45" fmla="*/ 79 h 95"/>
                  <a:gd name="T46" fmla="*/ 25 w 146"/>
                  <a:gd name="T47" fmla="*/ 75 h 95"/>
                  <a:gd name="T48" fmla="*/ 26 w 146"/>
                  <a:gd name="T49" fmla="*/ 70 h 95"/>
                  <a:gd name="T50" fmla="*/ 29 w 146"/>
                  <a:gd name="T51" fmla="*/ 70 h 95"/>
                  <a:gd name="T52" fmla="*/ 33 w 146"/>
                  <a:gd name="T53" fmla="*/ 63 h 95"/>
                  <a:gd name="T54" fmla="*/ 35 w 146"/>
                  <a:gd name="T55" fmla="*/ 62 h 95"/>
                  <a:gd name="T56" fmla="*/ 44 w 146"/>
                  <a:gd name="T57" fmla="*/ 62 h 95"/>
                  <a:gd name="T58" fmla="*/ 58 w 146"/>
                  <a:gd name="T59" fmla="*/ 68 h 95"/>
                  <a:gd name="T60" fmla="*/ 64 w 146"/>
                  <a:gd name="T61" fmla="*/ 75 h 95"/>
                  <a:gd name="T62" fmla="*/ 77 w 146"/>
                  <a:gd name="T63" fmla="*/ 89 h 95"/>
                  <a:gd name="T64" fmla="*/ 84 w 146"/>
                  <a:gd name="T65" fmla="*/ 91 h 95"/>
                  <a:gd name="T66" fmla="*/ 90 w 146"/>
                  <a:gd name="T67" fmla="*/ 91 h 95"/>
                  <a:gd name="T68" fmla="*/ 103 w 146"/>
                  <a:gd name="T69" fmla="*/ 95 h 95"/>
                  <a:gd name="T70" fmla="*/ 109 w 146"/>
                  <a:gd name="T71" fmla="*/ 95 h 95"/>
                  <a:gd name="T72" fmla="*/ 112 w 146"/>
                  <a:gd name="T73" fmla="*/ 92 h 95"/>
                  <a:gd name="T74" fmla="*/ 106 w 146"/>
                  <a:gd name="T75" fmla="*/ 88 h 95"/>
                  <a:gd name="T76" fmla="*/ 127 w 146"/>
                  <a:gd name="T77" fmla="*/ 27 h 95"/>
                  <a:gd name="T78" fmla="*/ 122 w 146"/>
                  <a:gd name="T79" fmla="*/ 31 h 95"/>
                  <a:gd name="T80" fmla="*/ 112 w 146"/>
                  <a:gd name="T81" fmla="*/ 34 h 95"/>
                  <a:gd name="T82" fmla="*/ 105 w 146"/>
                  <a:gd name="T83" fmla="*/ 35 h 95"/>
                  <a:gd name="T84" fmla="*/ 90 w 146"/>
                  <a:gd name="T85" fmla="*/ 34 h 95"/>
                  <a:gd name="T86" fmla="*/ 87 w 146"/>
                  <a:gd name="T87" fmla="*/ 35 h 95"/>
                  <a:gd name="T88" fmla="*/ 89 w 146"/>
                  <a:gd name="T89" fmla="*/ 38 h 95"/>
                  <a:gd name="T90" fmla="*/ 99 w 146"/>
                  <a:gd name="T91" fmla="*/ 44 h 95"/>
                  <a:gd name="T92" fmla="*/ 106 w 146"/>
                  <a:gd name="T93" fmla="*/ 44 h 95"/>
                  <a:gd name="T94" fmla="*/ 122 w 146"/>
                  <a:gd name="T95" fmla="*/ 40 h 95"/>
                  <a:gd name="T96" fmla="*/ 131 w 146"/>
                  <a:gd name="T97" fmla="*/ 33 h 95"/>
                  <a:gd name="T98" fmla="*/ 131 w 146"/>
                  <a:gd name="T99" fmla="*/ 30 h 95"/>
                  <a:gd name="T100" fmla="*/ 135 w 146"/>
                  <a:gd name="T101" fmla="*/ 24 h 95"/>
                  <a:gd name="T102" fmla="*/ 134 w 146"/>
                  <a:gd name="T103" fmla="*/ 22 h 95"/>
                  <a:gd name="T104" fmla="*/ 130 w 146"/>
                  <a:gd name="T105" fmla="*/ 22 h 95"/>
                  <a:gd name="T106" fmla="*/ 127 w 146"/>
                  <a:gd name="T107" fmla="*/ 27 h 95"/>
                  <a:gd name="T108" fmla="*/ 138 w 146"/>
                  <a:gd name="T109" fmla="*/ 14 h 95"/>
                  <a:gd name="T110" fmla="*/ 132 w 146"/>
                  <a:gd name="T111" fmla="*/ 9 h 95"/>
                  <a:gd name="T112" fmla="*/ 131 w 146"/>
                  <a:gd name="T113" fmla="*/ 11 h 95"/>
                  <a:gd name="T114" fmla="*/ 135 w 146"/>
                  <a:gd name="T115" fmla="*/ 14 h 95"/>
                  <a:gd name="T116" fmla="*/ 140 w 146"/>
                  <a:gd name="T117" fmla="*/ 22 h 95"/>
                  <a:gd name="T118" fmla="*/ 143 w 146"/>
                  <a:gd name="T119" fmla="*/ 25 h 95"/>
                  <a:gd name="T120" fmla="*/ 144 w 146"/>
                  <a:gd name="T121" fmla="*/ 24 h 95"/>
                  <a:gd name="T122" fmla="*/ 144 w 146"/>
                  <a:gd name="T123" fmla="*/ 19 h 95"/>
                  <a:gd name="T124" fmla="*/ 138 w 146"/>
                  <a:gd name="T12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6" h="95">
                    <a:moveTo>
                      <a:pt x="106" y="88"/>
                    </a:moveTo>
                    <a:lnTo>
                      <a:pt x="106" y="88"/>
                    </a:lnTo>
                    <a:lnTo>
                      <a:pt x="102" y="85"/>
                    </a:lnTo>
                    <a:lnTo>
                      <a:pt x="99" y="82"/>
                    </a:lnTo>
                    <a:lnTo>
                      <a:pt x="99" y="81"/>
                    </a:lnTo>
                    <a:lnTo>
                      <a:pt x="99" y="81"/>
                    </a:lnTo>
                    <a:lnTo>
                      <a:pt x="98" y="79"/>
                    </a:lnTo>
                    <a:lnTo>
                      <a:pt x="95" y="78"/>
                    </a:lnTo>
                    <a:lnTo>
                      <a:pt x="90" y="76"/>
                    </a:lnTo>
                    <a:lnTo>
                      <a:pt x="87" y="75"/>
                    </a:lnTo>
                    <a:lnTo>
                      <a:pt x="87" y="75"/>
                    </a:lnTo>
                    <a:lnTo>
                      <a:pt x="84" y="70"/>
                    </a:lnTo>
                    <a:lnTo>
                      <a:pt x="83" y="66"/>
                    </a:lnTo>
                    <a:lnTo>
                      <a:pt x="81" y="62"/>
                    </a:lnTo>
                    <a:lnTo>
                      <a:pt x="79" y="59"/>
                    </a:lnTo>
                    <a:lnTo>
                      <a:pt x="79" y="59"/>
                    </a:lnTo>
                    <a:lnTo>
                      <a:pt x="74" y="56"/>
                    </a:lnTo>
                    <a:lnTo>
                      <a:pt x="73" y="53"/>
                    </a:lnTo>
                    <a:lnTo>
                      <a:pt x="73" y="50"/>
                    </a:lnTo>
                    <a:lnTo>
                      <a:pt x="74" y="50"/>
                    </a:lnTo>
                    <a:lnTo>
                      <a:pt x="76" y="49"/>
                    </a:lnTo>
                    <a:lnTo>
                      <a:pt x="76" y="49"/>
                    </a:lnTo>
                    <a:lnTo>
                      <a:pt x="80" y="49"/>
                    </a:lnTo>
                    <a:lnTo>
                      <a:pt x="81" y="47"/>
                    </a:lnTo>
                    <a:lnTo>
                      <a:pt x="80" y="44"/>
                    </a:lnTo>
                    <a:lnTo>
                      <a:pt x="79" y="41"/>
                    </a:lnTo>
                    <a:lnTo>
                      <a:pt x="79" y="41"/>
                    </a:lnTo>
                    <a:lnTo>
                      <a:pt x="73" y="38"/>
                    </a:lnTo>
                    <a:lnTo>
                      <a:pt x="65" y="35"/>
                    </a:lnTo>
                    <a:lnTo>
                      <a:pt x="58" y="33"/>
                    </a:lnTo>
                    <a:lnTo>
                      <a:pt x="55" y="31"/>
                    </a:lnTo>
                    <a:lnTo>
                      <a:pt x="55" y="28"/>
                    </a:lnTo>
                    <a:lnTo>
                      <a:pt x="55" y="28"/>
                    </a:lnTo>
                    <a:lnTo>
                      <a:pt x="54" y="25"/>
                    </a:lnTo>
                    <a:lnTo>
                      <a:pt x="49" y="22"/>
                    </a:lnTo>
                    <a:lnTo>
                      <a:pt x="36" y="15"/>
                    </a:lnTo>
                    <a:lnTo>
                      <a:pt x="22" y="8"/>
                    </a:lnTo>
                    <a:lnTo>
                      <a:pt x="9" y="3"/>
                    </a:lnTo>
                    <a:lnTo>
                      <a:pt x="9" y="3"/>
                    </a:lnTo>
                    <a:lnTo>
                      <a:pt x="0" y="0"/>
                    </a:lnTo>
                    <a:lnTo>
                      <a:pt x="0" y="75"/>
                    </a:lnTo>
                    <a:lnTo>
                      <a:pt x="0" y="75"/>
                    </a:lnTo>
                    <a:lnTo>
                      <a:pt x="6" y="78"/>
                    </a:lnTo>
                    <a:lnTo>
                      <a:pt x="13" y="79"/>
                    </a:lnTo>
                    <a:lnTo>
                      <a:pt x="13" y="79"/>
                    </a:lnTo>
                    <a:lnTo>
                      <a:pt x="17" y="79"/>
                    </a:lnTo>
                    <a:lnTo>
                      <a:pt x="20" y="78"/>
                    </a:lnTo>
                    <a:lnTo>
                      <a:pt x="25" y="75"/>
                    </a:lnTo>
                    <a:lnTo>
                      <a:pt x="26" y="72"/>
                    </a:lnTo>
                    <a:lnTo>
                      <a:pt x="26" y="70"/>
                    </a:lnTo>
                    <a:lnTo>
                      <a:pt x="26" y="70"/>
                    </a:lnTo>
                    <a:lnTo>
                      <a:pt x="29" y="70"/>
                    </a:lnTo>
                    <a:lnTo>
                      <a:pt x="31" y="68"/>
                    </a:lnTo>
                    <a:lnTo>
                      <a:pt x="33" y="63"/>
                    </a:lnTo>
                    <a:lnTo>
                      <a:pt x="33" y="63"/>
                    </a:lnTo>
                    <a:lnTo>
                      <a:pt x="35" y="62"/>
                    </a:lnTo>
                    <a:lnTo>
                      <a:pt x="38" y="60"/>
                    </a:lnTo>
                    <a:lnTo>
                      <a:pt x="44" y="62"/>
                    </a:lnTo>
                    <a:lnTo>
                      <a:pt x="51" y="65"/>
                    </a:lnTo>
                    <a:lnTo>
                      <a:pt x="58" y="68"/>
                    </a:lnTo>
                    <a:lnTo>
                      <a:pt x="58" y="68"/>
                    </a:lnTo>
                    <a:lnTo>
                      <a:pt x="64" y="75"/>
                    </a:lnTo>
                    <a:lnTo>
                      <a:pt x="71" y="82"/>
                    </a:lnTo>
                    <a:lnTo>
                      <a:pt x="77" y="89"/>
                    </a:lnTo>
                    <a:lnTo>
                      <a:pt x="81" y="91"/>
                    </a:lnTo>
                    <a:lnTo>
                      <a:pt x="84" y="91"/>
                    </a:lnTo>
                    <a:lnTo>
                      <a:pt x="84" y="91"/>
                    </a:lnTo>
                    <a:lnTo>
                      <a:pt x="90" y="91"/>
                    </a:lnTo>
                    <a:lnTo>
                      <a:pt x="96" y="92"/>
                    </a:lnTo>
                    <a:lnTo>
                      <a:pt x="103" y="95"/>
                    </a:lnTo>
                    <a:lnTo>
                      <a:pt x="109" y="95"/>
                    </a:lnTo>
                    <a:lnTo>
                      <a:pt x="109" y="95"/>
                    </a:lnTo>
                    <a:lnTo>
                      <a:pt x="112" y="94"/>
                    </a:lnTo>
                    <a:lnTo>
                      <a:pt x="112" y="92"/>
                    </a:lnTo>
                    <a:lnTo>
                      <a:pt x="106" y="88"/>
                    </a:lnTo>
                    <a:lnTo>
                      <a:pt x="106" y="88"/>
                    </a:lnTo>
                    <a:close/>
                    <a:moveTo>
                      <a:pt x="127" y="27"/>
                    </a:moveTo>
                    <a:lnTo>
                      <a:pt x="127" y="27"/>
                    </a:lnTo>
                    <a:lnTo>
                      <a:pt x="125" y="28"/>
                    </a:lnTo>
                    <a:lnTo>
                      <a:pt x="122" y="31"/>
                    </a:lnTo>
                    <a:lnTo>
                      <a:pt x="112" y="34"/>
                    </a:lnTo>
                    <a:lnTo>
                      <a:pt x="112" y="34"/>
                    </a:lnTo>
                    <a:lnTo>
                      <a:pt x="109" y="35"/>
                    </a:lnTo>
                    <a:lnTo>
                      <a:pt x="105" y="35"/>
                    </a:lnTo>
                    <a:lnTo>
                      <a:pt x="98" y="34"/>
                    </a:lnTo>
                    <a:lnTo>
                      <a:pt x="90" y="34"/>
                    </a:lnTo>
                    <a:lnTo>
                      <a:pt x="89" y="34"/>
                    </a:lnTo>
                    <a:lnTo>
                      <a:pt x="87" y="35"/>
                    </a:lnTo>
                    <a:lnTo>
                      <a:pt x="87" y="35"/>
                    </a:lnTo>
                    <a:lnTo>
                      <a:pt x="89" y="38"/>
                    </a:lnTo>
                    <a:lnTo>
                      <a:pt x="93" y="41"/>
                    </a:lnTo>
                    <a:lnTo>
                      <a:pt x="99" y="44"/>
                    </a:lnTo>
                    <a:lnTo>
                      <a:pt x="106" y="44"/>
                    </a:lnTo>
                    <a:lnTo>
                      <a:pt x="106" y="44"/>
                    </a:lnTo>
                    <a:lnTo>
                      <a:pt x="114" y="43"/>
                    </a:lnTo>
                    <a:lnTo>
                      <a:pt x="122" y="40"/>
                    </a:lnTo>
                    <a:lnTo>
                      <a:pt x="128" y="35"/>
                    </a:lnTo>
                    <a:lnTo>
                      <a:pt x="131" y="33"/>
                    </a:lnTo>
                    <a:lnTo>
                      <a:pt x="131" y="33"/>
                    </a:lnTo>
                    <a:lnTo>
                      <a:pt x="131" y="30"/>
                    </a:lnTo>
                    <a:lnTo>
                      <a:pt x="134" y="27"/>
                    </a:lnTo>
                    <a:lnTo>
                      <a:pt x="135" y="24"/>
                    </a:lnTo>
                    <a:lnTo>
                      <a:pt x="134" y="22"/>
                    </a:lnTo>
                    <a:lnTo>
                      <a:pt x="134" y="22"/>
                    </a:lnTo>
                    <a:lnTo>
                      <a:pt x="132" y="21"/>
                    </a:lnTo>
                    <a:lnTo>
                      <a:pt x="130" y="22"/>
                    </a:lnTo>
                    <a:lnTo>
                      <a:pt x="128" y="24"/>
                    </a:lnTo>
                    <a:lnTo>
                      <a:pt x="127" y="27"/>
                    </a:lnTo>
                    <a:lnTo>
                      <a:pt x="127" y="27"/>
                    </a:lnTo>
                    <a:close/>
                    <a:moveTo>
                      <a:pt x="138" y="14"/>
                    </a:moveTo>
                    <a:lnTo>
                      <a:pt x="138" y="14"/>
                    </a:lnTo>
                    <a:lnTo>
                      <a:pt x="132" y="9"/>
                    </a:lnTo>
                    <a:lnTo>
                      <a:pt x="131" y="9"/>
                    </a:lnTo>
                    <a:lnTo>
                      <a:pt x="131" y="11"/>
                    </a:lnTo>
                    <a:lnTo>
                      <a:pt x="135" y="14"/>
                    </a:lnTo>
                    <a:lnTo>
                      <a:pt x="135" y="14"/>
                    </a:lnTo>
                    <a:lnTo>
                      <a:pt x="138" y="18"/>
                    </a:lnTo>
                    <a:lnTo>
                      <a:pt x="140" y="22"/>
                    </a:lnTo>
                    <a:lnTo>
                      <a:pt x="140" y="25"/>
                    </a:lnTo>
                    <a:lnTo>
                      <a:pt x="143" y="25"/>
                    </a:lnTo>
                    <a:lnTo>
                      <a:pt x="143" y="25"/>
                    </a:lnTo>
                    <a:lnTo>
                      <a:pt x="144" y="24"/>
                    </a:lnTo>
                    <a:lnTo>
                      <a:pt x="146" y="22"/>
                    </a:lnTo>
                    <a:lnTo>
                      <a:pt x="144" y="19"/>
                    </a:lnTo>
                    <a:lnTo>
                      <a:pt x="143" y="16"/>
                    </a:lnTo>
                    <a:lnTo>
                      <a:pt x="138" y="14"/>
                    </a:lnTo>
                    <a:lnTo>
                      <a:pt x="138" y="14"/>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 name="Freeform 150">
                <a:extLst>
                  <a:ext uri="{FF2B5EF4-FFF2-40B4-BE49-F238E27FC236}">
                    <a16:creationId xmlns:a16="http://schemas.microsoft.com/office/drawing/2014/main" id="{3FFFE6BD-4B6C-107D-1DFB-D78B6EB88D3F}"/>
                  </a:ext>
                </a:extLst>
              </p:cNvPr>
              <p:cNvSpPr>
                <a:spLocks/>
              </p:cNvSpPr>
              <p:nvPr/>
            </p:nvSpPr>
            <p:spPr bwMode="auto">
              <a:xfrm>
                <a:off x="4992688" y="4827588"/>
                <a:ext cx="36513" cy="71438"/>
              </a:xfrm>
              <a:custGeom>
                <a:avLst/>
                <a:gdLst>
                  <a:gd name="T0" fmla="*/ 4 w 23"/>
                  <a:gd name="T1" fmla="*/ 0 h 45"/>
                  <a:gd name="T2" fmla="*/ 4 w 23"/>
                  <a:gd name="T3" fmla="*/ 0 h 45"/>
                  <a:gd name="T4" fmla="*/ 2 w 23"/>
                  <a:gd name="T5" fmla="*/ 2 h 45"/>
                  <a:gd name="T6" fmla="*/ 2 w 23"/>
                  <a:gd name="T7" fmla="*/ 4 h 45"/>
                  <a:gd name="T8" fmla="*/ 1 w 23"/>
                  <a:gd name="T9" fmla="*/ 12 h 45"/>
                  <a:gd name="T10" fmla="*/ 1 w 23"/>
                  <a:gd name="T11" fmla="*/ 12 h 45"/>
                  <a:gd name="T12" fmla="*/ 0 w 23"/>
                  <a:gd name="T13" fmla="*/ 19 h 45"/>
                  <a:gd name="T14" fmla="*/ 0 w 23"/>
                  <a:gd name="T15" fmla="*/ 26 h 45"/>
                  <a:gd name="T16" fmla="*/ 0 w 23"/>
                  <a:gd name="T17" fmla="*/ 26 h 45"/>
                  <a:gd name="T18" fmla="*/ 1 w 23"/>
                  <a:gd name="T19" fmla="*/ 37 h 45"/>
                  <a:gd name="T20" fmla="*/ 2 w 23"/>
                  <a:gd name="T21" fmla="*/ 41 h 45"/>
                  <a:gd name="T22" fmla="*/ 5 w 23"/>
                  <a:gd name="T23" fmla="*/ 44 h 45"/>
                  <a:gd name="T24" fmla="*/ 5 w 23"/>
                  <a:gd name="T25" fmla="*/ 44 h 45"/>
                  <a:gd name="T26" fmla="*/ 8 w 23"/>
                  <a:gd name="T27" fmla="*/ 45 h 45"/>
                  <a:gd name="T28" fmla="*/ 11 w 23"/>
                  <a:gd name="T29" fmla="*/ 45 h 45"/>
                  <a:gd name="T30" fmla="*/ 17 w 23"/>
                  <a:gd name="T31" fmla="*/ 41 h 45"/>
                  <a:gd name="T32" fmla="*/ 21 w 23"/>
                  <a:gd name="T33" fmla="*/ 35 h 45"/>
                  <a:gd name="T34" fmla="*/ 23 w 23"/>
                  <a:gd name="T35" fmla="*/ 28 h 45"/>
                  <a:gd name="T36" fmla="*/ 23 w 23"/>
                  <a:gd name="T37" fmla="*/ 28 h 45"/>
                  <a:gd name="T38" fmla="*/ 23 w 23"/>
                  <a:gd name="T39" fmla="*/ 23 h 45"/>
                  <a:gd name="T40" fmla="*/ 21 w 23"/>
                  <a:gd name="T41" fmla="*/ 19 h 45"/>
                  <a:gd name="T42" fmla="*/ 16 w 23"/>
                  <a:gd name="T43" fmla="*/ 10 h 45"/>
                  <a:gd name="T44" fmla="*/ 8 w 23"/>
                  <a:gd name="T45" fmla="*/ 3 h 45"/>
                  <a:gd name="T46" fmla="*/ 4 w 23"/>
                  <a:gd name="T47" fmla="*/ 0 h 45"/>
                  <a:gd name="T48" fmla="*/ 4 w 23"/>
                  <a:gd name="T4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45">
                    <a:moveTo>
                      <a:pt x="4" y="0"/>
                    </a:moveTo>
                    <a:lnTo>
                      <a:pt x="4" y="0"/>
                    </a:lnTo>
                    <a:lnTo>
                      <a:pt x="2" y="2"/>
                    </a:lnTo>
                    <a:lnTo>
                      <a:pt x="2" y="4"/>
                    </a:lnTo>
                    <a:lnTo>
                      <a:pt x="1" y="12"/>
                    </a:lnTo>
                    <a:lnTo>
                      <a:pt x="1" y="12"/>
                    </a:lnTo>
                    <a:lnTo>
                      <a:pt x="0" y="19"/>
                    </a:lnTo>
                    <a:lnTo>
                      <a:pt x="0" y="26"/>
                    </a:lnTo>
                    <a:lnTo>
                      <a:pt x="0" y="26"/>
                    </a:lnTo>
                    <a:lnTo>
                      <a:pt x="1" y="37"/>
                    </a:lnTo>
                    <a:lnTo>
                      <a:pt x="2" y="41"/>
                    </a:lnTo>
                    <a:lnTo>
                      <a:pt x="5" y="44"/>
                    </a:lnTo>
                    <a:lnTo>
                      <a:pt x="5" y="44"/>
                    </a:lnTo>
                    <a:lnTo>
                      <a:pt x="8" y="45"/>
                    </a:lnTo>
                    <a:lnTo>
                      <a:pt x="11" y="45"/>
                    </a:lnTo>
                    <a:lnTo>
                      <a:pt x="17" y="41"/>
                    </a:lnTo>
                    <a:lnTo>
                      <a:pt x="21" y="35"/>
                    </a:lnTo>
                    <a:lnTo>
                      <a:pt x="23" y="28"/>
                    </a:lnTo>
                    <a:lnTo>
                      <a:pt x="23" y="28"/>
                    </a:lnTo>
                    <a:lnTo>
                      <a:pt x="23" y="23"/>
                    </a:lnTo>
                    <a:lnTo>
                      <a:pt x="21" y="19"/>
                    </a:lnTo>
                    <a:lnTo>
                      <a:pt x="16" y="10"/>
                    </a:lnTo>
                    <a:lnTo>
                      <a:pt x="8" y="3"/>
                    </a:lnTo>
                    <a:lnTo>
                      <a:pt x="4" y="0"/>
                    </a:lnTo>
                    <a:lnTo>
                      <a:pt x="4" y="0"/>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 name="Freeform 151">
                <a:extLst>
                  <a:ext uri="{FF2B5EF4-FFF2-40B4-BE49-F238E27FC236}">
                    <a16:creationId xmlns:a16="http://schemas.microsoft.com/office/drawing/2014/main" id="{3EFBDABB-218D-8491-5005-39C2BB7F8784}"/>
                  </a:ext>
                </a:extLst>
              </p:cNvPr>
              <p:cNvSpPr>
                <a:spLocks/>
              </p:cNvSpPr>
              <p:nvPr/>
            </p:nvSpPr>
            <p:spPr bwMode="auto">
              <a:xfrm>
                <a:off x="4300538" y="5230813"/>
                <a:ext cx="133350" cy="263525"/>
              </a:xfrm>
              <a:custGeom>
                <a:avLst/>
                <a:gdLst>
                  <a:gd name="T0" fmla="*/ 73 w 84"/>
                  <a:gd name="T1" fmla="*/ 3 h 166"/>
                  <a:gd name="T2" fmla="*/ 70 w 84"/>
                  <a:gd name="T3" fmla="*/ 1 h 166"/>
                  <a:gd name="T4" fmla="*/ 68 w 84"/>
                  <a:gd name="T5" fmla="*/ 6 h 166"/>
                  <a:gd name="T6" fmla="*/ 67 w 84"/>
                  <a:gd name="T7" fmla="*/ 15 h 166"/>
                  <a:gd name="T8" fmla="*/ 66 w 84"/>
                  <a:gd name="T9" fmla="*/ 16 h 166"/>
                  <a:gd name="T10" fmla="*/ 60 w 84"/>
                  <a:gd name="T11" fmla="*/ 19 h 166"/>
                  <a:gd name="T12" fmla="*/ 55 w 84"/>
                  <a:gd name="T13" fmla="*/ 20 h 166"/>
                  <a:gd name="T14" fmla="*/ 54 w 84"/>
                  <a:gd name="T15" fmla="*/ 25 h 166"/>
                  <a:gd name="T16" fmla="*/ 54 w 84"/>
                  <a:gd name="T17" fmla="*/ 26 h 166"/>
                  <a:gd name="T18" fmla="*/ 52 w 84"/>
                  <a:gd name="T19" fmla="*/ 29 h 166"/>
                  <a:gd name="T20" fmla="*/ 54 w 84"/>
                  <a:gd name="T21" fmla="*/ 31 h 166"/>
                  <a:gd name="T22" fmla="*/ 51 w 84"/>
                  <a:gd name="T23" fmla="*/ 35 h 166"/>
                  <a:gd name="T24" fmla="*/ 45 w 84"/>
                  <a:gd name="T25" fmla="*/ 38 h 166"/>
                  <a:gd name="T26" fmla="*/ 41 w 84"/>
                  <a:gd name="T27" fmla="*/ 39 h 166"/>
                  <a:gd name="T28" fmla="*/ 32 w 84"/>
                  <a:gd name="T29" fmla="*/ 45 h 166"/>
                  <a:gd name="T30" fmla="*/ 28 w 84"/>
                  <a:gd name="T31" fmla="*/ 47 h 166"/>
                  <a:gd name="T32" fmla="*/ 20 w 84"/>
                  <a:gd name="T33" fmla="*/ 48 h 166"/>
                  <a:gd name="T34" fmla="*/ 13 w 84"/>
                  <a:gd name="T35" fmla="*/ 50 h 166"/>
                  <a:gd name="T36" fmla="*/ 12 w 84"/>
                  <a:gd name="T37" fmla="*/ 50 h 166"/>
                  <a:gd name="T38" fmla="*/ 10 w 84"/>
                  <a:gd name="T39" fmla="*/ 54 h 166"/>
                  <a:gd name="T40" fmla="*/ 9 w 84"/>
                  <a:gd name="T41" fmla="*/ 64 h 166"/>
                  <a:gd name="T42" fmla="*/ 7 w 84"/>
                  <a:gd name="T43" fmla="*/ 70 h 166"/>
                  <a:gd name="T44" fmla="*/ 7 w 84"/>
                  <a:gd name="T45" fmla="*/ 80 h 166"/>
                  <a:gd name="T46" fmla="*/ 10 w 84"/>
                  <a:gd name="T47" fmla="*/ 86 h 166"/>
                  <a:gd name="T48" fmla="*/ 13 w 84"/>
                  <a:gd name="T49" fmla="*/ 96 h 166"/>
                  <a:gd name="T50" fmla="*/ 7 w 84"/>
                  <a:gd name="T51" fmla="*/ 109 h 166"/>
                  <a:gd name="T52" fmla="*/ 3 w 84"/>
                  <a:gd name="T53" fmla="*/ 118 h 166"/>
                  <a:gd name="T54" fmla="*/ 1 w 84"/>
                  <a:gd name="T55" fmla="*/ 133 h 166"/>
                  <a:gd name="T56" fmla="*/ 3 w 84"/>
                  <a:gd name="T57" fmla="*/ 138 h 166"/>
                  <a:gd name="T58" fmla="*/ 7 w 84"/>
                  <a:gd name="T59" fmla="*/ 156 h 166"/>
                  <a:gd name="T60" fmla="*/ 10 w 84"/>
                  <a:gd name="T61" fmla="*/ 160 h 166"/>
                  <a:gd name="T62" fmla="*/ 20 w 84"/>
                  <a:gd name="T63" fmla="*/ 166 h 166"/>
                  <a:gd name="T64" fmla="*/ 29 w 84"/>
                  <a:gd name="T65" fmla="*/ 166 h 166"/>
                  <a:gd name="T66" fmla="*/ 31 w 84"/>
                  <a:gd name="T67" fmla="*/ 165 h 166"/>
                  <a:gd name="T68" fmla="*/ 36 w 84"/>
                  <a:gd name="T69" fmla="*/ 163 h 166"/>
                  <a:gd name="T70" fmla="*/ 44 w 84"/>
                  <a:gd name="T71" fmla="*/ 160 h 166"/>
                  <a:gd name="T72" fmla="*/ 47 w 84"/>
                  <a:gd name="T73" fmla="*/ 153 h 166"/>
                  <a:gd name="T74" fmla="*/ 60 w 84"/>
                  <a:gd name="T75" fmla="*/ 112 h 166"/>
                  <a:gd name="T76" fmla="*/ 68 w 84"/>
                  <a:gd name="T77" fmla="*/ 85 h 166"/>
                  <a:gd name="T78" fmla="*/ 73 w 84"/>
                  <a:gd name="T79" fmla="*/ 66 h 166"/>
                  <a:gd name="T80" fmla="*/ 73 w 84"/>
                  <a:gd name="T81" fmla="*/ 63 h 166"/>
                  <a:gd name="T82" fmla="*/ 76 w 84"/>
                  <a:gd name="T83" fmla="*/ 57 h 166"/>
                  <a:gd name="T84" fmla="*/ 76 w 84"/>
                  <a:gd name="T85" fmla="*/ 52 h 166"/>
                  <a:gd name="T86" fmla="*/ 74 w 84"/>
                  <a:gd name="T87" fmla="*/ 45 h 166"/>
                  <a:gd name="T88" fmla="*/ 79 w 84"/>
                  <a:gd name="T89" fmla="*/ 45 h 166"/>
                  <a:gd name="T90" fmla="*/ 80 w 84"/>
                  <a:gd name="T91" fmla="*/ 48 h 166"/>
                  <a:gd name="T92" fmla="*/ 84 w 84"/>
                  <a:gd name="T93" fmla="*/ 47 h 166"/>
                  <a:gd name="T94" fmla="*/ 84 w 84"/>
                  <a:gd name="T95" fmla="*/ 44 h 166"/>
                  <a:gd name="T96" fmla="*/ 83 w 84"/>
                  <a:gd name="T97" fmla="*/ 33 h 166"/>
                  <a:gd name="T98" fmla="*/ 80 w 84"/>
                  <a:gd name="T99" fmla="*/ 22 h 166"/>
                  <a:gd name="T100" fmla="*/ 79 w 84"/>
                  <a:gd name="T101" fmla="*/ 16 h 166"/>
                  <a:gd name="T102" fmla="*/ 73 w 84"/>
                  <a:gd name="T103" fmla="*/ 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 h="166">
                    <a:moveTo>
                      <a:pt x="73" y="3"/>
                    </a:moveTo>
                    <a:lnTo>
                      <a:pt x="73" y="3"/>
                    </a:lnTo>
                    <a:lnTo>
                      <a:pt x="71" y="0"/>
                    </a:lnTo>
                    <a:lnTo>
                      <a:pt x="70" y="1"/>
                    </a:lnTo>
                    <a:lnTo>
                      <a:pt x="68" y="6"/>
                    </a:lnTo>
                    <a:lnTo>
                      <a:pt x="68" y="6"/>
                    </a:lnTo>
                    <a:lnTo>
                      <a:pt x="67" y="9"/>
                    </a:lnTo>
                    <a:lnTo>
                      <a:pt x="67" y="15"/>
                    </a:lnTo>
                    <a:lnTo>
                      <a:pt x="67" y="15"/>
                    </a:lnTo>
                    <a:lnTo>
                      <a:pt x="66" y="16"/>
                    </a:lnTo>
                    <a:lnTo>
                      <a:pt x="64" y="17"/>
                    </a:lnTo>
                    <a:lnTo>
                      <a:pt x="60" y="19"/>
                    </a:lnTo>
                    <a:lnTo>
                      <a:pt x="60" y="19"/>
                    </a:lnTo>
                    <a:lnTo>
                      <a:pt x="55" y="20"/>
                    </a:lnTo>
                    <a:lnTo>
                      <a:pt x="54" y="22"/>
                    </a:lnTo>
                    <a:lnTo>
                      <a:pt x="54" y="25"/>
                    </a:lnTo>
                    <a:lnTo>
                      <a:pt x="54" y="25"/>
                    </a:lnTo>
                    <a:lnTo>
                      <a:pt x="54" y="26"/>
                    </a:lnTo>
                    <a:lnTo>
                      <a:pt x="54" y="28"/>
                    </a:lnTo>
                    <a:lnTo>
                      <a:pt x="52" y="29"/>
                    </a:lnTo>
                    <a:lnTo>
                      <a:pt x="54" y="31"/>
                    </a:lnTo>
                    <a:lnTo>
                      <a:pt x="54" y="31"/>
                    </a:lnTo>
                    <a:lnTo>
                      <a:pt x="54" y="33"/>
                    </a:lnTo>
                    <a:lnTo>
                      <a:pt x="51" y="35"/>
                    </a:lnTo>
                    <a:lnTo>
                      <a:pt x="48" y="38"/>
                    </a:lnTo>
                    <a:lnTo>
                      <a:pt x="45" y="38"/>
                    </a:lnTo>
                    <a:lnTo>
                      <a:pt x="45" y="38"/>
                    </a:lnTo>
                    <a:lnTo>
                      <a:pt x="41" y="39"/>
                    </a:lnTo>
                    <a:lnTo>
                      <a:pt x="36" y="42"/>
                    </a:lnTo>
                    <a:lnTo>
                      <a:pt x="32" y="45"/>
                    </a:lnTo>
                    <a:lnTo>
                      <a:pt x="28" y="47"/>
                    </a:lnTo>
                    <a:lnTo>
                      <a:pt x="28" y="47"/>
                    </a:lnTo>
                    <a:lnTo>
                      <a:pt x="25" y="47"/>
                    </a:lnTo>
                    <a:lnTo>
                      <a:pt x="20" y="48"/>
                    </a:lnTo>
                    <a:lnTo>
                      <a:pt x="17" y="50"/>
                    </a:lnTo>
                    <a:lnTo>
                      <a:pt x="13" y="50"/>
                    </a:lnTo>
                    <a:lnTo>
                      <a:pt x="13" y="50"/>
                    </a:lnTo>
                    <a:lnTo>
                      <a:pt x="12" y="50"/>
                    </a:lnTo>
                    <a:lnTo>
                      <a:pt x="12" y="51"/>
                    </a:lnTo>
                    <a:lnTo>
                      <a:pt x="10" y="54"/>
                    </a:lnTo>
                    <a:lnTo>
                      <a:pt x="10" y="60"/>
                    </a:lnTo>
                    <a:lnTo>
                      <a:pt x="9" y="64"/>
                    </a:lnTo>
                    <a:lnTo>
                      <a:pt x="9" y="64"/>
                    </a:lnTo>
                    <a:lnTo>
                      <a:pt x="7" y="70"/>
                    </a:lnTo>
                    <a:lnTo>
                      <a:pt x="7" y="74"/>
                    </a:lnTo>
                    <a:lnTo>
                      <a:pt x="7" y="80"/>
                    </a:lnTo>
                    <a:lnTo>
                      <a:pt x="10" y="86"/>
                    </a:lnTo>
                    <a:lnTo>
                      <a:pt x="10" y="86"/>
                    </a:lnTo>
                    <a:lnTo>
                      <a:pt x="12" y="92"/>
                    </a:lnTo>
                    <a:lnTo>
                      <a:pt x="13" y="96"/>
                    </a:lnTo>
                    <a:lnTo>
                      <a:pt x="12" y="103"/>
                    </a:lnTo>
                    <a:lnTo>
                      <a:pt x="7" y="109"/>
                    </a:lnTo>
                    <a:lnTo>
                      <a:pt x="7" y="109"/>
                    </a:lnTo>
                    <a:lnTo>
                      <a:pt x="3" y="118"/>
                    </a:lnTo>
                    <a:lnTo>
                      <a:pt x="0" y="125"/>
                    </a:lnTo>
                    <a:lnTo>
                      <a:pt x="1" y="133"/>
                    </a:lnTo>
                    <a:lnTo>
                      <a:pt x="3" y="138"/>
                    </a:lnTo>
                    <a:lnTo>
                      <a:pt x="3" y="138"/>
                    </a:lnTo>
                    <a:lnTo>
                      <a:pt x="6" y="150"/>
                    </a:lnTo>
                    <a:lnTo>
                      <a:pt x="7" y="156"/>
                    </a:lnTo>
                    <a:lnTo>
                      <a:pt x="10" y="160"/>
                    </a:lnTo>
                    <a:lnTo>
                      <a:pt x="10" y="160"/>
                    </a:lnTo>
                    <a:lnTo>
                      <a:pt x="15" y="163"/>
                    </a:lnTo>
                    <a:lnTo>
                      <a:pt x="20" y="166"/>
                    </a:lnTo>
                    <a:lnTo>
                      <a:pt x="26" y="166"/>
                    </a:lnTo>
                    <a:lnTo>
                      <a:pt x="29" y="166"/>
                    </a:lnTo>
                    <a:lnTo>
                      <a:pt x="31" y="165"/>
                    </a:lnTo>
                    <a:lnTo>
                      <a:pt x="31" y="165"/>
                    </a:lnTo>
                    <a:lnTo>
                      <a:pt x="34" y="163"/>
                    </a:lnTo>
                    <a:lnTo>
                      <a:pt x="36" y="163"/>
                    </a:lnTo>
                    <a:lnTo>
                      <a:pt x="39" y="163"/>
                    </a:lnTo>
                    <a:lnTo>
                      <a:pt x="44" y="160"/>
                    </a:lnTo>
                    <a:lnTo>
                      <a:pt x="44" y="160"/>
                    </a:lnTo>
                    <a:lnTo>
                      <a:pt x="47" y="153"/>
                    </a:lnTo>
                    <a:lnTo>
                      <a:pt x="51" y="141"/>
                    </a:lnTo>
                    <a:lnTo>
                      <a:pt x="60" y="112"/>
                    </a:lnTo>
                    <a:lnTo>
                      <a:pt x="60" y="112"/>
                    </a:lnTo>
                    <a:lnTo>
                      <a:pt x="68" y="85"/>
                    </a:lnTo>
                    <a:lnTo>
                      <a:pt x="71" y="73"/>
                    </a:lnTo>
                    <a:lnTo>
                      <a:pt x="73" y="66"/>
                    </a:lnTo>
                    <a:lnTo>
                      <a:pt x="73" y="66"/>
                    </a:lnTo>
                    <a:lnTo>
                      <a:pt x="73" y="63"/>
                    </a:lnTo>
                    <a:lnTo>
                      <a:pt x="74" y="60"/>
                    </a:lnTo>
                    <a:lnTo>
                      <a:pt x="76" y="57"/>
                    </a:lnTo>
                    <a:lnTo>
                      <a:pt x="76" y="52"/>
                    </a:lnTo>
                    <a:lnTo>
                      <a:pt x="76" y="52"/>
                    </a:lnTo>
                    <a:lnTo>
                      <a:pt x="74" y="48"/>
                    </a:lnTo>
                    <a:lnTo>
                      <a:pt x="74" y="45"/>
                    </a:lnTo>
                    <a:lnTo>
                      <a:pt x="76" y="44"/>
                    </a:lnTo>
                    <a:lnTo>
                      <a:pt x="79" y="45"/>
                    </a:lnTo>
                    <a:lnTo>
                      <a:pt x="79" y="45"/>
                    </a:lnTo>
                    <a:lnTo>
                      <a:pt x="80" y="48"/>
                    </a:lnTo>
                    <a:lnTo>
                      <a:pt x="82" y="48"/>
                    </a:lnTo>
                    <a:lnTo>
                      <a:pt x="84" y="47"/>
                    </a:lnTo>
                    <a:lnTo>
                      <a:pt x="84" y="44"/>
                    </a:lnTo>
                    <a:lnTo>
                      <a:pt x="84" y="44"/>
                    </a:lnTo>
                    <a:lnTo>
                      <a:pt x="84" y="39"/>
                    </a:lnTo>
                    <a:lnTo>
                      <a:pt x="83" y="33"/>
                    </a:lnTo>
                    <a:lnTo>
                      <a:pt x="82" y="28"/>
                    </a:lnTo>
                    <a:lnTo>
                      <a:pt x="80" y="22"/>
                    </a:lnTo>
                    <a:lnTo>
                      <a:pt x="80" y="22"/>
                    </a:lnTo>
                    <a:lnTo>
                      <a:pt x="79" y="16"/>
                    </a:lnTo>
                    <a:lnTo>
                      <a:pt x="77" y="10"/>
                    </a:lnTo>
                    <a:lnTo>
                      <a:pt x="73" y="3"/>
                    </a:lnTo>
                    <a:lnTo>
                      <a:pt x="73" y="3"/>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 name="Freeform 152">
                <a:extLst>
                  <a:ext uri="{FF2B5EF4-FFF2-40B4-BE49-F238E27FC236}">
                    <a16:creationId xmlns:a16="http://schemas.microsoft.com/office/drawing/2014/main" id="{4416DF30-7BFC-843E-86F3-8A0421EE6720}"/>
                  </a:ext>
                </a:extLst>
              </p:cNvPr>
              <p:cNvSpPr>
                <a:spLocks noEditPoints="1"/>
              </p:cNvSpPr>
              <p:nvPr/>
            </p:nvSpPr>
            <p:spPr bwMode="auto">
              <a:xfrm>
                <a:off x="4294188" y="4645026"/>
                <a:ext cx="220663" cy="131763"/>
              </a:xfrm>
              <a:custGeom>
                <a:avLst/>
                <a:gdLst>
                  <a:gd name="T0" fmla="*/ 99 w 139"/>
                  <a:gd name="T1" fmla="*/ 4 h 83"/>
                  <a:gd name="T2" fmla="*/ 75 w 139"/>
                  <a:gd name="T3" fmla="*/ 6 h 83"/>
                  <a:gd name="T4" fmla="*/ 67 w 139"/>
                  <a:gd name="T5" fmla="*/ 12 h 83"/>
                  <a:gd name="T6" fmla="*/ 58 w 139"/>
                  <a:gd name="T7" fmla="*/ 20 h 83"/>
                  <a:gd name="T8" fmla="*/ 55 w 139"/>
                  <a:gd name="T9" fmla="*/ 23 h 83"/>
                  <a:gd name="T10" fmla="*/ 52 w 139"/>
                  <a:gd name="T11" fmla="*/ 25 h 83"/>
                  <a:gd name="T12" fmla="*/ 49 w 139"/>
                  <a:gd name="T13" fmla="*/ 23 h 83"/>
                  <a:gd name="T14" fmla="*/ 40 w 139"/>
                  <a:gd name="T15" fmla="*/ 22 h 83"/>
                  <a:gd name="T16" fmla="*/ 33 w 139"/>
                  <a:gd name="T17" fmla="*/ 22 h 83"/>
                  <a:gd name="T18" fmla="*/ 19 w 139"/>
                  <a:gd name="T19" fmla="*/ 20 h 83"/>
                  <a:gd name="T20" fmla="*/ 16 w 139"/>
                  <a:gd name="T21" fmla="*/ 20 h 83"/>
                  <a:gd name="T22" fmla="*/ 10 w 139"/>
                  <a:gd name="T23" fmla="*/ 19 h 83"/>
                  <a:gd name="T24" fmla="*/ 7 w 139"/>
                  <a:gd name="T25" fmla="*/ 20 h 83"/>
                  <a:gd name="T26" fmla="*/ 5 w 139"/>
                  <a:gd name="T27" fmla="*/ 23 h 83"/>
                  <a:gd name="T28" fmla="*/ 5 w 139"/>
                  <a:gd name="T29" fmla="*/ 29 h 83"/>
                  <a:gd name="T30" fmla="*/ 0 w 139"/>
                  <a:gd name="T31" fmla="*/ 32 h 83"/>
                  <a:gd name="T32" fmla="*/ 1 w 139"/>
                  <a:gd name="T33" fmla="*/ 36 h 83"/>
                  <a:gd name="T34" fmla="*/ 1 w 139"/>
                  <a:gd name="T35" fmla="*/ 39 h 83"/>
                  <a:gd name="T36" fmla="*/ 1 w 139"/>
                  <a:gd name="T37" fmla="*/ 48 h 83"/>
                  <a:gd name="T38" fmla="*/ 4 w 139"/>
                  <a:gd name="T39" fmla="*/ 58 h 83"/>
                  <a:gd name="T40" fmla="*/ 5 w 139"/>
                  <a:gd name="T41" fmla="*/ 63 h 83"/>
                  <a:gd name="T42" fmla="*/ 7 w 139"/>
                  <a:gd name="T43" fmla="*/ 73 h 83"/>
                  <a:gd name="T44" fmla="*/ 8 w 139"/>
                  <a:gd name="T45" fmla="*/ 76 h 83"/>
                  <a:gd name="T46" fmla="*/ 17 w 139"/>
                  <a:gd name="T47" fmla="*/ 76 h 83"/>
                  <a:gd name="T48" fmla="*/ 29 w 139"/>
                  <a:gd name="T49" fmla="*/ 73 h 83"/>
                  <a:gd name="T50" fmla="*/ 38 w 139"/>
                  <a:gd name="T51" fmla="*/ 68 h 83"/>
                  <a:gd name="T52" fmla="*/ 45 w 139"/>
                  <a:gd name="T53" fmla="*/ 68 h 83"/>
                  <a:gd name="T54" fmla="*/ 52 w 139"/>
                  <a:gd name="T55" fmla="*/ 65 h 83"/>
                  <a:gd name="T56" fmla="*/ 58 w 139"/>
                  <a:gd name="T57" fmla="*/ 63 h 83"/>
                  <a:gd name="T58" fmla="*/ 62 w 139"/>
                  <a:gd name="T59" fmla="*/ 60 h 83"/>
                  <a:gd name="T60" fmla="*/ 70 w 139"/>
                  <a:gd name="T61" fmla="*/ 60 h 83"/>
                  <a:gd name="T62" fmla="*/ 74 w 139"/>
                  <a:gd name="T63" fmla="*/ 58 h 83"/>
                  <a:gd name="T64" fmla="*/ 78 w 139"/>
                  <a:gd name="T65" fmla="*/ 54 h 83"/>
                  <a:gd name="T66" fmla="*/ 87 w 139"/>
                  <a:gd name="T67" fmla="*/ 49 h 83"/>
                  <a:gd name="T68" fmla="*/ 103 w 139"/>
                  <a:gd name="T69" fmla="*/ 45 h 83"/>
                  <a:gd name="T70" fmla="*/ 112 w 139"/>
                  <a:gd name="T71" fmla="*/ 39 h 83"/>
                  <a:gd name="T72" fmla="*/ 115 w 139"/>
                  <a:gd name="T73" fmla="*/ 33 h 83"/>
                  <a:gd name="T74" fmla="*/ 116 w 139"/>
                  <a:gd name="T75" fmla="*/ 32 h 83"/>
                  <a:gd name="T76" fmla="*/ 125 w 139"/>
                  <a:gd name="T77" fmla="*/ 30 h 83"/>
                  <a:gd name="T78" fmla="*/ 110 w 139"/>
                  <a:gd name="T79" fmla="*/ 0 h 83"/>
                  <a:gd name="T80" fmla="*/ 99 w 139"/>
                  <a:gd name="T81" fmla="*/ 4 h 83"/>
                  <a:gd name="T82" fmla="*/ 128 w 139"/>
                  <a:gd name="T83" fmla="*/ 82 h 83"/>
                  <a:gd name="T84" fmla="*/ 131 w 139"/>
                  <a:gd name="T85" fmla="*/ 83 h 83"/>
                  <a:gd name="T86" fmla="*/ 138 w 139"/>
                  <a:gd name="T87" fmla="*/ 82 h 83"/>
                  <a:gd name="T88" fmla="*/ 139 w 139"/>
                  <a:gd name="T89" fmla="*/ 79 h 83"/>
                  <a:gd name="T90" fmla="*/ 132 w 139"/>
                  <a:gd name="T91" fmla="*/ 79 h 83"/>
                  <a:gd name="T92" fmla="*/ 126 w 139"/>
                  <a:gd name="T93" fmla="*/ 80 h 83"/>
                  <a:gd name="T94" fmla="*/ 128 w 139"/>
                  <a:gd name="T95" fmla="*/ 8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9" h="83">
                    <a:moveTo>
                      <a:pt x="99" y="4"/>
                    </a:moveTo>
                    <a:lnTo>
                      <a:pt x="99" y="4"/>
                    </a:lnTo>
                    <a:lnTo>
                      <a:pt x="86" y="4"/>
                    </a:lnTo>
                    <a:lnTo>
                      <a:pt x="75" y="6"/>
                    </a:lnTo>
                    <a:lnTo>
                      <a:pt x="75" y="6"/>
                    </a:lnTo>
                    <a:lnTo>
                      <a:pt x="67" y="12"/>
                    </a:lnTo>
                    <a:lnTo>
                      <a:pt x="61" y="16"/>
                    </a:lnTo>
                    <a:lnTo>
                      <a:pt x="58" y="20"/>
                    </a:lnTo>
                    <a:lnTo>
                      <a:pt x="58" y="20"/>
                    </a:lnTo>
                    <a:lnTo>
                      <a:pt x="55" y="23"/>
                    </a:lnTo>
                    <a:lnTo>
                      <a:pt x="54" y="25"/>
                    </a:lnTo>
                    <a:lnTo>
                      <a:pt x="52" y="25"/>
                    </a:lnTo>
                    <a:lnTo>
                      <a:pt x="49" y="23"/>
                    </a:lnTo>
                    <a:lnTo>
                      <a:pt x="49" y="23"/>
                    </a:lnTo>
                    <a:lnTo>
                      <a:pt x="46" y="23"/>
                    </a:lnTo>
                    <a:lnTo>
                      <a:pt x="40" y="22"/>
                    </a:lnTo>
                    <a:lnTo>
                      <a:pt x="33" y="22"/>
                    </a:lnTo>
                    <a:lnTo>
                      <a:pt x="33" y="22"/>
                    </a:lnTo>
                    <a:lnTo>
                      <a:pt x="27" y="20"/>
                    </a:lnTo>
                    <a:lnTo>
                      <a:pt x="19" y="20"/>
                    </a:lnTo>
                    <a:lnTo>
                      <a:pt x="19" y="20"/>
                    </a:lnTo>
                    <a:lnTo>
                      <a:pt x="16" y="20"/>
                    </a:lnTo>
                    <a:lnTo>
                      <a:pt x="13" y="19"/>
                    </a:lnTo>
                    <a:lnTo>
                      <a:pt x="10" y="19"/>
                    </a:lnTo>
                    <a:lnTo>
                      <a:pt x="10" y="19"/>
                    </a:lnTo>
                    <a:lnTo>
                      <a:pt x="7" y="20"/>
                    </a:lnTo>
                    <a:lnTo>
                      <a:pt x="5" y="23"/>
                    </a:lnTo>
                    <a:lnTo>
                      <a:pt x="5" y="23"/>
                    </a:lnTo>
                    <a:lnTo>
                      <a:pt x="5" y="26"/>
                    </a:lnTo>
                    <a:lnTo>
                      <a:pt x="5" y="29"/>
                    </a:lnTo>
                    <a:lnTo>
                      <a:pt x="5" y="29"/>
                    </a:lnTo>
                    <a:lnTo>
                      <a:pt x="0" y="32"/>
                    </a:lnTo>
                    <a:lnTo>
                      <a:pt x="0" y="32"/>
                    </a:lnTo>
                    <a:lnTo>
                      <a:pt x="1" y="36"/>
                    </a:lnTo>
                    <a:lnTo>
                      <a:pt x="1" y="39"/>
                    </a:lnTo>
                    <a:lnTo>
                      <a:pt x="1" y="39"/>
                    </a:lnTo>
                    <a:lnTo>
                      <a:pt x="0" y="44"/>
                    </a:lnTo>
                    <a:lnTo>
                      <a:pt x="1" y="48"/>
                    </a:lnTo>
                    <a:lnTo>
                      <a:pt x="3" y="54"/>
                    </a:lnTo>
                    <a:lnTo>
                      <a:pt x="4" y="58"/>
                    </a:lnTo>
                    <a:lnTo>
                      <a:pt x="4" y="58"/>
                    </a:lnTo>
                    <a:lnTo>
                      <a:pt x="5" y="63"/>
                    </a:lnTo>
                    <a:lnTo>
                      <a:pt x="7" y="68"/>
                    </a:lnTo>
                    <a:lnTo>
                      <a:pt x="7" y="73"/>
                    </a:lnTo>
                    <a:lnTo>
                      <a:pt x="8" y="76"/>
                    </a:lnTo>
                    <a:lnTo>
                      <a:pt x="8" y="76"/>
                    </a:lnTo>
                    <a:lnTo>
                      <a:pt x="11" y="76"/>
                    </a:lnTo>
                    <a:lnTo>
                      <a:pt x="17" y="76"/>
                    </a:lnTo>
                    <a:lnTo>
                      <a:pt x="24" y="76"/>
                    </a:lnTo>
                    <a:lnTo>
                      <a:pt x="29" y="73"/>
                    </a:lnTo>
                    <a:lnTo>
                      <a:pt x="29" y="73"/>
                    </a:lnTo>
                    <a:lnTo>
                      <a:pt x="38" y="68"/>
                    </a:lnTo>
                    <a:lnTo>
                      <a:pt x="45" y="68"/>
                    </a:lnTo>
                    <a:lnTo>
                      <a:pt x="45" y="68"/>
                    </a:lnTo>
                    <a:lnTo>
                      <a:pt x="48" y="67"/>
                    </a:lnTo>
                    <a:lnTo>
                      <a:pt x="52" y="65"/>
                    </a:lnTo>
                    <a:lnTo>
                      <a:pt x="58" y="63"/>
                    </a:lnTo>
                    <a:lnTo>
                      <a:pt x="58" y="63"/>
                    </a:lnTo>
                    <a:lnTo>
                      <a:pt x="59" y="61"/>
                    </a:lnTo>
                    <a:lnTo>
                      <a:pt x="62" y="60"/>
                    </a:lnTo>
                    <a:lnTo>
                      <a:pt x="70" y="60"/>
                    </a:lnTo>
                    <a:lnTo>
                      <a:pt x="70" y="60"/>
                    </a:lnTo>
                    <a:lnTo>
                      <a:pt x="71" y="60"/>
                    </a:lnTo>
                    <a:lnTo>
                      <a:pt x="74" y="58"/>
                    </a:lnTo>
                    <a:lnTo>
                      <a:pt x="78" y="54"/>
                    </a:lnTo>
                    <a:lnTo>
                      <a:pt x="78" y="54"/>
                    </a:lnTo>
                    <a:lnTo>
                      <a:pt x="81" y="52"/>
                    </a:lnTo>
                    <a:lnTo>
                      <a:pt x="87" y="49"/>
                    </a:lnTo>
                    <a:lnTo>
                      <a:pt x="103" y="45"/>
                    </a:lnTo>
                    <a:lnTo>
                      <a:pt x="103" y="45"/>
                    </a:lnTo>
                    <a:lnTo>
                      <a:pt x="109" y="42"/>
                    </a:lnTo>
                    <a:lnTo>
                      <a:pt x="112" y="39"/>
                    </a:lnTo>
                    <a:lnTo>
                      <a:pt x="113" y="36"/>
                    </a:lnTo>
                    <a:lnTo>
                      <a:pt x="115" y="33"/>
                    </a:lnTo>
                    <a:lnTo>
                      <a:pt x="115" y="33"/>
                    </a:lnTo>
                    <a:lnTo>
                      <a:pt x="116" y="32"/>
                    </a:lnTo>
                    <a:lnTo>
                      <a:pt x="118" y="32"/>
                    </a:lnTo>
                    <a:lnTo>
                      <a:pt x="125" y="30"/>
                    </a:lnTo>
                    <a:lnTo>
                      <a:pt x="125" y="30"/>
                    </a:lnTo>
                    <a:lnTo>
                      <a:pt x="110" y="0"/>
                    </a:lnTo>
                    <a:lnTo>
                      <a:pt x="110" y="0"/>
                    </a:lnTo>
                    <a:lnTo>
                      <a:pt x="99" y="4"/>
                    </a:lnTo>
                    <a:lnTo>
                      <a:pt x="99" y="4"/>
                    </a:lnTo>
                    <a:close/>
                    <a:moveTo>
                      <a:pt x="128" y="82"/>
                    </a:moveTo>
                    <a:lnTo>
                      <a:pt x="128" y="82"/>
                    </a:lnTo>
                    <a:lnTo>
                      <a:pt x="131" y="83"/>
                    </a:lnTo>
                    <a:lnTo>
                      <a:pt x="134" y="83"/>
                    </a:lnTo>
                    <a:lnTo>
                      <a:pt x="138" y="82"/>
                    </a:lnTo>
                    <a:lnTo>
                      <a:pt x="139" y="79"/>
                    </a:lnTo>
                    <a:lnTo>
                      <a:pt x="139" y="79"/>
                    </a:lnTo>
                    <a:lnTo>
                      <a:pt x="137" y="79"/>
                    </a:lnTo>
                    <a:lnTo>
                      <a:pt x="132" y="79"/>
                    </a:lnTo>
                    <a:lnTo>
                      <a:pt x="128" y="79"/>
                    </a:lnTo>
                    <a:lnTo>
                      <a:pt x="126" y="80"/>
                    </a:lnTo>
                    <a:lnTo>
                      <a:pt x="128" y="82"/>
                    </a:lnTo>
                    <a:lnTo>
                      <a:pt x="128" y="82"/>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 name="Freeform 153">
                <a:extLst>
                  <a:ext uri="{FF2B5EF4-FFF2-40B4-BE49-F238E27FC236}">
                    <a16:creationId xmlns:a16="http://schemas.microsoft.com/office/drawing/2014/main" id="{03A420E1-A099-AB3D-28B0-E2363C24A022}"/>
                  </a:ext>
                </a:extLst>
              </p:cNvPr>
              <p:cNvSpPr>
                <a:spLocks/>
              </p:cNvSpPr>
              <p:nvPr/>
            </p:nvSpPr>
            <p:spPr bwMode="auto">
              <a:xfrm>
                <a:off x="4775200" y="6007101"/>
                <a:ext cx="36513" cy="25400"/>
              </a:xfrm>
              <a:custGeom>
                <a:avLst/>
                <a:gdLst>
                  <a:gd name="T0" fmla="*/ 7 w 23"/>
                  <a:gd name="T1" fmla="*/ 1 h 16"/>
                  <a:gd name="T2" fmla="*/ 7 w 23"/>
                  <a:gd name="T3" fmla="*/ 1 h 16"/>
                  <a:gd name="T4" fmla="*/ 7 w 23"/>
                  <a:gd name="T5" fmla="*/ 0 h 16"/>
                  <a:gd name="T6" fmla="*/ 5 w 23"/>
                  <a:gd name="T7" fmla="*/ 1 h 16"/>
                  <a:gd name="T8" fmla="*/ 1 w 23"/>
                  <a:gd name="T9" fmla="*/ 4 h 16"/>
                  <a:gd name="T10" fmla="*/ 0 w 23"/>
                  <a:gd name="T11" fmla="*/ 7 h 16"/>
                  <a:gd name="T12" fmla="*/ 0 w 23"/>
                  <a:gd name="T13" fmla="*/ 10 h 16"/>
                  <a:gd name="T14" fmla="*/ 1 w 23"/>
                  <a:gd name="T15" fmla="*/ 13 h 16"/>
                  <a:gd name="T16" fmla="*/ 4 w 23"/>
                  <a:gd name="T17" fmla="*/ 14 h 16"/>
                  <a:gd name="T18" fmla="*/ 4 w 23"/>
                  <a:gd name="T19" fmla="*/ 14 h 16"/>
                  <a:gd name="T20" fmla="*/ 7 w 23"/>
                  <a:gd name="T21" fmla="*/ 14 h 16"/>
                  <a:gd name="T22" fmla="*/ 8 w 23"/>
                  <a:gd name="T23" fmla="*/ 14 h 16"/>
                  <a:gd name="T24" fmla="*/ 11 w 23"/>
                  <a:gd name="T25" fmla="*/ 13 h 16"/>
                  <a:gd name="T26" fmla="*/ 13 w 23"/>
                  <a:gd name="T27" fmla="*/ 14 h 16"/>
                  <a:gd name="T28" fmla="*/ 13 w 23"/>
                  <a:gd name="T29" fmla="*/ 14 h 16"/>
                  <a:gd name="T30" fmla="*/ 16 w 23"/>
                  <a:gd name="T31" fmla="*/ 16 h 16"/>
                  <a:gd name="T32" fmla="*/ 19 w 23"/>
                  <a:gd name="T33" fmla="*/ 16 h 16"/>
                  <a:gd name="T34" fmla="*/ 21 w 23"/>
                  <a:gd name="T35" fmla="*/ 13 h 16"/>
                  <a:gd name="T36" fmla="*/ 23 w 23"/>
                  <a:gd name="T37" fmla="*/ 10 h 16"/>
                  <a:gd name="T38" fmla="*/ 23 w 23"/>
                  <a:gd name="T39" fmla="*/ 10 h 16"/>
                  <a:gd name="T40" fmla="*/ 23 w 23"/>
                  <a:gd name="T41" fmla="*/ 7 h 16"/>
                  <a:gd name="T42" fmla="*/ 21 w 23"/>
                  <a:gd name="T43" fmla="*/ 5 h 16"/>
                  <a:gd name="T44" fmla="*/ 17 w 23"/>
                  <a:gd name="T45" fmla="*/ 4 h 16"/>
                  <a:gd name="T46" fmla="*/ 11 w 23"/>
                  <a:gd name="T47" fmla="*/ 3 h 16"/>
                  <a:gd name="T48" fmla="*/ 7 w 23"/>
                  <a:gd name="T49" fmla="*/ 1 h 16"/>
                  <a:gd name="T50" fmla="*/ 7 w 23"/>
                  <a:gd name="T51"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 h="16">
                    <a:moveTo>
                      <a:pt x="7" y="1"/>
                    </a:moveTo>
                    <a:lnTo>
                      <a:pt x="7" y="1"/>
                    </a:lnTo>
                    <a:lnTo>
                      <a:pt x="7" y="0"/>
                    </a:lnTo>
                    <a:lnTo>
                      <a:pt x="5" y="1"/>
                    </a:lnTo>
                    <a:lnTo>
                      <a:pt x="1" y="4"/>
                    </a:lnTo>
                    <a:lnTo>
                      <a:pt x="0" y="7"/>
                    </a:lnTo>
                    <a:lnTo>
                      <a:pt x="0" y="10"/>
                    </a:lnTo>
                    <a:lnTo>
                      <a:pt x="1" y="13"/>
                    </a:lnTo>
                    <a:lnTo>
                      <a:pt x="4" y="14"/>
                    </a:lnTo>
                    <a:lnTo>
                      <a:pt x="4" y="14"/>
                    </a:lnTo>
                    <a:lnTo>
                      <a:pt x="7" y="14"/>
                    </a:lnTo>
                    <a:lnTo>
                      <a:pt x="8" y="14"/>
                    </a:lnTo>
                    <a:lnTo>
                      <a:pt x="11" y="13"/>
                    </a:lnTo>
                    <a:lnTo>
                      <a:pt x="13" y="14"/>
                    </a:lnTo>
                    <a:lnTo>
                      <a:pt x="13" y="14"/>
                    </a:lnTo>
                    <a:lnTo>
                      <a:pt x="16" y="16"/>
                    </a:lnTo>
                    <a:lnTo>
                      <a:pt x="19" y="16"/>
                    </a:lnTo>
                    <a:lnTo>
                      <a:pt x="21" y="13"/>
                    </a:lnTo>
                    <a:lnTo>
                      <a:pt x="23" y="10"/>
                    </a:lnTo>
                    <a:lnTo>
                      <a:pt x="23" y="10"/>
                    </a:lnTo>
                    <a:lnTo>
                      <a:pt x="23" y="7"/>
                    </a:lnTo>
                    <a:lnTo>
                      <a:pt x="21" y="5"/>
                    </a:lnTo>
                    <a:lnTo>
                      <a:pt x="17" y="4"/>
                    </a:lnTo>
                    <a:lnTo>
                      <a:pt x="11" y="3"/>
                    </a:lnTo>
                    <a:lnTo>
                      <a:pt x="7" y="1"/>
                    </a:lnTo>
                    <a:lnTo>
                      <a:pt x="7" y="1"/>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 name="Freeform 154">
                <a:extLst>
                  <a:ext uri="{FF2B5EF4-FFF2-40B4-BE49-F238E27FC236}">
                    <a16:creationId xmlns:a16="http://schemas.microsoft.com/office/drawing/2014/main" id="{1C1679A9-4D49-68DD-9D1C-A9E55D0C35D9}"/>
                  </a:ext>
                </a:extLst>
              </p:cNvPr>
              <p:cNvSpPr>
                <a:spLocks noEditPoints="1"/>
              </p:cNvSpPr>
              <p:nvPr/>
            </p:nvSpPr>
            <p:spPr bwMode="auto">
              <a:xfrm>
                <a:off x="6372225" y="5114926"/>
                <a:ext cx="142875" cy="101600"/>
              </a:xfrm>
              <a:custGeom>
                <a:avLst/>
                <a:gdLst>
                  <a:gd name="T0" fmla="*/ 0 w 90"/>
                  <a:gd name="T1" fmla="*/ 0 h 64"/>
                  <a:gd name="T2" fmla="*/ 4 w 90"/>
                  <a:gd name="T3" fmla="*/ 12 h 64"/>
                  <a:gd name="T4" fmla="*/ 12 w 90"/>
                  <a:gd name="T5" fmla="*/ 17 h 64"/>
                  <a:gd name="T6" fmla="*/ 15 w 90"/>
                  <a:gd name="T7" fmla="*/ 17 h 64"/>
                  <a:gd name="T8" fmla="*/ 15 w 90"/>
                  <a:gd name="T9" fmla="*/ 13 h 64"/>
                  <a:gd name="T10" fmla="*/ 3 w 90"/>
                  <a:gd name="T11" fmla="*/ 1 h 64"/>
                  <a:gd name="T12" fmla="*/ 0 w 90"/>
                  <a:gd name="T13" fmla="*/ 0 h 64"/>
                  <a:gd name="T14" fmla="*/ 22 w 90"/>
                  <a:gd name="T15" fmla="*/ 15 h 64"/>
                  <a:gd name="T16" fmla="*/ 26 w 90"/>
                  <a:gd name="T17" fmla="*/ 20 h 64"/>
                  <a:gd name="T18" fmla="*/ 32 w 90"/>
                  <a:gd name="T19" fmla="*/ 23 h 64"/>
                  <a:gd name="T20" fmla="*/ 31 w 90"/>
                  <a:gd name="T21" fmla="*/ 22 h 64"/>
                  <a:gd name="T22" fmla="*/ 23 w 90"/>
                  <a:gd name="T23" fmla="*/ 16 h 64"/>
                  <a:gd name="T24" fmla="*/ 22 w 90"/>
                  <a:gd name="T25" fmla="*/ 15 h 64"/>
                  <a:gd name="T26" fmla="*/ 61 w 90"/>
                  <a:gd name="T27" fmla="*/ 36 h 64"/>
                  <a:gd name="T28" fmla="*/ 61 w 90"/>
                  <a:gd name="T29" fmla="*/ 35 h 64"/>
                  <a:gd name="T30" fmla="*/ 54 w 90"/>
                  <a:gd name="T31" fmla="*/ 29 h 64"/>
                  <a:gd name="T32" fmla="*/ 45 w 90"/>
                  <a:gd name="T33" fmla="*/ 26 h 64"/>
                  <a:gd name="T34" fmla="*/ 44 w 90"/>
                  <a:gd name="T35" fmla="*/ 28 h 64"/>
                  <a:gd name="T36" fmla="*/ 51 w 90"/>
                  <a:gd name="T37" fmla="*/ 34 h 64"/>
                  <a:gd name="T38" fmla="*/ 61 w 90"/>
                  <a:gd name="T39" fmla="*/ 36 h 64"/>
                  <a:gd name="T40" fmla="*/ 58 w 90"/>
                  <a:gd name="T41" fmla="*/ 47 h 64"/>
                  <a:gd name="T42" fmla="*/ 61 w 90"/>
                  <a:gd name="T43" fmla="*/ 51 h 64"/>
                  <a:gd name="T44" fmla="*/ 67 w 90"/>
                  <a:gd name="T45" fmla="*/ 54 h 64"/>
                  <a:gd name="T46" fmla="*/ 70 w 90"/>
                  <a:gd name="T47" fmla="*/ 54 h 64"/>
                  <a:gd name="T48" fmla="*/ 70 w 90"/>
                  <a:gd name="T49" fmla="*/ 51 h 64"/>
                  <a:gd name="T50" fmla="*/ 60 w 90"/>
                  <a:gd name="T51" fmla="*/ 45 h 64"/>
                  <a:gd name="T52" fmla="*/ 58 w 90"/>
                  <a:gd name="T53" fmla="*/ 47 h 64"/>
                  <a:gd name="T54" fmla="*/ 80 w 90"/>
                  <a:gd name="T55" fmla="*/ 58 h 64"/>
                  <a:gd name="T56" fmla="*/ 85 w 90"/>
                  <a:gd name="T57" fmla="*/ 63 h 64"/>
                  <a:gd name="T58" fmla="*/ 90 w 90"/>
                  <a:gd name="T59" fmla="*/ 64 h 64"/>
                  <a:gd name="T60" fmla="*/ 90 w 90"/>
                  <a:gd name="T61" fmla="*/ 63 h 64"/>
                  <a:gd name="T62" fmla="*/ 86 w 90"/>
                  <a:gd name="T63" fmla="*/ 60 h 64"/>
                  <a:gd name="T64" fmla="*/ 80 w 90"/>
                  <a:gd name="T65" fmla="*/ 58 h 64"/>
                  <a:gd name="T66" fmla="*/ 80 w 90"/>
                  <a:gd name="T67" fmla="*/ 58 h 64"/>
                  <a:gd name="T68" fmla="*/ 71 w 90"/>
                  <a:gd name="T69" fmla="*/ 35 h 64"/>
                  <a:gd name="T70" fmla="*/ 71 w 90"/>
                  <a:gd name="T71" fmla="*/ 41 h 64"/>
                  <a:gd name="T72" fmla="*/ 77 w 90"/>
                  <a:gd name="T73" fmla="*/ 50 h 64"/>
                  <a:gd name="T74" fmla="*/ 80 w 90"/>
                  <a:gd name="T75" fmla="*/ 51 h 64"/>
                  <a:gd name="T76" fmla="*/ 77 w 90"/>
                  <a:gd name="T77" fmla="*/ 42 h 64"/>
                  <a:gd name="T78" fmla="*/ 71 w 90"/>
                  <a:gd name="T79" fmla="*/ 35 h 64"/>
                  <a:gd name="T80" fmla="*/ 71 w 90"/>
                  <a:gd name="T81" fmla="*/ 3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 h="64">
                    <a:moveTo>
                      <a:pt x="0" y="0"/>
                    </a:moveTo>
                    <a:lnTo>
                      <a:pt x="0" y="0"/>
                    </a:lnTo>
                    <a:lnTo>
                      <a:pt x="2" y="4"/>
                    </a:lnTo>
                    <a:lnTo>
                      <a:pt x="4" y="12"/>
                    </a:lnTo>
                    <a:lnTo>
                      <a:pt x="10" y="16"/>
                    </a:lnTo>
                    <a:lnTo>
                      <a:pt x="12" y="17"/>
                    </a:lnTo>
                    <a:lnTo>
                      <a:pt x="15" y="17"/>
                    </a:lnTo>
                    <a:lnTo>
                      <a:pt x="15" y="17"/>
                    </a:lnTo>
                    <a:lnTo>
                      <a:pt x="16" y="16"/>
                    </a:lnTo>
                    <a:lnTo>
                      <a:pt x="15" y="13"/>
                    </a:lnTo>
                    <a:lnTo>
                      <a:pt x="10" y="6"/>
                    </a:lnTo>
                    <a:lnTo>
                      <a:pt x="3" y="1"/>
                    </a:lnTo>
                    <a:lnTo>
                      <a:pt x="0" y="0"/>
                    </a:lnTo>
                    <a:lnTo>
                      <a:pt x="0" y="0"/>
                    </a:lnTo>
                    <a:lnTo>
                      <a:pt x="0" y="0"/>
                    </a:lnTo>
                    <a:close/>
                    <a:moveTo>
                      <a:pt x="22" y="15"/>
                    </a:moveTo>
                    <a:lnTo>
                      <a:pt x="22" y="15"/>
                    </a:lnTo>
                    <a:lnTo>
                      <a:pt x="26" y="20"/>
                    </a:lnTo>
                    <a:lnTo>
                      <a:pt x="29" y="23"/>
                    </a:lnTo>
                    <a:lnTo>
                      <a:pt x="32" y="23"/>
                    </a:lnTo>
                    <a:lnTo>
                      <a:pt x="32" y="23"/>
                    </a:lnTo>
                    <a:lnTo>
                      <a:pt x="31" y="22"/>
                    </a:lnTo>
                    <a:lnTo>
                      <a:pt x="28" y="17"/>
                    </a:lnTo>
                    <a:lnTo>
                      <a:pt x="23" y="16"/>
                    </a:lnTo>
                    <a:lnTo>
                      <a:pt x="22" y="15"/>
                    </a:lnTo>
                    <a:lnTo>
                      <a:pt x="22" y="15"/>
                    </a:lnTo>
                    <a:lnTo>
                      <a:pt x="22" y="15"/>
                    </a:lnTo>
                    <a:close/>
                    <a:moveTo>
                      <a:pt x="61" y="36"/>
                    </a:moveTo>
                    <a:lnTo>
                      <a:pt x="61" y="36"/>
                    </a:lnTo>
                    <a:lnTo>
                      <a:pt x="61" y="35"/>
                    </a:lnTo>
                    <a:lnTo>
                      <a:pt x="60" y="34"/>
                    </a:lnTo>
                    <a:lnTo>
                      <a:pt x="54" y="29"/>
                    </a:lnTo>
                    <a:lnTo>
                      <a:pt x="48" y="26"/>
                    </a:lnTo>
                    <a:lnTo>
                      <a:pt x="45" y="26"/>
                    </a:lnTo>
                    <a:lnTo>
                      <a:pt x="44" y="28"/>
                    </a:lnTo>
                    <a:lnTo>
                      <a:pt x="44" y="28"/>
                    </a:lnTo>
                    <a:lnTo>
                      <a:pt x="47" y="31"/>
                    </a:lnTo>
                    <a:lnTo>
                      <a:pt x="51" y="34"/>
                    </a:lnTo>
                    <a:lnTo>
                      <a:pt x="57" y="36"/>
                    </a:lnTo>
                    <a:lnTo>
                      <a:pt x="61" y="36"/>
                    </a:lnTo>
                    <a:lnTo>
                      <a:pt x="61" y="36"/>
                    </a:lnTo>
                    <a:close/>
                    <a:moveTo>
                      <a:pt x="58" y="47"/>
                    </a:moveTo>
                    <a:lnTo>
                      <a:pt x="58" y="47"/>
                    </a:lnTo>
                    <a:lnTo>
                      <a:pt x="61" y="51"/>
                    </a:lnTo>
                    <a:lnTo>
                      <a:pt x="64" y="52"/>
                    </a:lnTo>
                    <a:lnTo>
                      <a:pt x="67" y="54"/>
                    </a:lnTo>
                    <a:lnTo>
                      <a:pt x="70" y="54"/>
                    </a:lnTo>
                    <a:lnTo>
                      <a:pt x="70" y="54"/>
                    </a:lnTo>
                    <a:lnTo>
                      <a:pt x="71" y="52"/>
                    </a:lnTo>
                    <a:lnTo>
                      <a:pt x="70" y="51"/>
                    </a:lnTo>
                    <a:lnTo>
                      <a:pt x="66" y="48"/>
                    </a:lnTo>
                    <a:lnTo>
                      <a:pt x="60" y="45"/>
                    </a:lnTo>
                    <a:lnTo>
                      <a:pt x="58" y="45"/>
                    </a:lnTo>
                    <a:lnTo>
                      <a:pt x="58" y="47"/>
                    </a:lnTo>
                    <a:lnTo>
                      <a:pt x="58" y="47"/>
                    </a:lnTo>
                    <a:close/>
                    <a:moveTo>
                      <a:pt x="80" y="58"/>
                    </a:moveTo>
                    <a:lnTo>
                      <a:pt x="80" y="58"/>
                    </a:lnTo>
                    <a:lnTo>
                      <a:pt x="85" y="63"/>
                    </a:lnTo>
                    <a:lnTo>
                      <a:pt x="87" y="64"/>
                    </a:lnTo>
                    <a:lnTo>
                      <a:pt x="90" y="64"/>
                    </a:lnTo>
                    <a:lnTo>
                      <a:pt x="90" y="64"/>
                    </a:lnTo>
                    <a:lnTo>
                      <a:pt x="90" y="63"/>
                    </a:lnTo>
                    <a:lnTo>
                      <a:pt x="90" y="61"/>
                    </a:lnTo>
                    <a:lnTo>
                      <a:pt x="86" y="60"/>
                    </a:lnTo>
                    <a:lnTo>
                      <a:pt x="82" y="58"/>
                    </a:lnTo>
                    <a:lnTo>
                      <a:pt x="80" y="58"/>
                    </a:lnTo>
                    <a:lnTo>
                      <a:pt x="80" y="58"/>
                    </a:lnTo>
                    <a:lnTo>
                      <a:pt x="80" y="58"/>
                    </a:lnTo>
                    <a:close/>
                    <a:moveTo>
                      <a:pt x="71" y="35"/>
                    </a:moveTo>
                    <a:lnTo>
                      <a:pt x="71" y="35"/>
                    </a:lnTo>
                    <a:lnTo>
                      <a:pt x="70" y="38"/>
                    </a:lnTo>
                    <a:lnTo>
                      <a:pt x="71" y="41"/>
                    </a:lnTo>
                    <a:lnTo>
                      <a:pt x="74" y="45"/>
                    </a:lnTo>
                    <a:lnTo>
                      <a:pt x="77" y="50"/>
                    </a:lnTo>
                    <a:lnTo>
                      <a:pt x="80" y="51"/>
                    </a:lnTo>
                    <a:lnTo>
                      <a:pt x="80" y="51"/>
                    </a:lnTo>
                    <a:lnTo>
                      <a:pt x="80" y="48"/>
                    </a:lnTo>
                    <a:lnTo>
                      <a:pt x="77" y="42"/>
                    </a:lnTo>
                    <a:lnTo>
                      <a:pt x="73" y="36"/>
                    </a:lnTo>
                    <a:lnTo>
                      <a:pt x="71" y="35"/>
                    </a:lnTo>
                    <a:lnTo>
                      <a:pt x="71" y="35"/>
                    </a:lnTo>
                    <a:lnTo>
                      <a:pt x="71" y="35"/>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 name="Freeform 155">
                <a:extLst>
                  <a:ext uri="{FF2B5EF4-FFF2-40B4-BE49-F238E27FC236}">
                    <a16:creationId xmlns:a16="http://schemas.microsoft.com/office/drawing/2014/main" id="{3AC2C831-D827-3415-128C-5C122EC77AAA}"/>
                  </a:ext>
                </a:extLst>
              </p:cNvPr>
              <p:cNvSpPr>
                <a:spLocks noEditPoints="1"/>
              </p:cNvSpPr>
              <p:nvPr/>
            </p:nvSpPr>
            <p:spPr bwMode="auto">
              <a:xfrm>
                <a:off x="6372225" y="5114926"/>
                <a:ext cx="142875" cy="101600"/>
              </a:xfrm>
              <a:custGeom>
                <a:avLst/>
                <a:gdLst>
                  <a:gd name="T0" fmla="*/ 0 w 90"/>
                  <a:gd name="T1" fmla="*/ 0 h 64"/>
                  <a:gd name="T2" fmla="*/ 4 w 90"/>
                  <a:gd name="T3" fmla="*/ 12 h 64"/>
                  <a:gd name="T4" fmla="*/ 12 w 90"/>
                  <a:gd name="T5" fmla="*/ 17 h 64"/>
                  <a:gd name="T6" fmla="*/ 15 w 90"/>
                  <a:gd name="T7" fmla="*/ 17 h 64"/>
                  <a:gd name="T8" fmla="*/ 15 w 90"/>
                  <a:gd name="T9" fmla="*/ 13 h 64"/>
                  <a:gd name="T10" fmla="*/ 3 w 90"/>
                  <a:gd name="T11" fmla="*/ 1 h 64"/>
                  <a:gd name="T12" fmla="*/ 0 w 90"/>
                  <a:gd name="T13" fmla="*/ 0 h 64"/>
                  <a:gd name="T14" fmla="*/ 22 w 90"/>
                  <a:gd name="T15" fmla="*/ 15 h 64"/>
                  <a:gd name="T16" fmla="*/ 26 w 90"/>
                  <a:gd name="T17" fmla="*/ 20 h 64"/>
                  <a:gd name="T18" fmla="*/ 32 w 90"/>
                  <a:gd name="T19" fmla="*/ 23 h 64"/>
                  <a:gd name="T20" fmla="*/ 31 w 90"/>
                  <a:gd name="T21" fmla="*/ 22 h 64"/>
                  <a:gd name="T22" fmla="*/ 23 w 90"/>
                  <a:gd name="T23" fmla="*/ 16 h 64"/>
                  <a:gd name="T24" fmla="*/ 22 w 90"/>
                  <a:gd name="T25" fmla="*/ 15 h 64"/>
                  <a:gd name="T26" fmla="*/ 61 w 90"/>
                  <a:gd name="T27" fmla="*/ 36 h 64"/>
                  <a:gd name="T28" fmla="*/ 61 w 90"/>
                  <a:gd name="T29" fmla="*/ 35 h 64"/>
                  <a:gd name="T30" fmla="*/ 54 w 90"/>
                  <a:gd name="T31" fmla="*/ 29 h 64"/>
                  <a:gd name="T32" fmla="*/ 45 w 90"/>
                  <a:gd name="T33" fmla="*/ 26 h 64"/>
                  <a:gd name="T34" fmla="*/ 44 w 90"/>
                  <a:gd name="T35" fmla="*/ 28 h 64"/>
                  <a:gd name="T36" fmla="*/ 51 w 90"/>
                  <a:gd name="T37" fmla="*/ 34 h 64"/>
                  <a:gd name="T38" fmla="*/ 61 w 90"/>
                  <a:gd name="T39" fmla="*/ 36 h 64"/>
                  <a:gd name="T40" fmla="*/ 58 w 90"/>
                  <a:gd name="T41" fmla="*/ 47 h 64"/>
                  <a:gd name="T42" fmla="*/ 61 w 90"/>
                  <a:gd name="T43" fmla="*/ 51 h 64"/>
                  <a:gd name="T44" fmla="*/ 67 w 90"/>
                  <a:gd name="T45" fmla="*/ 54 h 64"/>
                  <a:gd name="T46" fmla="*/ 70 w 90"/>
                  <a:gd name="T47" fmla="*/ 54 h 64"/>
                  <a:gd name="T48" fmla="*/ 70 w 90"/>
                  <a:gd name="T49" fmla="*/ 51 h 64"/>
                  <a:gd name="T50" fmla="*/ 60 w 90"/>
                  <a:gd name="T51" fmla="*/ 45 h 64"/>
                  <a:gd name="T52" fmla="*/ 58 w 90"/>
                  <a:gd name="T53" fmla="*/ 47 h 64"/>
                  <a:gd name="T54" fmla="*/ 80 w 90"/>
                  <a:gd name="T55" fmla="*/ 58 h 64"/>
                  <a:gd name="T56" fmla="*/ 85 w 90"/>
                  <a:gd name="T57" fmla="*/ 63 h 64"/>
                  <a:gd name="T58" fmla="*/ 90 w 90"/>
                  <a:gd name="T59" fmla="*/ 64 h 64"/>
                  <a:gd name="T60" fmla="*/ 90 w 90"/>
                  <a:gd name="T61" fmla="*/ 63 h 64"/>
                  <a:gd name="T62" fmla="*/ 86 w 90"/>
                  <a:gd name="T63" fmla="*/ 60 h 64"/>
                  <a:gd name="T64" fmla="*/ 80 w 90"/>
                  <a:gd name="T65" fmla="*/ 58 h 64"/>
                  <a:gd name="T66" fmla="*/ 80 w 90"/>
                  <a:gd name="T67" fmla="*/ 58 h 64"/>
                  <a:gd name="T68" fmla="*/ 71 w 90"/>
                  <a:gd name="T69" fmla="*/ 35 h 64"/>
                  <a:gd name="T70" fmla="*/ 71 w 90"/>
                  <a:gd name="T71" fmla="*/ 41 h 64"/>
                  <a:gd name="T72" fmla="*/ 77 w 90"/>
                  <a:gd name="T73" fmla="*/ 50 h 64"/>
                  <a:gd name="T74" fmla="*/ 80 w 90"/>
                  <a:gd name="T75" fmla="*/ 51 h 64"/>
                  <a:gd name="T76" fmla="*/ 77 w 90"/>
                  <a:gd name="T77" fmla="*/ 42 h 64"/>
                  <a:gd name="T78" fmla="*/ 71 w 90"/>
                  <a:gd name="T79" fmla="*/ 35 h 64"/>
                  <a:gd name="T80" fmla="*/ 71 w 90"/>
                  <a:gd name="T81" fmla="*/ 3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 h="64">
                    <a:moveTo>
                      <a:pt x="0" y="0"/>
                    </a:moveTo>
                    <a:lnTo>
                      <a:pt x="0" y="0"/>
                    </a:lnTo>
                    <a:lnTo>
                      <a:pt x="2" y="4"/>
                    </a:lnTo>
                    <a:lnTo>
                      <a:pt x="4" y="12"/>
                    </a:lnTo>
                    <a:lnTo>
                      <a:pt x="10" y="16"/>
                    </a:lnTo>
                    <a:lnTo>
                      <a:pt x="12" y="17"/>
                    </a:lnTo>
                    <a:lnTo>
                      <a:pt x="15" y="17"/>
                    </a:lnTo>
                    <a:lnTo>
                      <a:pt x="15" y="17"/>
                    </a:lnTo>
                    <a:lnTo>
                      <a:pt x="16" y="16"/>
                    </a:lnTo>
                    <a:lnTo>
                      <a:pt x="15" y="13"/>
                    </a:lnTo>
                    <a:lnTo>
                      <a:pt x="10" y="6"/>
                    </a:lnTo>
                    <a:lnTo>
                      <a:pt x="3" y="1"/>
                    </a:lnTo>
                    <a:lnTo>
                      <a:pt x="0" y="0"/>
                    </a:lnTo>
                    <a:lnTo>
                      <a:pt x="0" y="0"/>
                    </a:lnTo>
                    <a:lnTo>
                      <a:pt x="0" y="0"/>
                    </a:lnTo>
                    <a:close/>
                    <a:moveTo>
                      <a:pt x="22" y="15"/>
                    </a:moveTo>
                    <a:lnTo>
                      <a:pt x="22" y="15"/>
                    </a:lnTo>
                    <a:lnTo>
                      <a:pt x="26" y="20"/>
                    </a:lnTo>
                    <a:lnTo>
                      <a:pt x="29" y="23"/>
                    </a:lnTo>
                    <a:lnTo>
                      <a:pt x="32" y="23"/>
                    </a:lnTo>
                    <a:lnTo>
                      <a:pt x="32" y="23"/>
                    </a:lnTo>
                    <a:lnTo>
                      <a:pt x="31" y="22"/>
                    </a:lnTo>
                    <a:lnTo>
                      <a:pt x="28" y="17"/>
                    </a:lnTo>
                    <a:lnTo>
                      <a:pt x="23" y="16"/>
                    </a:lnTo>
                    <a:lnTo>
                      <a:pt x="22" y="15"/>
                    </a:lnTo>
                    <a:lnTo>
                      <a:pt x="22" y="15"/>
                    </a:lnTo>
                    <a:lnTo>
                      <a:pt x="22" y="15"/>
                    </a:lnTo>
                    <a:close/>
                    <a:moveTo>
                      <a:pt x="61" y="36"/>
                    </a:moveTo>
                    <a:lnTo>
                      <a:pt x="61" y="36"/>
                    </a:lnTo>
                    <a:lnTo>
                      <a:pt x="61" y="35"/>
                    </a:lnTo>
                    <a:lnTo>
                      <a:pt x="60" y="34"/>
                    </a:lnTo>
                    <a:lnTo>
                      <a:pt x="54" y="29"/>
                    </a:lnTo>
                    <a:lnTo>
                      <a:pt x="48" y="26"/>
                    </a:lnTo>
                    <a:lnTo>
                      <a:pt x="45" y="26"/>
                    </a:lnTo>
                    <a:lnTo>
                      <a:pt x="44" y="28"/>
                    </a:lnTo>
                    <a:lnTo>
                      <a:pt x="44" y="28"/>
                    </a:lnTo>
                    <a:lnTo>
                      <a:pt x="47" y="31"/>
                    </a:lnTo>
                    <a:lnTo>
                      <a:pt x="51" y="34"/>
                    </a:lnTo>
                    <a:lnTo>
                      <a:pt x="57" y="36"/>
                    </a:lnTo>
                    <a:lnTo>
                      <a:pt x="61" y="36"/>
                    </a:lnTo>
                    <a:lnTo>
                      <a:pt x="61" y="36"/>
                    </a:lnTo>
                    <a:close/>
                    <a:moveTo>
                      <a:pt x="58" y="47"/>
                    </a:moveTo>
                    <a:lnTo>
                      <a:pt x="58" y="47"/>
                    </a:lnTo>
                    <a:lnTo>
                      <a:pt x="61" y="51"/>
                    </a:lnTo>
                    <a:lnTo>
                      <a:pt x="64" y="52"/>
                    </a:lnTo>
                    <a:lnTo>
                      <a:pt x="67" y="54"/>
                    </a:lnTo>
                    <a:lnTo>
                      <a:pt x="70" y="54"/>
                    </a:lnTo>
                    <a:lnTo>
                      <a:pt x="70" y="54"/>
                    </a:lnTo>
                    <a:lnTo>
                      <a:pt x="71" y="52"/>
                    </a:lnTo>
                    <a:lnTo>
                      <a:pt x="70" y="51"/>
                    </a:lnTo>
                    <a:lnTo>
                      <a:pt x="66" y="48"/>
                    </a:lnTo>
                    <a:lnTo>
                      <a:pt x="60" y="45"/>
                    </a:lnTo>
                    <a:lnTo>
                      <a:pt x="58" y="45"/>
                    </a:lnTo>
                    <a:lnTo>
                      <a:pt x="58" y="47"/>
                    </a:lnTo>
                    <a:lnTo>
                      <a:pt x="58" y="47"/>
                    </a:lnTo>
                    <a:close/>
                    <a:moveTo>
                      <a:pt x="80" y="58"/>
                    </a:moveTo>
                    <a:lnTo>
                      <a:pt x="80" y="58"/>
                    </a:lnTo>
                    <a:lnTo>
                      <a:pt x="85" y="63"/>
                    </a:lnTo>
                    <a:lnTo>
                      <a:pt x="87" y="64"/>
                    </a:lnTo>
                    <a:lnTo>
                      <a:pt x="90" y="64"/>
                    </a:lnTo>
                    <a:lnTo>
                      <a:pt x="90" y="64"/>
                    </a:lnTo>
                    <a:lnTo>
                      <a:pt x="90" y="63"/>
                    </a:lnTo>
                    <a:lnTo>
                      <a:pt x="90" y="61"/>
                    </a:lnTo>
                    <a:lnTo>
                      <a:pt x="86" y="60"/>
                    </a:lnTo>
                    <a:lnTo>
                      <a:pt x="82" y="58"/>
                    </a:lnTo>
                    <a:lnTo>
                      <a:pt x="80" y="58"/>
                    </a:lnTo>
                    <a:lnTo>
                      <a:pt x="80" y="58"/>
                    </a:lnTo>
                    <a:lnTo>
                      <a:pt x="80" y="58"/>
                    </a:lnTo>
                    <a:close/>
                    <a:moveTo>
                      <a:pt x="71" y="35"/>
                    </a:moveTo>
                    <a:lnTo>
                      <a:pt x="71" y="35"/>
                    </a:lnTo>
                    <a:lnTo>
                      <a:pt x="70" y="38"/>
                    </a:lnTo>
                    <a:lnTo>
                      <a:pt x="71" y="41"/>
                    </a:lnTo>
                    <a:lnTo>
                      <a:pt x="74" y="45"/>
                    </a:lnTo>
                    <a:lnTo>
                      <a:pt x="77" y="50"/>
                    </a:lnTo>
                    <a:lnTo>
                      <a:pt x="80" y="51"/>
                    </a:lnTo>
                    <a:lnTo>
                      <a:pt x="80" y="51"/>
                    </a:lnTo>
                    <a:lnTo>
                      <a:pt x="80" y="48"/>
                    </a:lnTo>
                    <a:lnTo>
                      <a:pt x="77" y="42"/>
                    </a:lnTo>
                    <a:lnTo>
                      <a:pt x="73" y="36"/>
                    </a:lnTo>
                    <a:lnTo>
                      <a:pt x="71" y="35"/>
                    </a:lnTo>
                    <a:lnTo>
                      <a:pt x="71" y="35"/>
                    </a:lnTo>
                    <a:lnTo>
                      <a:pt x="71" y="35"/>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 name="Freeform 156">
                <a:extLst>
                  <a:ext uri="{FF2B5EF4-FFF2-40B4-BE49-F238E27FC236}">
                    <a16:creationId xmlns:a16="http://schemas.microsoft.com/office/drawing/2014/main" id="{32127222-3427-3829-E5D6-7AB25B1F752E}"/>
                  </a:ext>
                </a:extLst>
              </p:cNvPr>
              <p:cNvSpPr>
                <a:spLocks noEditPoints="1"/>
              </p:cNvSpPr>
              <p:nvPr/>
            </p:nvSpPr>
            <p:spPr bwMode="auto">
              <a:xfrm>
                <a:off x="5588000" y="5214938"/>
                <a:ext cx="760413" cy="676275"/>
              </a:xfrm>
              <a:custGeom>
                <a:avLst/>
                <a:gdLst>
                  <a:gd name="T0" fmla="*/ 475 w 479"/>
                  <a:gd name="T1" fmla="*/ 185 h 426"/>
                  <a:gd name="T2" fmla="*/ 455 w 479"/>
                  <a:gd name="T3" fmla="*/ 165 h 426"/>
                  <a:gd name="T4" fmla="*/ 445 w 479"/>
                  <a:gd name="T5" fmla="*/ 144 h 426"/>
                  <a:gd name="T6" fmla="*/ 431 w 479"/>
                  <a:gd name="T7" fmla="*/ 135 h 426"/>
                  <a:gd name="T8" fmla="*/ 395 w 479"/>
                  <a:gd name="T9" fmla="*/ 102 h 426"/>
                  <a:gd name="T10" fmla="*/ 389 w 479"/>
                  <a:gd name="T11" fmla="*/ 76 h 426"/>
                  <a:gd name="T12" fmla="*/ 373 w 479"/>
                  <a:gd name="T13" fmla="*/ 43 h 426"/>
                  <a:gd name="T14" fmla="*/ 360 w 479"/>
                  <a:gd name="T15" fmla="*/ 22 h 426"/>
                  <a:gd name="T16" fmla="*/ 343 w 479"/>
                  <a:gd name="T17" fmla="*/ 4 h 426"/>
                  <a:gd name="T18" fmla="*/ 337 w 479"/>
                  <a:gd name="T19" fmla="*/ 33 h 426"/>
                  <a:gd name="T20" fmla="*/ 324 w 479"/>
                  <a:gd name="T21" fmla="*/ 83 h 426"/>
                  <a:gd name="T22" fmla="*/ 293 w 479"/>
                  <a:gd name="T23" fmla="*/ 68 h 426"/>
                  <a:gd name="T24" fmla="*/ 265 w 479"/>
                  <a:gd name="T25" fmla="*/ 48 h 426"/>
                  <a:gd name="T26" fmla="*/ 277 w 479"/>
                  <a:gd name="T27" fmla="*/ 29 h 426"/>
                  <a:gd name="T28" fmla="*/ 276 w 479"/>
                  <a:gd name="T29" fmla="*/ 16 h 426"/>
                  <a:gd name="T30" fmla="*/ 262 w 479"/>
                  <a:gd name="T31" fmla="*/ 17 h 426"/>
                  <a:gd name="T32" fmla="*/ 226 w 479"/>
                  <a:gd name="T33" fmla="*/ 3 h 426"/>
                  <a:gd name="T34" fmla="*/ 211 w 479"/>
                  <a:gd name="T35" fmla="*/ 16 h 426"/>
                  <a:gd name="T36" fmla="*/ 198 w 479"/>
                  <a:gd name="T37" fmla="*/ 38 h 426"/>
                  <a:gd name="T38" fmla="*/ 191 w 479"/>
                  <a:gd name="T39" fmla="*/ 51 h 426"/>
                  <a:gd name="T40" fmla="*/ 179 w 479"/>
                  <a:gd name="T41" fmla="*/ 48 h 426"/>
                  <a:gd name="T42" fmla="*/ 161 w 479"/>
                  <a:gd name="T43" fmla="*/ 38 h 426"/>
                  <a:gd name="T44" fmla="*/ 144 w 479"/>
                  <a:gd name="T45" fmla="*/ 45 h 426"/>
                  <a:gd name="T46" fmla="*/ 134 w 479"/>
                  <a:gd name="T47" fmla="*/ 55 h 426"/>
                  <a:gd name="T48" fmla="*/ 127 w 479"/>
                  <a:gd name="T49" fmla="*/ 74 h 426"/>
                  <a:gd name="T50" fmla="*/ 117 w 479"/>
                  <a:gd name="T51" fmla="*/ 70 h 426"/>
                  <a:gd name="T52" fmla="*/ 91 w 479"/>
                  <a:gd name="T53" fmla="*/ 108 h 426"/>
                  <a:gd name="T54" fmla="*/ 54 w 479"/>
                  <a:gd name="T55" fmla="*/ 121 h 426"/>
                  <a:gd name="T56" fmla="*/ 25 w 479"/>
                  <a:gd name="T57" fmla="*/ 131 h 426"/>
                  <a:gd name="T58" fmla="*/ 13 w 479"/>
                  <a:gd name="T59" fmla="*/ 132 h 426"/>
                  <a:gd name="T60" fmla="*/ 3 w 479"/>
                  <a:gd name="T61" fmla="*/ 169 h 426"/>
                  <a:gd name="T62" fmla="*/ 6 w 479"/>
                  <a:gd name="T63" fmla="*/ 184 h 426"/>
                  <a:gd name="T64" fmla="*/ 2 w 479"/>
                  <a:gd name="T65" fmla="*/ 185 h 426"/>
                  <a:gd name="T66" fmla="*/ 22 w 479"/>
                  <a:gd name="T67" fmla="*/ 235 h 426"/>
                  <a:gd name="T68" fmla="*/ 31 w 479"/>
                  <a:gd name="T69" fmla="*/ 281 h 426"/>
                  <a:gd name="T70" fmla="*/ 31 w 479"/>
                  <a:gd name="T71" fmla="*/ 296 h 426"/>
                  <a:gd name="T72" fmla="*/ 70 w 479"/>
                  <a:gd name="T73" fmla="*/ 297 h 426"/>
                  <a:gd name="T74" fmla="*/ 124 w 479"/>
                  <a:gd name="T75" fmla="*/ 287 h 426"/>
                  <a:gd name="T76" fmla="*/ 163 w 479"/>
                  <a:gd name="T77" fmla="*/ 268 h 426"/>
                  <a:gd name="T78" fmla="*/ 217 w 479"/>
                  <a:gd name="T79" fmla="*/ 258 h 426"/>
                  <a:gd name="T80" fmla="*/ 246 w 479"/>
                  <a:gd name="T81" fmla="*/ 268 h 426"/>
                  <a:gd name="T82" fmla="*/ 260 w 479"/>
                  <a:gd name="T83" fmla="*/ 287 h 426"/>
                  <a:gd name="T84" fmla="*/ 276 w 479"/>
                  <a:gd name="T85" fmla="*/ 293 h 426"/>
                  <a:gd name="T86" fmla="*/ 295 w 479"/>
                  <a:gd name="T87" fmla="*/ 280 h 426"/>
                  <a:gd name="T88" fmla="*/ 283 w 479"/>
                  <a:gd name="T89" fmla="*/ 305 h 426"/>
                  <a:gd name="T90" fmla="*/ 300 w 479"/>
                  <a:gd name="T91" fmla="*/ 302 h 426"/>
                  <a:gd name="T92" fmla="*/ 315 w 479"/>
                  <a:gd name="T93" fmla="*/ 322 h 426"/>
                  <a:gd name="T94" fmla="*/ 334 w 479"/>
                  <a:gd name="T95" fmla="*/ 347 h 426"/>
                  <a:gd name="T96" fmla="*/ 373 w 479"/>
                  <a:gd name="T97" fmla="*/ 345 h 426"/>
                  <a:gd name="T98" fmla="*/ 380 w 479"/>
                  <a:gd name="T99" fmla="*/ 348 h 426"/>
                  <a:gd name="T100" fmla="*/ 394 w 479"/>
                  <a:gd name="T101" fmla="*/ 360 h 426"/>
                  <a:gd name="T102" fmla="*/ 434 w 479"/>
                  <a:gd name="T103" fmla="*/ 341 h 426"/>
                  <a:gd name="T104" fmla="*/ 453 w 479"/>
                  <a:gd name="T105" fmla="*/ 284 h 426"/>
                  <a:gd name="T106" fmla="*/ 474 w 479"/>
                  <a:gd name="T107" fmla="*/ 249 h 426"/>
                  <a:gd name="T108" fmla="*/ 478 w 479"/>
                  <a:gd name="T109" fmla="*/ 214 h 426"/>
                  <a:gd name="T110" fmla="*/ 203 w 479"/>
                  <a:gd name="T111" fmla="*/ 13 h 426"/>
                  <a:gd name="T112" fmla="*/ 287 w 479"/>
                  <a:gd name="T113" fmla="*/ 318 h 426"/>
                  <a:gd name="T114" fmla="*/ 394 w 479"/>
                  <a:gd name="T115" fmla="*/ 389 h 426"/>
                  <a:gd name="T116" fmla="*/ 379 w 479"/>
                  <a:gd name="T117" fmla="*/ 407 h 426"/>
                  <a:gd name="T118" fmla="*/ 401 w 479"/>
                  <a:gd name="T119" fmla="*/ 420 h 426"/>
                  <a:gd name="T120" fmla="*/ 411 w 479"/>
                  <a:gd name="T121" fmla="*/ 413 h 426"/>
                  <a:gd name="T122" fmla="*/ 412 w 479"/>
                  <a:gd name="T123" fmla="*/ 38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9" h="426">
                    <a:moveTo>
                      <a:pt x="478" y="213"/>
                    </a:moveTo>
                    <a:lnTo>
                      <a:pt x="478" y="213"/>
                    </a:lnTo>
                    <a:lnTo>
                      <a:pt x="479" y="210"/>
                    </a:lnTo>
                    <a:lnTo>
                      <a:pt x="478" y="207"/>
                    </a:lnTo>
                    <a:lnTo>
                      <a:pt x="477" y="204"/>
                    </a:lnTo>
                    <a:lnTo>
                      <a:pt x="475" y="204"/>
                    </a:lnTo>
                    <a:lnTo>
                      <a:pt x="475" y="204"/>
                    </a:lnTo>
                    <a:lnTo>
                      <a:pt x="474" y="202"/>
                    </a:lnTo>
                    <a:lnTo>
                      <a:pt x="474" y="197"/>
                    </a:lnTo>
                    <a:lnTo>
                      <a:pt x="475" y="185"/>
                    </a:lnTo>
                    <a:lnTo>
                      <a:pt x="475" y="185"/>
                    </a:lnTo>
                    <a:lnTo>
                      <a:pt x="475" y="179"/>
                    </a:lnTo>
                    <a:lnTo>
                      <a:pt x="472" y="182"/>
                    </a:lnTo>
                    <a:lnTo>
                      <a:pt x="472" y="182"/>
                    </a:lnTo>
                    <a:lnTo>
                      <a:pt x="471" y="182"/>
                    </a:lnTo>
                    <a:lnTo>
                      <a:pt x="469" y="182"/>
                    </a:lnTo>
                    <a:lnTo>
                      <a:pt x="466" y="179"/>
                    </a:lnTo>
                    <a:lnTo>
                      <a:pt x="463" y="173"/>
                    </a:lnTo>
                    <a:lnTo>
                      <a:pt x="463" y="173"/>
                    </a:lnTo>
                    <a:lnTo>
                      <a:pt x="461" y="167"/>
                    </a:lnTo>
                    <a:lnTo>
                      <a:pt x="458" y="165"/>
                    </a:lnTo>
                    <a:lnTo>
                      <a:pt x="455" y="165"/>
                    </a:lnTo>
                    <a:lnTo>
                      <a:pt x="455" y="165"/>
                    </a:lnTo>
                    <a:lnTo>
                      <a:pt x="453" y="163"/>
                    </a:lnTo>
                    <a:lnTo>
                      <a:pt x="452" y="162"/>
                    </a:lnTo>
                    <a:lnTo>
                      <a:pt x="452" y="159"/>
                    </a:lnTo>
                    <a:lnTo>
                      <a:pt x="449" y="159"/>
                    </a:lnTo>
                    <a:lnTo>
                      <a:pt x="449" y="159"/>
                    </a:lnTo>
                    <a:lnTo>
                      <a:pt x="447" y="157"/>
                    </a:lnTo>
                    <a:lnTo>
                      <a:pt x="446" y="156"/>
                    </a:lnTo>
                    <a:lnTo>
                      <a:pt x="445" y="147"/>
                    </a:lnTo>
                    <a:lnTo>
                      <a:pt x="445" y="147"/>
                    </a:lnTo>
                    <a:lnTo>
                      <a:pt x="445" y="144"/>
                    </a:lnTo>
                    <a:lnTo>
                      <a:pt x="443" y="143"/>
                    </a:lnTo>
                    <a:lnTo>
                      <a:pt x="442" y="143"/>
                    </a:lnTo>
                    <a:lnTo>
                      <a:pt x="440" y="143"/>
                    </a:lnTo>
                    <a:lnTo>
                      <a:pt x="440" y="143"/>
                    </a:lnTo>
                    <a:lnTo>
                      <a:pt x="439" y="141"/>
                    </a:lnTo>
                    <a:lnTo>
                      <a:pt x="437" y="141"/>
                    </a:lnTo>
                    <a:lnTo>
                      <a:pt x="434" y="143"/>
                    </a:lnTo>
                    <a:lnTo>
                      <a:pt x="434" y="143"/>
                    </a:lnTo>
                    <a:lnTo>
                      <a:pt x="431" y="143"/>
                    </a:lnTo>
                    <a:lnTo>
                      <a:pt x="431" y="140"/>
                    </a:lnTo>
                    <a:lnTo>
                      <a:pt x="431" y="135"/>
                    </a:lnTo>
                    <a:lnTo>
                      <a:pt x="431" y="135"/>
                    </a:lnTo>
                    <a:lnTo>
                      <a:pt x="430" y="131"/>
                    </a:lnTo>
                    <a:lnTo>
                      <a:pt x="427" y="127"/>
                    </a:lnTo>
                    <a:lnTo>
                      <a:pt x="427" y="127"/>
                    </a:lnTo>
                    <a:lnTo>
                      <a:pt x="423" y="122"/>
                    </a:lnTo>
                    <a:lnTo>
                      <a:pt x="423" y="118"/>
                    </a:lnTo>
                    <a:lnTo>
                      <a:pt x="423" y="118"/>
                    </a:lnTo>
                    <a:lnTo>
                      <a:pt x="421" y="116"/>
                    </a:lnTo>
                    <a:lnTo>
                      <a:pt x="420" y="113"/>
                    </a:lnTo>
                    <a:lnTo>
                      <a:pt x="411" y="109"/>
                    </a:lnTo>
                    <a:lnTo>
                      <a:pt x="395" y="102"/>
                    </a:lnTo>
                    <a:lnTo>
                      <a:pt x="395" y="102"/>
                    </a:lnTo>
                    <a:lnTo>
                      <a:pt x="394" y="100"/>
                    </a:lnTo>
                    <a:lnTo>
                      <a:pt x="394" y="97"/>
                    </a:lnTo>
                    <a:lnTo>
                      <a:pt x="394" y="96"/>
                    </a:lnTo>
                    <a:lnTo>
                      <a:pt x="392" y="93"/>
                    </a:lnTo>
                    <a:lnTo>
                      <a:pt x="392" y="93"/>
                    </a:lnTo>
                    <a:lnTo>
                      <a:pt x="391" y="92"/>
                    </a:lnTo>
                    <a:lnTo>
                      <a:pt x="391" y="89"/>
                    </a:lnTo>
                    <a:lnTo>
                      <a:pt x="389" y="80"/>
                    </a:lnTo>
                    <a:lnTo>
                      <a:pt x="389" y="80"/>
                    </a:lnTo>
                    <a:lnTo>
                      <a:pt x="389" y="76"/>
                    </a:lnTo>
                    <a:lnTo>
                      <a:pt x="386" y="73"/>
                    </a:lnTo>
                    <a:lnTo>
                      <a:pt x="383" y="70"/>
                    </a:lnTo>
                    <a:lnTo>
                      <a:pt x="383" y="67"/>
                    </a:lnTo>
                    <a:lnTo>
                      <a:pt x="383" y="67"/>
                    </a:lnTo>
                    <a:lnTo>
                      <a:pt x="382" y="61"/>
                    </a:lnTo>
                    <a:lnTo>
                      <a:pt x="382" y="52"/>
                    </a:lnTo>
                    <a:lnTo>
                      <a:pt x="382" y="52"/>
                    </a:lnTo>
                    <a:lnTo>
                      <a:pt x="380" y="49"/>
                    </a:lnTo>
                    <a:lnTo>
                      <a:pt x="378" y="48"/>
                    </a:lnTo>
                    <a:lnTo>
                      <a:pt x="375" y="45"/>
                    </a:lnTo>
                    <a:lnTo>
                      <a:pt x="373" y="43"/>
                    </a:lnTo>
                    <a:lnTo>
                      <a:pt x="373" y="43"/>
                    </a:lnTo>
                    <a:lnTo>
                      <a:pt x="373" y="42"/>
                    </a:lnTo>
                    <a:lnTo>
                      <a:pt x="370" y="42"/>
                    </a:lnTo>
                    <a:lnTo>
                      <a:pt x="364" y="43"/>
                    </a:lnTo>
                    <a:lnTo>
                      <a:pt x="364" y="43"/>
                    </a:lnTo>
                    <a:lnTo>
                      <a:pt x="362" y="43"/>
                    </a:lnTo>
                    <a:lnTo>
                      <a:pt x="360" y="41"/>
                    </a:lnTo>
                    <a:lnTo>
                      <a:pt x="360" y="32"/>
                    </a:lnTo>
                    <a:lnTo>
                      <a:pt x="360" y="32"/>
                    </a:lnTo>
                    <a:lnTo>
                      <a:pt x="360" y="27"/>
                    </a:lnTo>
                    <a:lnTo>
                      <a:pt x="360" y="22"/>
                    </a:lnTo>
                    <a:lnTo>
                      <a:pt x="357" y="17"/>
                    </a:lnTo>
                    <a:lnTo>
                      <a:pt x="356" y="13"/>
                    </a:lnTo>
                    <a:lnTo>
                      <a:pt x="356" y="13"/>
                    </a:lnTo>
                    <a:lnTo>
                      <a:pt x="353" y="10"/>
                    </a:lnTo>
                    <a:lnTo>
                      <a:pt x="351" y="6"/>
                    </a:lnTo>
                    <a:lnTo>
                      <a:pt x="351" y="1"/>
                    </a:lnTo>
                    <a:lnTo>
                      <a:pt x="350" y="0"/>
                    </a:lnTo>
                    <a:lnTo>
                      <a:pt x="350" y="0"/>
                    </a:lnTo>
                    <a:lnTo>
                      <a:pt x="347" y="0"/>
                    </a:lnTo>
                    <a:lnTo>
                      <a:pt x="345" y="1"/>
                    </a:lnTo>
                    <a:lnTo>
                      <a:pt x="343" y="4"/>
                    </a:lnTo>
                    <a:lnTo>
                      <a:pt x="343" y="7"/>
                    </a:lnTo>
                    <a:lnTo>
                      <a:pt x="343" y="7"/>
                    </a:lnTo>
                    <a:lnTo>
                      <a:pt x="341" y="13"/>
                    </a:lnTo>
                    <a:lnTo>
                      <a:pt x="340" y="17"/>
                    </a:lnTo>
                    <a:lnTo>
                      <a:pt x="340" y="17"/>
                    </a:lnTo>
                    <a:lnTo>
                      <a:pt x="338" y="20"/>
                    </a:lnTo>
                    <a:lnTo>
                      <a:pt x="338" y="23"/>
                    </a:lnTo>
                    <a:lnTo>
                      <a:pt x="338" y="27"/>
                    </a:lnTo>
                    <a:lnTo>
                      <a:pt x="338" y="30"/>
                    </a:lnTo>
                    <a:lnTo>
                      <a:pt x="338" y="30"/>
                    </a:lnTo>
                    <a:lnTo>
                      <a:pt x="337" y="33"/>
                    </a:lnTo>
                    <a:lnTo>
                      <a:pt x="337" y="39"/>
                    </a:lnTo>
                    <a:lnTo>
                      <a:pt x="337" y="51"/>
                    </a:lnTo>
                    <a:lnTo>
                      <a:pt x="337" y="51"/>
                    </a:lnTo>
                    <a:lnTo>
                      <a:pt x="335" y="61"/>
                    </a:lnTo>
                    <a:lnTo>
                      <a:pt x="335" y="65"/>
                    </a:lnTo>
                    <a:lnTo>
                      <a:pt x="332" y="68"/>
                    </a:lnTo>
                    <a:lnTo>
                      <a:pt x="332" y="68"/>
                    </a:lnTo>
                    <a:lnTo>
                      <a:pt x="329" y="77"/>
                    </a:lnTo>
                    <a:lnTo>
                      <a:pt x="327" y="80"/>
                    </a:lnTo>
                    <a:lnTo>
                      <a:pt x="324" y="83"/>
                    </a:lnTo>
                    <a:lnTo>
                      <a:pt x="324" y="83"/>
                    </a:lnTo>
                    <a:lnTo>
                      <a:pt x="318" y="83"/>
                    </a:lnTo>
                    <a:lnTo>
                      <a:pt x="313" y="81"/>
                    </a:lnTo>
                    <a:lnTo>
                      <a:pt x="311" y="80"/>
                    </a:lnTo>
                    <a:lnTo>
                      <a:pt x="309" y="77"/>
                    </a:lnTo>
                    <a:lnTo>
                      <a:pt x="309" y="77"/>
                    </a:lnTo>
                    <a:lnTo>
                      <a:pt x="308" y="74"/>
                    </a:lnTo>
                    <a:lnTo>
                      <a:pt x="305" y="73"/>
                    </a:lnTo>
                    <a:lnTo>
                      <a:pt x="299" y="71"/>
                    </a:lnTo>
                    <a:lnTo>
                      <a:pt x="299" y="71"/>
                    </a:lnTo>
                    <a:lnTo>
                      <a:pt x="296" y="71"/>
                    </a:lnTo>
                    <a:lnTo>
                      <a:pt x="293" y="68"/>
                    </a:lnTo>
                    <a:lnTo>
                      <a:pt x="287" y="62"/>
                    </a:lnTo>
                    <a:lnTo>
                      <a:pt x="287" y="62"/>
                    </a:lnTo>
                    <a:lnTo>
                      <a:pt x="283" y="61"/>
                    </a:lnTo>
                    <a:lnTo>
                      <a:pt x="280" y="61"/>
                    </a:lnTo>
                    <a:lnTo>
                      <a:pt x="277" y="61"/>
                    </a:lnTo>
                    <a:lnTo>
                      <a:pt x="276" y="58"/>
                    </a:lnTo>
                    <a:lnTo>
                      <a:pt x="276" y="58"/>
                    </a:lnTo>
                    <a:lnTo>
                      <a:pt x="271" y="54"/>
                    </a:lnTo>
                    <a:lnTo>
                      <a:pt x="267" y="49"/>
                    </a:lnTo>
                    <a:lnTo>
                      <a:pt x="267" y="49"/>
                    </a:lnTo>
                    <a:lnTo>
                      <a:pt x="265" y="48"/>
                    </a:lnTo>
                    <a:lnTo>
                      <a:pt x="265" y="46"/>
                    </a:lnTo>
                    <a:lnTo>
                      <a:pt x="268" y="43"/>
                    </a:lnTo>
                    <a:lnTo>
                      <a:pt x="268" y="43"/>
                    </a:lnTo>
                    <a:lnTo>
                      <a:pt x="270" y="42"/>
                    </a:lnTo>
                    <a:lnTo>
                      <a:pt x="271" y="39"/>
                    </a:lnTo>
                    <a:lnTo>
                      <a:pt x="270" y="33"/>
                    </a:lnTo>
                    <a:lnTo>
                      <a:pt x="270" y="33"/>
                    </a:lnTo>
                    <a:lnTo>
                      <a:pt x="268" y="32"/>
                    </a:lnTo>
                    <a:lnTo>
                      <a:pt x="270" y="30"/>
                    </a:lnTo>
                    <a:lnTo>
                      <a:pt x="277" y="29"/>
                    </a:lnTo>
                    <a:lnTo>
                      <a:pt x="277" y="29"/>
                    </a:lnTo>
                    <a:lnTo>
                      <a:pt x="278" y="26"/>
                    </a:lnTo>
                    <a:lnTo>
                      <a:pt x="278" y="25"/>
                    </a:lnTo>
                    <a:lnTo>
                      <a:pt x="278" y="22"/>
                    </a:lnTo>
                    <a:lnTo>
                      <a:pt x="280" y="20"/>
                    </a:lnTo>
                    <a:lnTo>
                      <a:pt x="280" y="20"/>
                    </a:lnTo>
                    <a:lnTo>
                      <a:pt x="283" y="19"/>
                    </a:lnTo>
                    <a:lnTo>
                      <a:pt x="283" y="17"/>
                    </a:lnTo>
                    <a:lnTo>
                      <a:pt x="281" y="16"/>
                    </a:lnTo>
                    <a:lnTo>
                      <a:pt x="278" y="14"/>
                    </a:lnTo>
                    <a:lnTo>
                      <a:pt x="278" y="14"/>
                    </a:lnTo>
                    <a:lnTo>
                      <a:pt x="276" y="16"/>
                    </a:lnTo>
                    <a:lnTo>
                      <a:pt x="276" y="17"/>
                    </a:lnTo>
                    <a:lnTo>
                      <a:pt x="274" y="19"/>
                    </a:lnTo>
                    <a:lnTo>
                      <a:pt x="274" y="20"/>
                    </a:lnTo>
                    <a:lnTo>
                      <a:pt x="274" y="20"/>
                    </a:lnTo>
                    <a:lnTo>
                      <a:pt x="273" y="19"/>
                    </a:lnTo>
                    <a:lnTo>
                      <a:pt x="271" y="17"/>
                    </a:lnTo>
                    <a:lnTo>
                      <a:pt x="270" y="14"/>
                    </a:lnTo>
                    <a:lnTo>
                      <a:pt x="270" y="13"/>
                    </a:lnTo>
                    <a:lnTo>
                      <a:pt x="270" y="13"/>
                    </a:lnTo>
                    <a:lnTo>
                      <a:pt x="265" y="17"/>
                    </a:lnTo>
                    <a:lnTo>
                      <a:pt x="262" y="17"/>
                    </a:lnTo>
                    <a:lnTo>
                      <a:pt x="261" y="17"/>
                    </a:lnTo>
                    <a:lnTo>
                      <a:pt x="261" y="17"/>
                    </a:lnTo>
                    <a:lnTo>
                      <a:pt x="257" y="14"/>
                    </a:lnTo>
                    <a:lnTo>
                      <a:pt x="251" y="13"/>
                    </a:lnTo>
                    <a:lnTo>
                      <a:pt x="238" y="10"/>
                    </a:lnTo>
                    <a:lnTo>
                      <a:pt x="238" y="10"/>
                    </a:lnTo>
                    <a:lnTo>
                      <a:pt x="233" y="8"/>
                    </a:lnTo>
                    <a:lnTo>
                      <a:pt x="232" y="6"/>
                    </a:lnTo>
                    <a:lnTo>
                      <a:pt x="229" y="4"/>
                    </a:lnTo>
                    <a:lnTo>
                      <a:pt x="226" y="3"/>
                    </a:lnTo>
                    <a:lnTo>
                      <a:pt x="226" y="3"/>
                    </a:lnTo>
                    <a:lnTo>
                      <a:pt x="226" y="4"/>
                    </a:lnTo>
                    <a:lnTo>
                      <a:pt x="226" y="6"/>
                    </a:lnTo>
                    <a:lnTo>
                      <a:pt x="230" y="11"/>
                    </a:lnTo>
                    <a:lnTo>
                      <a:pt x="230" y="11"/>
                    </a:lnTo>
                    <a:lnTo>
                      <a:pt x="232" y="13"/>
                    </a:lnTo>
                    <a:lnTo>
                      <a:pt x="230" y="14"/>
                    </a:lnTo>
                    <a:lnTo>
                      <a:pt x="226" y="16"/>
                    </a:lnTo>
                    <a:lnTo>
                      <a:pt x="219" y="17"/>
                    </a:lnTo>
                    <a:lnTo>
                      <a:pt x="213" y="17"/>
                    </a:lnTo>
                    <a:lnTo>
                      <a:pt x="213" y="17"/>
                    </a:lnTo>
                    <a:lnTo>
                      <a:pt x="211" y="16"/>
                    </a:lnTo>
                    <a:lnTo>
                      <a:pt x="211" y="17"/>
                    </a:lnTo>
                    <a:lnTo>
                      <a:pt x="211" y="19"/>
                    </a:lnTo>
                    <a:lnTo>
                      <a:pt x="210" y="20"/>
                    </a:lnTo>
                    <a:lnTo>
                      <a:pt x="210" y="20"/>
                    </a:lnTo>
                    <a:lnTo>
                      <a:pt x="207" y="22"/>
                    </a:lnTo>
                    <a:lnTo>
                      <a:pt x="206" y="23"/>
                    </a:lnTo>
                    <a:lnTo>
                      <a:pt x="201" y="30"/>
                    </a:lnTo>
                    <a:lnTo>
                      <a:pt x="201" y="30"/>
                    </a:lnTo>
                    <a:lnTo>
                      <a:pt x="200" y="33"/>
                    </a:lnTo>
                    <a:lnTo>
                      <a:pt x="200" y="35"/>
                    </a:lnTo>
                    <a:lnTo>
                      <a:pt x="198" y="38"/>
                    </a:lnTo>
                    <a:lnTo>
                      <a:pt x="197" y="39"/>
                    </a:lnTo>
                    <a:lnTo>
                      <a:pt x="197" y="39"/>
                    </a:lnTo>
                    <a:lnTo>
                      <a:pt x="194" y="41"/>
                    </a:lnTo>
                    <a:lnTo>
                      <a:pt x="194" y="43"/>
                    </a:lnTo>
                    <a:lnTo>
                      <a:pt x="195" y="46"/>
                    </a:lnTo>
                    <a:lnTo>
                      <a:pt x="197" y="49"/>
                    </a:lnTo>
                    <a:lnTo>
                      <a:pt x="197" y="49"/>
                    </a:lnTo>
                    <a:lnTo>
                      <a:pt x="198" y="52"/>
                    </a:lnTo>
                    <a:lnTo>
                      <a:pt x="197" y="54"/>
                    </a:lnTo>
                    <a:lnTo>
                      <a:pt x="194" y="52"/>
                    </a:lnTo>
                    <a:lnTo>
                      <a:pt x="191" y="51"/>
                    </a:lnTo>
                    <a:lnTo>
                      <a:pt x="191" y="51"/>
                    </a:lnTo>
                    <a:lnTo>
                      <a:pt x="188" y="48"/>
                    </a:lnTo>
                    <a:lnTo>
                      <a:pt x="185" y="48"/>
                    </a:lnTo>
                    <a:lnTo>
                      <a:pt x="184" y="48"/>
                    </a:lnTo>
                    <a:lnTo>
                      <a:pt x="184" y="51"/>
                    </a:lnTo>
                    <a:lnTo>
                      <a:pt x="184" y="51"/>
                    </a:lnTo>
                    <a:lnTo>
                      <a:pt x="184" y="54"/>
                    </a:lnTo>
                    <a:lnTo>
                      <a:pt x="181" y="54"/>
                    </a:lnTo>
                    <a:lnTo>
                      <a:pt x="181" y="51"/>
                    </a:lnTo>
                    <a:lnTo>
                      <a:pt x="179" y="48"/>
                    </a:lnTo>
                    <a:lnTo>
                      <a:pt x="179" y="48"/>
                    </a:lnTo>
                    <a:lnTo>
                      <a:pt x="179" y="46"/>
                    </a:lnTo>
                    <a:lnTo>
                      <a:pt x="178" y="45"/>
                    </a:lnTo>
                    <a:lnTo>
                      <a:pt x="175" y="43"/>
                    </a:lnTo>
                    <a:lnTo>
                      <a:pt x="174" y="43"/>
                    </a:lnTo>
                    <a:lnTo>
                      <a:pt x="174" y="43"/>
                    </a:lnTo>
                    <a:lnTo>
                      <a:pt x="169" y="38"/>
                    </a:lnTo>
                    <a:lnTo>
                      <a:pt x="166" y="36"/>
                    </a:lnTo>
                    <a:lnTo>
                      <a:pt x="163" y="36"/>
                    </a:lnTo>
                    <a:lnTo>
                      <a:pt x="163" y="36"/>
                    </a:lnTo>
                    <a:lnTo>
                      <a:pt x="162" y="36"/>
                    </a:lnTo>
                    <a:lnTo>
                      <a:pt x="161" y="38"/>
                    </a:lnTo>
                    <a:lnTo>
                      <a:pt x="159" y="39"/>
                    </a:lnTo>
                    <a:lnTo>
                      <a:pt x="156" y="39"/>
                    </a:lnTo>
                    <a:lnTo>
                      <a:pt x="156" y="39"/>
                    </a:lnTo>
                    <a:lnTo>
                      <a:pt x="155" y="39"/>
                    </a:lnTo>
                    <a:lnTo>
                      <a:pt x="153" y="41"/>
                    </a:lnTo>
                    <a:lnTo>
                      <a:pt x="153" y="45"/>
                    </a:lnTo>
                    <a:lnTo>
                      <a:pt x="153" y="45"/>
                    </a:lnTo>
                    <a:lnTo>
                      <a:pt x="152" y="46"/>
                    </a:lnTo>
                    <a:lnTo>
                      <a:pt x="150" y="46"/>
                    </a:lnTo>
                    <a:lnTo>
                      <a:pt x="144" y="45"/>
                    </a:lnTo>
                    <a:lnTo>
                      <a:pt x="144" y="45"/>
                    </a:lnTo>
                    <a:lnTo>
                      <a:pt x="143" y="46"/>
                    </a:lnTo>
                    <a:lnTo>
                      <a:pt x="142" y="48"/>
                    </a:lnTo>
                    <a:lnTo>
                      <a:pt x="143" y="49"/>
                    </a:lnTo>
                    <a:lnTo>
                      <a:pt x="142" y="51"/>
                    </a:lnTo>
                    <a:lnTo>
                      <a:pt x="142" y="51"/>
                    </a:lnTo>
                    <a:lnTo>
                      <a:pt x="140" y="51"/>
                    </a:lnTo>
                    <a:lnTo>
                      <a:pt x="140" y="52"/>
                    </a:lnTo>
                    <a:lnTo>
                      <a:pt x="139" y="54"/>
                    </a:lnTo>
                    <a:lnTo>
                      <a:pt x="137" y="54"/>
                    </a:lnTo>
                    <a:lnTo>
                      <a:pt x="137" y="54"/>
                    </a:lnTo>
                    <a:lnTo>
                      <a:pt x="134" y="55"/>
                    </a:lnTo>
                    <a:lnTo>
                      <a:pt x="134" y="58"/>
                    </a:lnTo>
                    <a:lnTo>
                      <a:pt x="134" y="65"/>
                    </a:lnTo>
                    <a:lnTo>
                      <a:pt x="134" y="65"/>
                    </a:lnTo>
                    <a:lnTo>
                      <a:pt x="133" y="67"/>
                    </a:lnTo>
                    <a:lnTo>
                      <a:pt x="131" y="67"/>
                    </a:lnTo>
                    <a:lnTo>
                      <a:pt x="128" y="65"/>
                    </a:lnTo>
                    <a:lnTo>
                      <a:pt x="126" y="65"/>
                    </a:lnTo>
                    <a:lnTo>
                      <a:pt x="126" y="65"/>
                    </a:lnTo>
                    <a:lnTo>
                      <a:pt x="124" y="67"/>
                    </a:lnTo>
                    <a:lnTo>
                      <a:pt x="126" y="68"/>
                    </a:lnTo>
                    <a:lnTo>
                      <a:pt x="127" y="74"/>
                    </a:lnTo>
                    <a:lnTo>
                      <a:pt x="127" y="74"/>
                    </a:lnTo>
                    <a:lnTo>
                      <a:pt x="127" y="76"/>
                    </a:lnTo>
                    <a:lnTo>
                      <a:pt x="127" y="77"/>
                    </a:lnTo>
                    <a:lnTo>
                      <a:pt x="124" y="80"/>
                    </a:lnTo>
                    <a:lnTo>
                      <a:pt x="124" y="80"/>
                    </a:lnTo>
                    <a:lnTo>
                      <a:pt x="123" y="80"/>
                    </a:lnTo>
                    <a:lnTo>
                      <a:pt x="121" y="77"/>
                    </a:lnTo>
                    <a:lnTo>
                      <a:pt x="120" y="71"/>
                    </a:lnTo>
                    <a:lnTo>
                      <a:pt x="120" y="71"/>
                    </a:lnTo>
                    <a:lnTo>
                      <a:pt x="118" y="70"/>
                    </a:lnTo>
                    <a:lnTo>
                      <a:pt x="117" y="70"/>
                    </a:lnTo>
                    <a:lnTo>
                      <a:pt x="110" y="76"/>
                    </a:lnTo>
                    <a:lnTo>
                      <a:pt x="110" y="76"/>
                    </a:lnTo>
                    <a:lnTo>
                      <a:pt x="108" y="80"/>
                    </a:lnTo>
                    <a:lnTo>
                      <a:pt x="108" y="84"/>
                    </a:lnTo>
                    <a:lnTo>
                      <a:pt x="110" y="87"/>
                    </a:lnTo>
                    <a:lnTo>
                      <a:pt x="110" y="89"/>
                    </a:lnTo>
                    <a:lnTo>
                      <a:pt x="110" y="89"/>
                    </a:lnTo>
                    <a:lnTo>
                      <a:pt x="102" y="96"/>
                    </a:lnTo>
                    <a:lnTo>
                      <a:pt x="92" y="106"/>
                    </a:lnTo>
                    <a:lnTo>
                      <a:pt x="92" y="106"/>
                    </a:lnTo>
                    <a:lnTo>
                      <a:pt x="91" y="108"/>
                    </a:lnTo>
                    <a:lnTo>
                      <a:pt x="88" y="109"/>
                    </a:lnTo>
                    <a:lnTo>
                      <a:pt x="82" y="111"/>
                    </a:lnTo>
                    <a:lnTo>
                      <a:pt x="76" y="111"/>
                    </a:lnTo>
                    <a:lnTo>
                      <a:pt x="72" y="112"/>
                    </a:lnTo>
                    <a:lnTo>
                      <a:pt x="72" y="112"/>
                    </a:lnTo>
                    <a:lnTo>
                      <a:pt x="69" y="113"/>
                    </a:lnTo>
                    <a:lnTo>
                      <a:pt x="66" y="113"/>
                    </a:lnTo>
                    <a:lnTo>
                      <a:pt x="63" y="113"/>
                    </a:lnTo>
                    <a:lnTo>
                      <a:pt x="60" y="115"/>
                    </a:lnTo>
                    <a:lnTo>
                      <a:pt x="60" y="115"/>
                    </a:lnTo>
                    <a:lnTo>
                      <a:pt x="54" y="121"/>
                    </a:lnTo>
                    <a:lnTo>
                      <a:pt x="51" y="121"/>
                    </a:lnTo>
                    <a:lnTo>
                      <a:pt x="50" y="121"/>
                    </a:lnTo>
                    <a:lnTo>
                      <a:pt x="50" y="121"/>
                    </a:lnTo>
                    <a:lnTo>
                      <a:pt x="50" y="121"/>
                    </a:lnTo>
                    <a:lnTo>
                      <a:pt x="47" y="119"/>
                    </a:lnTo>
                    <a:lnTo>
                      <a:pt x="44" y="119"/>
                    </a:lnTo>
                    <a:lnTo>
                      <a:pt x="40" y="121"/>
                    </a:lnTo>
                    <a:lnTo>
                      <a:pt x="35" y="124"/>
                    </a:lnTo>
                    <a:lnTo>
                      <a:pt x="35" y="124"/>
                    </a:lnTo>
                    <a:lnTo>
                      <a:pt x="28" y="130"/>
                    </a:lnTo>
                    <a:lnTo>
                      <a:pt x="25" y="131"/>
                    </a:lnTo>
                    <a:lnTo>
                      <a:pt x="21" y="132"/>
                    </a:lnTo>
                    <a:lnTo>
                      <a:pt x="21" y="132"/>
                    </a:lnTo>
                    <a:lnTo>
                      <a:pt x="18" y="132"/>
                    </a:lnTo>
                    <a:lnTo>
                      <a:pt x="16" y="135"/>
                    </a:lnTo>
                    <a:lnTo>
                      <a:pt x="15" y="140"/>
                    </a:lnTo>
                    <a:lnTo>
                      <a:pt x="15" y="140"/>
                    </a:lnTo>
                    <a:lnTo>
                      <a:pt x="13" y="140"/>
                    </a:lnTo>
                    <a:lnTo>
                      <a:pt x="13" y="138"/>
                    </a:lnTo>
                    <a:lnTo>
                      <a:pt x="13" y="132"/>
                    </a:lnTo>
                    <a:lnTo>
                      <a:pt x="13" y="132"/>
                    </a:lnTo>
                    <a:lnTo>
                      <a:pt x="13" y="132"/>
                    </a:lnTo>
                    <a:lnTo>
                      <a:pt x="10" y="134"/>
                    </a:lnTo>
                    <a:lnTo>
                      <a:pt x="8" y="141"/>
                    </a:lnTo>
                    <a:lnTo>
                      <a:pt x="8" y="141"/>
                    </a:lnTo>
                    <a:lnTo>
                      <a:pt x="8" y="146"/>
                    </a:lnTo>
                    <a:lnTo>
                      <a:pt x="9" y="148"/>
                    </a:lnTo>
                    <a:lnTo>
                      <a:pt x="9" y="151"/>
                    </a:lnTo>
                    <a:lnTo>
                      <a:pt x="8" y="154"/>
                    </a:lnTo>
                    <a:lnTo>
                      <a:pt x="8" y="154"/>
                    </a:lnTo>
                    <a:lnTo>
                      <a:pt x="5" y="159"/>
                    </a:lnTo>
                    <a:lnTo>
                      <a:pt x="3" y="163"/>
                    </a:lnTo>
                    <a:lnTo>
                      <a:pt x="3" y="169"/>
                    </a:lnTo>
                    <a:lnTo>
                      <a:pt x="6" y="173"/>
                    </a:lnTo>
                    <a:lnTo>
                      <a:pt x="6" y="173"/>
                    </a:lnTo>
                    <a:lnTo>
                      <a:pt x="12" y="184"/>
                    </a:lnTo>
                    <a:lnTo>
                      <a:pt x="13" y="186"/>
                    </a:lnTo>
                    <a:lnTo>
                      <a:pt x="12" y="189"/>
                    </a:lnTo>
                    <a:lnTo>
                      <a:pt x="12" y="189"/>
                    </a:lnTo>
                    <a:lnTo>
                      <a:pt x="12" y="189"/>
                    </a:lnTo>
                    <a:lnTo>
                      <a:pt x="10" y="189"/>
                    </a:lnTo>
                    <a:lnTo>
                      <a:pt x="9" y="186"/>
                    </a:lnTo>
                    <a:lnTo>
                      <a:pt x="8" y="184"/>
                    </a:lnTo>
                    <a:lnTo>
                      <a:pt x="6" y="184"/>
                    </a:lnTo>
                    <a:lnTo>
                      <a:pt x="6" y="184"/>
                    </a:lnTo>
                    <a:lnTo>
                      <a:pt x="6" y="185"/>
                    </a:lnTo>
                    <a:lnTo>
                      <a:pt x="8" y="186"/>
                    </a:lnTo>
                    <a:lnTo>
                      <a:pt x="9" y="189"/>
                    </a:lnTo>
                    <a:lnTo>
                      <a:pt x="9" y="192"/>
                    </a:lnTo>
                    <a:lnTo>
                      <a:pt x="9" y="192"/>
                    </a:lnTo>
                    <a:lnTo>
                      <a:pt x="8" y="192"/>
                    </a:lnTo>
                    <a:lnTo>
                      <a:pt x="8" y="191"/>
                    </a:lnTo>
                    <a:lnTo>
                      <a:pt x="5" y="188"/>
                    </a:lnTo>
                    <a:lnTo>
                      <a:pt x="2" y="185"/>
                    </a:lnTo>
                    <a:lnTo>
                      <a:pt x="2" y="185"/>
                    </a:lnTo>
                    <a:lnTo>
                      <a:pt x="0" y="185"/>
                    </a:lnTo>
                    <a:lnTo>
                      <a:pt x="0" y="185"/>
                    </a:lnTo>
                    <a:lnTo>
                      <a:pt x="2" y="189"/>
                    </a:lnTo>
                    <a:lnTo>
                      <a:pt x="6" y="197"/>
                    </a:lnTo>
                    <a:lnTo>
                      <a:pt x="10" y="205"/>
                    </a:lnTo>
                    <a:lnTo>
                      <a:pt x="12" y="211"/>
                    </a:lnTo>
                    <a:lnTo>
                      <a:pt x="12" y="211"/>
                    </a:lnTo>
                    <a:lnTo>
                      <a:pt x="15" y="217"/>
                    </a:lnTo>
                    <a:lnTo>
                      <a:pt x="18" y="221"/>
                    </a:lnTo>
                    <a:lnTo>
                      <a:pt x="21" y="227"/>
                    </a:lnTo>
                    <a:lnTo>
                      <a:pt x="22" y="235"/>
                    </a:lnTo>
                    <a:lnTo>
                      <a:pt x="22" y="235"/>
                    </a:lnTo>
                    <a:lnTo>
                      <a:pt x="24" y="242"/>
                    </a:lnTo>
                    <a:lnTo>
                      <a:pt x="27" y="251"/>
                    </a:lnTo>
                    <a:lnTo>
                      <a:pt x="32" y="261"/>
                    </a:lnTo>
                    <a:lnTo>
                      <a:pt x="32" y="261"/>
                    </a:lnTo>
                    <a:lnTo>
                      <a:pt x="32" y="264"/>
                    </a:lnTo>
                    <a:lnTo>
                      <a:pt x="32" y="267"/>
                    </a:lnTo>
                    <a:lnTo>
                      <a:pt x="31" y="271"/>
                    </a:lnTo>
                    <a:lnTo>
                      <a:pt x="31" y="277"/>
                    </a:lnTo>
                    <a:lnTo>
                      <a:pt x="31" y="277"/>
                    </a:lnTo>
                    <a:lnTo>
                      <a:pt x="31" y="281"/>
                    </a:lnTo>
                    <a:lnTo>
                      <a:pt x="29" y="284"/>
                    </a:lnTo>
                    <a:lnTo>
                      <a:pt x="27" y="286"/>
                    </a:lnTo>
                    <a:lnTo>
                      <a:pt x="24" y="286"/>
                    </a:lnTo>
                    <a:lnTo>
                      <a:pt x="24" y="286"/>
                    </a:lnTo>
                    <a:lnTo>
                      <a:pt x="22" y="287"/>
                    </a:lnTo>
                    <a:lnTo>
                      <a:pt x="22" y="290"/>
                    </a:lnTo>
                    <a:lnTo>
                      <a:pt x="24" y="293"/>
                    </a:lnTo>
                    <a:lnTo>
                      <a:pt x="27" y="294"/>
                    </a:lnTo>
                    <a:lnTo>
                      <a:pt x="27" y="294"/>
                    </a:lnTo>
                    <a:lnTo>
                      <a:pt x="29" y="294"/>
                    </a:lnTo>
                    <a:lnTo>
                      <a:pt x="31" y="296"/>
                    </a:lnTo>
                    <a:lnTo>
                      <a:pt x="32" y="299"/>
                    </a:lnTo>
                    <a:lnTo>
                      <a:pt x="35" y="302"/>
                    </a:lnTo>
                    <a:lnTo>
                      <a:pt x="35" y="302"/>
                    </a:lnTo>
                    <a:lnTo>
                      <a:pt x="41" y="303"/>
                    </a:lnTo>
                    <a:lnTo>
                      <a:pt x="47" y="305"/>
                    </a:lnTo>
                    <a:lnTo>
                      <a:pt x="59" y="303"/>
                    </a:lnTo>
                    <a:lnTo>
                      <a:pt x="59" y="303"/>
                    </a:lnTo>
                    <a:lnTo>
                      <a:pt x="61" y="303"/>
                    </a:lnTo>
                    <a:lnTo>
                      <a:pt x="63" y="300"/>
                    </a:lnTo>
                    <a:lnTo>
                      <a:pt x="66" y="297"/>
                    </a:lnTo>
                    <a:lnTo>
                      <a:pt x="70" y="297"/>
                    </a:lnTo>
                    <a:lnTo>
                      <a:pt x="70" y="297"/>
                    </a:lnTo>
                    <a:lnTo>
                      <a:pt x="73" y="296"/>
                    </a:lnTo>
                    <a:lnTo>
                      <a:pt x="75" y="294"/>
                    </a:lnTo>
                    <a:lnTo>
                      <a:pt x="77" y="291"/>
                    </a:lnTo>
                    <a:lnTo>
                      <a:pt x="77" y="291"/>
                    </a:lnTo>
                    <a:lnTo>
                      <a:pt x="82" y="289"/>
                    </a:lnTo>
                    <a:lnTo>
                      <a:pt x="89" y="289"/>
                    </a:lnTo>
                    <a:lnTo>
                      <a:pt x="108" y="289"/>
                    </a:lnTo>
                    <a:lnTo>
                      <a:pt x="108" y="289"/>
                    </a:lnTo>
                    <a:lnTo>
                      <a:pt x="117" y="289"/>
                    </a:lnTo>
                    <a:lnTo>
                      <a:pt x="124" y="287"/>
                    </a:lnTo>
                    <a:lnTo>
                      <a:pt x="127" y="284"/>
                    </a:lnTo>
                    <a:lnTo>
                      <a:pt x="130" y="280"/>
                    </a:lnTo>
                    <a:lnTo>
                      <a:pt x="130" y="280"/>
                    </a:lnTo>
                    <a:lnTo>
                      <a:pt x="133" y="277"/>
                    </a:lnTo>
                    <a:lnTo>
                      <a:pt x="137" y="275"/>
                    </a:lnTo>
                    <a:lnTo>
                      <a:pt x="142" y="274"/>
                    </a:lnTo>
                    <a:lnTo>
                      <a:pt x="146" y="271"/>
                    </a:lnTo>
                    <a:lnTo>
                      <a:pt x="146" y="271"/>
                    </a:lnTo>
                    <a:lnTo>
                      <a:pt x="149" y="270"/>
                    </a:lnTo>
                    <a:lnTo>
                      <a:pt x="152" y="268"/>
                    </a:lnTo>
                    <a:lnTo>
                      <a:pt x="163" y="268"/>
                    </a:lnTo>
                    <a:lnTo>
                      <a:pt x="163" y="268"/>
                    </a:lnTo>
                    <a:lnTo>
                      <a:pt x="171" y="267"/>
                    </a:lnTo>
                    <a:lnTo>
                      <a:pt x="178" y="265"/>
                    </a:lnTo>
                    <a:lnTo>
                      <a:pt x="190" y="261"/>
                    </a:lnTo>
                    <a:lnTo>
                      <a:pt x="190" y="261"/>
                    </a:lnTo>
                    <a:lnTo>
                      <a:pt x="194" y="259"/>
                    </a:lnTo>
                    <a:lnTo>
                      <a:pt x="201" y="258"/>
                    </a:lnTo>
                    <a:lnTo>
                      <a:pt x="213" y="256"/>
                    </a:lnTo>
                    <a:lnTo>
                      <a:pt x="213" y="256"/>
                    </a:lnTo>
                    <a:lnTo>
                      <a:pt x="216" y="256"/>
                    </a:lnTo>
                    <a:lnTo>
                      <a:pt x="217" y="258"/>
                    </a:lnTo>
                    <a:lnTo>
                      <a:pt x="220" y="261"/>
                    </a:lnTo>
                    <a:lnTo>
                      <a:pt x="223" y="264"/>
                    </a:lnTo>
                    <a:lnTo>
                      <a:pt x="228" y="264"/>
                    </a:lnTo>
                    <a:lnTo>
                      <a:pt x="228" y="264"/>
                    </a:lnTo>
                    <a:lnTo>
                      <a:pt x="232" y="264"/>
                    </a:lnTo>
                    <a:lnTo>
                      <a:pt x="236" y="265"/>
                    </a:lnTo>
                    <a:lnTo>
                      <a:pt x="242" y="267"/>
                    </a:lnTo>
                    <a:lnTo>
                      <a:pt x="242" y="267"/>
                    </a:lnTo>
                    <a:lnTo>
                      <a:pt x="244" y="267"/>
                    </a:lnTo>
                    <a:lnTo>
                      <a:pt x="245" y="267"/>
                    </a:lnTo>
                    <a:lnTo>
                      <a:pt x="246" y="268"/>
                    </a:lnTo>
                    <a:lnTo>
                      <a:pt x="248" y="270"/>
                    </a:lnTo>
                    <a:lnTo>
                      <a:pt x="248" y="270"/>
                    </a:lnTo>
                    <a:lnTo>
                      <a:pt x="251" y="271"/>
                    </a:lnTo>
                    <a:lnTo>
                      <a:pt x="251" y="272"/>
                    </a:lnTo>
                    <a:lnTo>
                      <a:pt x="249" y="277"/>
                    </a:lnTo>
                    <a:lnTo>
                      <a:pt x="249" y="277"/>
                    </a:lnTo>
                    <a:lnTo>
                      <a:pt x="249" y="278"/>
                    </a:lnTo>
                    <a:lnTo>
                      <a:pt x="252" y="280"/>
                    </a:lnTo>
                    <a:lnTo>
                      <a:pt x="255" y="283"/>
                    </a:lnTo>
                    <a:lnTo>
                      <a:pt x="260" y="287"/>
                    </a:lnTo>
                    <a:lnTo>
                      <a:pt x="260" y="287"/>
                    </a:lnTo>
                    <a:lnTo>
                      <a:pt x="262" y="290"/>
                    </a:lnTo>
                    <a:lnTo>
                      <a:pt x="262" y="293"/>
                    </a:lnTo>
                    <a:lnTo>
                      <a:pt x="261" y="296"/>
                    </a:lnTo>
                    <a:lnTo>
                      <a:pt x="262" y="300"/>
                    </a:lnTo>
                    <a:lnTo>
                      <a:pt x="262" y="300"/>
                    </a:lnTo>
                    <a:lnTo>
                      <a:pt x="264" y="302"/>
                    </a:lnTo>
                    <a:lnTo>
                      <a:pt x="267" y="303"/>
                    </a:lnTo>
                    <a:lnTo>
                      <a:pt x="268" y="300"/>
                    </a:lnTo>
                    <a:lnTo>
                      <a:pt x="273" y="296"/>
                    </a:lnTo>
                    <a:lnTo>
                      <a:pt x="273" y="296"/>
                    </a:lnTo>
                    <a:lnTo>
                      <a:pt x="276" y="293"/>
                    </a:lnTo>
                    <a:lnTo>
                      <a:pt x="280" y="291"/>
                    </a:lnTo>
                    <a:lnTo>
                      <a:pt x="283" y="290"/>
                    </a:lnTo>
                    <a:lnTo>
                      <a:pt x="284" y="287"/>
                    </a:lnTo>
                    <a:lnTo>
                      <a:pt x="284" y="287"/>
                    </a:lnTo>
                    <a:lnTo>
                      <a:pt x="286" y="283"/>
                    </a:lnTo>
                    <a:lnTo>
                      <a:pt x="287" y="278"/>
                    </a:lnTo>
                    <a:lnTo>
                      <a:pt x="290" y="277"/>
                    </a:lnTo>
                    <a:lnTo>
                      <a:pt x="292" y="277"/>
                    </a:lnTo>
                    <a:lnTo>
                      <a:pt x="293" y="277"/>
                    </a:lnTo>
                    <a:lnTo>
                      <a:pt x="293" y="277"/>
                    </a:lnTo>
                    <a:lnTo>
                      <a:pt x="295" y="280"/>
                    </a:lnTo>
                    <a:lnTo>
                      <a:pt x="293" y="281"/>
                    </a:lnTo>
                    <a:lnTo>
                      <a:pt x="292" y="287"/>
                    </a:lnTo>
                    <a:lnTo>
                      <a:pt x="289" y="293"/>
                    </a:lnTo>
                    <a:lnTo>
                      <a:pt x="289" y="293"/>
                    </a:lnTo>
                    <a:lnTo>
                      <a:pt x="287" y="300"/>
                    </a:lnTo>
                    <a:lnTo>
                      <a:pt x="284" y="302"/>
                    </a:lnTo>
                    <a:lnTo>
                      <a:pt x="283" y="302"/>
                    </a:lnTo>
                    <a:lnTo>
                      <a:pt x="281" y="303"/>
                    </a:lnTo>
                    <a:lnTo>
                      <a:pt x="281" y="303"/>
                    </a:lnTo>
                    <a:lnTo>
                      <a:pt x="281" y="305"/>
                    </a:lnTo>
                    <a:lnTo>
                      <a:pt x="283" y="305"/>
                    </a:lnTo>
                    <a:lnTo>
                      <a:pt x="287" y="306"/>
                    </a:lnTo>
                    <a:lnTo>
                      <a:pt x="290" y="305"/>
                    </a:lnTo>
                    <a:lnTo>
                      <a:pt x="292" y="303"/>
                    </a:lnTo>
                    <a:lnTo>
                      <a:pt x="293" y="302"/>
                    </a:lnTo>
                    <a:lnTo>
                      <a:pt x="293" y="302"/>
                    </a:lnTo>
                    <a:lnTo>
                      <a:pt x="293" y="297"/>
                    </a:lnTo>
                    <a:lnTo>
                      <a:pt x="295" y="296"/>
                    </a:lnTo>
                    <a:lnTo>
                      <a:pt x="296" y="296"/>
                    </a:lnTo>
                    <a:lnTo>
                      <a:pt x="299" y="299"/>
                    </a:lnTo>
                    <a:lnTo>
                      <a:pt x="299" y="299"/>
                    </a:lnTo>
                    <a:lnTo>
                      <a:pt x="300" y="302"/>
                    </a:lnTo>
                    <a:lnTo>
                      <a:pt x="299" y="306"/>
                    </a:lnTo>
                    <a:lnTo>
                      <a:pt x="297" y="309"/>
                    </a:lnTo>
                    <a:lnTo>
                      <a:pt x="297" y="312"/>
                    </a:lnTo>
                    <a:lnTo>
                      <a:pt x="297" y="312"/>
                    </a:lnTo>
                    <a:lnTo>
                      <a:pt x="299" y="312"/>
                    </a:lnTo>
                    <a:lnTo>
                      <a:pt x="300" y="312"/>
                    </a:lnTo>
                    <a:lnTo>
                      <a:pt x="306" y="310"/>
                    </a:lnTo>
                    <a:lnTo>
                      <a:pt x="306" y="310"/>
                    </a:lnTo>
                    <a:lnTo>
                      <a:pt x="309" y="313"/>
                    </a:lnTo>
                    <a:lnTo>
                      <a:pt x="313" y="316"/>
                    </a:lnTo>
                    <a:lnTo>
                      <a:pt x="315" y="322"/>
                    </a:lnTo>
                    <a:lnTo>
                      <a:pt x="316" y="326"/>
                    </a:lnTo>
                    <a:lnTo>
                      <a:pt x="316" y="326"/>
                    </a:lnTo>
                    <a:lnTo>
                      <a:pt x="315" y="331"/>
                    </a:lnTo>
                    <a:lnTo>
                      <a:pt x="315" y="335"/>
                    </a:lnTo>
                    <a:lnTo>
                      <a:pt x="318" y="338"/>
                    </a:lnTo>
                    <a:lnTo>
                      <a:pt x="322" y="343"/>
                    </a:lnTo>
                    <a:lnTo>
                      <a:pt x="322" y="343"/>
                    </a:lnTo>
                    <a:lnTo>
                      <a:pt x="329" y="347"/>
                    </a:lnTo>
                    <a:lnTo>
                      <a:pt x="331" y="347"/>
                    </a:lnTo>
                    <a:lnTo>
                      <a:pt x="334" y="347"/>
                    </a:lnTo>
                    <a:lnTo>
                      <a:pt x="334" y="347"/>
                    </a:lnTo>
                    <a:lnTo>
                      <a:pt x="340" y="348"/>
                    </a:lnTo>
                    <a:lnTo>
                      <a:pt x="347" y="350"/>
                    </a:lnTo>
                    <a:lnTo>
                      <a:pt x="353" y="353"/>
                    </a:lnTo>
                    <a:lnTo>
                      <a:pt x="357" y="356"/>
                    </a:lnTo>
                    <a:lnTo>
                      <a:pt x="357" y="356"/>
                    </a:lnTo>
                    <a:lnTo>
                      <a:pt x="362" y="356"/>
                    </a:lnTo>
                    <a:lnTo>
                      <a:pt x="366" y="354"/>
                    </a:lnTo>
                    <a:lnTo>
                      <a:pt x="370" y="351"/>
                    </a:lnTo>
                    <a:lnTo>
                      <a:pt x="372" y="347"/>
                    </a:lnTo>
                    <a:lnTo>
                      <a:pt x="372" y="347"/>
                    </a:lnTo>
                    <a:lnTo>
                      <a:pt x="373" y="345"/>
                    </a:lnTo>
                    <a:lnTo>
                      <a:pt x="375" y="344"/>
                    </a:lnTo>
                    <a:lnTo>
                      <a:pt x="378" y="344"/>
                    </a:lnTo>
                    <a:lnTo>
                      <a:pt x="379" y="347"/>
                    </a:lnTo>
                    <a:lnTo>
                      <a:pt x="378" y="348"/>
                    </a:lnTo>
                    <a:lnTo>
                      <a:pt x="378" y="348"/>
                    </a:lnTo>
                    <a:lnTo>
                      <a:pt x="376" y="351"/>
                    </a:lnTo>
                    <a:lnTo>
                      <a:pt x="378" y="353"/>
                    </a:lnTo>
                    <a:lnTo>
                      <a:pt x="379" y="354"/>
                    </a:lnTo>
                    <a:lnTo>
                      <a:pt x="379" y="353"/>
                    </a:lnTo>
                    <a:lnTo>
                      <a:pt x="379" y="353"/>
                    </a:lnTo>
                    <a:lnTo>
                      <a:pt x="380" y="348"/>
                    </a:lnTo>
                    <a:lnTo>
                      <a:pt x="382" y="348"/>
                    </a:lnTo>
                    <a:lnTo>
                      <a:pt x="382" y="350"/>
                    </a:lnTo>
                    <a:lnTo>
                      <a:pt x="382" y="350"/>
                    </a:lnTo>
                    <a:lnTo>
                      <a:pt x="383" y="353"/>
                    </a:lnTo>
                    <a:lnTo>
                      <a:pt x="386" y="354"/>
                    </a:lnTo>
                    <a:lnTo>
                      <a:pt x="389" y="356"/>
                    </a:lnTo>
                    <a:lnTo>
                      <a:pt x="391" y="357"/>
                    </a:lnTo>
                    <a:lnTo>
                      <a:pt x="391" y="357"/>
                    </a:lnTo>
                    <a:lnTo>
                      <a:pt x="394" y="360"/>
                    </a:lnTo>
                    <a:lnTo>
                      <a:pt x="394" y="361"/>
                    </a:lnTo>
                    <a:lnTo>
                      <a:pt x="394" y="360"/>
                    </a:lnTo>
                    <a:lnTo>
                      <a:pt x="394" y="360"/>
                    </a:lnTo>
                    <a:lnTo>
                      <a:pt x="395" y="356"/>
                    </a:lnTo>
                    <a:lnTo>
                      <a:pt x="399" y="353"/>
                    </a:lnTo>
                    <a:lnTo>
                      <a:pt x="399" y="353"/>
                    </a:lnTo>
                    <a:lnTo>
                      <a:pt x="405" y="350"/>
                    </a:lnTo>
                    <a:lnTo>
                      <a:pt x="411" y="345"/>
                    </a:lnTo>
                    <a:lnTo>
                      <a:pt x="411" y="345"/>
                    </a:lnTo>
                    <a:lnTo>
                      <a:pt x="415" y="343"/>
                    </a:lnTo>
                    <a:lnTo>
                      <a:pt x="424" y="341"/>
                    </a:lnTo>
                    <a:lnTo>
                      <a:pt x="434" y="341"/>
                    </a:lnTo>
                    <a:lnTo>
                      <a:pt x="434" y="341"/>
                    </a:lnTo>
                    <a:lnTo>
                      <a:pt x="436" y="338"/>
                    </a:lnTo>
                    <a:lnTo>
                      <a:pt x="437" y="332"/>
                    </a:lnTo>
                    <a:lnTo>
                      <a:pt x="439" y="318"/>
                    </a:lnTo>
                    <a:lnTo>
                      <a:pt x="439" y="318"/>
                    </a:lnTo>
                    <a:lnTo>
                      <a:pt x="440" y="312"/>
                    </a:lnTo>
                    <a:lnTo>
                      <a:pt x="443" y="309"/>
                    </a:lnTo>
                    <a:lnTo>
                      <a:pt x="446" y="305"/>
                    </a:lnTo>
                    <a:lnTo>
                      <a:pt x="447" y="299"/>
                    </a:lnTo>
                    <a:lnTo>
                      <a:pt x="447" y="299"/>
                    </a:lnTo>
                    <a:lnTo>
                      <a:pt x="450" y="291"/>
                    </a:lnTo>
                    <a:lnTo>
                      <a:pt x="453" y="284"/>
                    </a:lnTo>
                    <a:lnTo>
                      <a:pt x="458" y="277"/>
                    </a:lnTo>
                    <a:lnTo>
                      <a:pt x="461" y="274"/>
                    </a:lnTo>
                    <a:lnTo>
                      <a:pt x="461" y="274"/>
                    </a:lnTo>
                    <a:lnTo>
                      <a:pt x="465" y="271"/>
                    </a:lnTo>
                    <a:lnTo>
                      <a:pt x="466" y="270"/>
                    </a:lnTo>
                    <a:lnTo>
                      <a:pt x="468" y="267"/>
                    </a:lnTo>
                    <a:lnTo>
                      <a:pt x="468" y="267"/>
                    </a:lnTo>
                    <a:lnTo>
                      <a:pt x="468" y="262"/>
                    </a:lnTo>
                    <a:lnTo>
                      <a:pt x="471" y="258"/>
                    </a:lnTo>
                    <a:lnTo>
                      <a:pt x="472" y="254"/>
                    </a:lnTo>
                    <a:lnTo>
                      <a:pt x="474" y="249"/>
                    </a:lnTo>
                    <a:lnTo>
                      <a:pt x="474" y="249"/>
                    </a:lnTo>
                    <a:lnTo>
                      <a:pt x="475" y="240"/>
                    </a:lnTo>
                    <a:lnTo>
                      <a:pt x="477" y="235"/>
                    </a:lnTo>
                    <a:lnTo>
                      <a:pt x="477" y="235"/>
                    </a:lnTo>
                    <a:lnTo>
                      <a:pt x="475" y="230"/>
                    </a:lnTo>
                    <a:lnTo>
                      <a:pt x="475" y="226"/>
                    </a:lnTo>
                    <a:lnTo>
                      <a:pt x="478" y="223"/>
                    </a:lnTo>
                    <a:lnTo>
                      <a:pt x="478" y="223"/>
                    </a:lnTo>
                    <a:lnTo>
                      <a:pt x="479" y="220"/>
                    </a:lnTo>
                    <a:lnTo>
                      <a:pt x="478" y="217"/>
                    </a:lnTo>
                    <a:lnTo>
                      <a:pt x="478" y="214"/>
                    </a:lnTo>
                    <a:lnTo>
                      <a:pt x="478" y="213"/>
                    </a:lnTo>
                    <a:lnTo>
                      <a:pt x="478" y="213"/>
                    </a:lnTo>
                    <a:close/>
                    <a:moveTo>
                      <a:pt x="217" y="8"/>
                    </a:moveTo>
                    <a:lnTo>
                      <a:pt x="217" y="8"/>
                    </a:lnTo>
                    <a:lnTo>
                      <a:pt x="217" y="8"/>
                    </a:lnTo>
                    <a:lnTo>
                      <a:pt x="214" y="7"/>
                    </a:lnTo>
                    <a:lnTo>
                      <a:pt x="209" y="8"/>
                    </a:lnTo>
                    <a:lnTo>
                      <a:pt x="203" y="10"/>
                    </a:lnTo>
                    <a:lnTo>
                      <a:pt x="203" y="11"/>
                    </a:lnTo>
                    <a:lnTo>
                      <a:pt x="203" y="13"/>
                    </a:lnTo>
                    <a:lnTo>
                      <a:pt x="203" y="13"/>
                    </a:lnTo>
                    <a:lnTo>
                      <a:pt x="206" y="13"/>
                    </a:lnTo>
                    <a:lnTo>
                      <a:pt x="211" y="13"/>
                    </a:lnTo>
                    <a:lnTo>
                      <a:pt x="216" y="11"/>
                    </a:lnTo>
                    <a:lnTo>
                      <a:pt x="217" y="10"/>
                    </a:lnTo>
                    <a:lnTo>
                      <a:pt x="217" y="8"/>
                    </a:lnTo>
                    <a:lnTo>
                      <a:pt x="217" y="8"/>
                    </a:lnTo>
                    <a:close/>
                    <a:moveTo>
                      <a:pt x="276" y="316"/>
                    </a:moveTo>
                    <a:lnTo>
                      <a:pt x="276" y="316"/>
                    </a:lnTo>
                    <a:lnTo>
                      <a:pt x="280" y="318"/>
                    </a:lnTo>
                    <a:lnTo>
                      <a:pt x="284" y="318"/>
                    </a:lnTo>
                    <a:lnTo>
                      <a:pt x="287" y="318"/>
                    </a:lnTo>
                    <a:lnTo>
                      <a:pt x="290" y="315"/>
                    </a:lnTo>
                    <a:lnTo>
                      <a:pt x="290" y="315"/>
                    </a:lnTo>
                    <a:lnTo>
                      <a:pt x="290" y="313"/>
                    </a:lnTo>
                    <a:lnTo>
                      <a:pt x="289" y="313"/>
                    </a:lnTo>
                    <a:lnTo>
                      <a:pt x="283" y="313"/>
                    </a:lnTo>
                    <a:lnTo>
                      <a:pt x="277" y="315"/>
                    </a:lnTo>
                    <a:lnTo>
                      <a:pt x="276" y="316"/>
                    </a:lnTo>
                    <a:lnTo>
                      <a:pt x="276" y="316"/>
                    </a:lnTo>
                    <a:lnTo>
                      <a:pt x="276" y="316"/>
                    </a:lnTo>
                    <a:close/>
                    <a:moveTo>
                      <a:pt x="394" y="389"/>
                    </a:moveTo>
                    <a:lnTo>
                      <a:pt x="394" y="389"/>
                    </a:lnTo>
                    <a:lnTo>
                      <a:pt x="388" y="388"/>
                    </a:lnTo>
                    <a:lnTo>
                      <a:pt x="382" y="386"/>
                    </a:lnTo>
                    <a:lnTo>
                      <a:pt x="378" y="383"/>
                    </a:lnTo>
                    <a:lnTo>
                      <a:pt x="373" y="383"/>
                    </a:lnTo>
                    <a:lnTo>
                      <a:pt x="373" y="383"/>
                    </a:lnTo>
                    <a:lnTo>
                      <a:pt x="373" y="385"/>
                    </a:lnTo>
                    <a:lnTo>
                      <a:pt x="373" y="386"/>
                    </a:lnTo>
                    <a:lnTo>
                      <a:pt x="376" y="394"/>
                    </a:lnTo>
                    <a:lnTo>
                      <a:pt x="379" y="401"/>
                    </a:lnTo>
                    <a:lnTo>
                      <a:pt x="380" y="404"/>
                    </a:lnTo>
                    <a:lnTo>
                      <a:pt x="379" y="407"/>
                    </a:lnTo>
                    <a:lnTo>
                      <a:pt x="379" y="407"/>
                    </a:lnTo>
                    <a:lnTo>
                      <a:pt x="379" y="408"/>
                    </a:lnTo>
                    <a:lnTo>
                      <a:pt x="379" y="411"/>
                    </a:lnTo>
                    <a:lnTo>
                      <a:pt x="383" y="417"/>
                    </a:lnTo>
                    <a:lnTo>
                      <a:pt x="389" y="423"/>
                    </a:lnTo>
                    <a:lnTo>
                      <a:pt x="395" y="426"/>
                    </a:lnTo>
                    <a:lnTo>
                      <a:pt x="395" y="426"/>
                    </a:lnTo>
                    <a:lnTo>
                      <a:pt x="398" y="424"/>
                    </a:lnTo>
                    <a:lnTo>
                      <a:pt x="398" y="423"/>
                    </a:lnTo>
                    <a:lnTo>
                      <a:pt x="399" y="421"/>
                    </a:lnTo>
                    <a:lnTo>
                      <a:pt x="401" y="420"/>
                    </a:lnTo>
                    <a:lnTo>
                      <a:pt x="401" y="420"/>
                    </a:lnTo>
                    <a:lnTo>
                      <a:pt x="402" y="420"/>
                    </a:lnTo>
                    <a:lnTo>
                      <a:pt x="404" y="418"/>
                    </a:lnTo>
                    <a:lnTo>
                      <a:pt x="404" y="414"/>
                    </a:lnTo>
                    <a:lnTo>
                      <a:pt x="404" y="414"/>
                    </a:lnTo>
                    <a:lnTo>
                      <a:pt x="405" y="414"/>
                    </a:lnTo>
                    <a:lnTo>
                      <a:pt x="407" y="414"/>
                    </a:lnTo>
                    <a:lnTo>
                      <a:pt x="408" y="415"/>
                    </a:lnTo>
                    <a:lnTo>
                      <a:pt x="411" y="415"/>
                    </a:lnTo>
                    <a:lnTo>
                      <a:pt x="411" y="415"/>
                    </a:lnTo>
                    <a:lnTo>
                      <a:pt x="411" y="413"/>
                    </a:lnTo>
                    <a:lnTo>
                      <a:pt x="411" y="408"/>
                    </a:lnTo>
                    <a:lnTo>
                      <a:pt x="412" y="405"/>
                    </a:lnTo>
                    <a:lnTo>
                      <a:pt x="412" y="404"/>
                    </a:lnTo>
                    <a:lnTo>
                      <a:pt x="414" y="402"/>
                    </a:lnTo>
                    <a:lnTo>
                      <a:pt x="414" y="402"/>
                    </a:lnTo>
                    <a:lnTo>
                      <a:pt x="415" y="402"/>
                    </a:lnTo>
                    <a:lnTo>
                      <a:pt x="415" y="401"/>
                    </a:lnTo>
                    <a:lnTo>
                      <a:pt x="415" y="395"/>
                    </a:lnTo>
                    <a:lnTo>
                      <a:pt x="414" y="385"/>
                    </a:lnTo>
                    <a:lnTo>
                      <a:pt x="414" y="385"/>
                    </a:lnTo>
                    <a:lnTo>
                      <a:pt x="412" y="383"/>
                    </a:lnTo>
                    <a:lnTo>
                      <a:pt x="411" y="383"/>
                    </a:lnTo>
                    <a:lnTo>
                      <a:pt x="405" y="385"/>
                    </a:lnTo>
                    <a:lnTo>
                      <a:pt x="399" y="388"/>
                    </a:lnTo>
                    <a:lnTo>
                      <a:pt x="394" y="389"/>
                    </a:lnTo>
                    <a:lnTo>
                      <a:pt x="394" y="389"/>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 name="Freeform 157">
                <a:extLst>
                  <a:ext uri="{FF2B5EF4-FFF2-40B4-BE49-F238E27FC236}">
                    <a16:creationId xmlns:a16="http://schemas.microsoft.com/office/drawing/2014/main" id="{895961E4-32E7-87B9-E81E-AFD845BE2981}"/>
                  </a:ext>
                </a:extLst>
              </p:cNvPr>
              <p:cNvSpPr>
                <a:spLocks noEditPoints="1"/>
              </p:cNvSpPr>
              <p:nvPr/>
            </p:nvSpPr>
            <p:spPr bwMode="auto">
              <a:xfrm>
                <a:off x="6591300" y="5694363"/>
                <a:ext cx="225425" cy="277813"/>
              </a:xfrm>
              <a:custGeom>
                <a:avLst/>
                <a:gdLst>
                  <a:gd name="T0" fmla="*/ 83 w 142"/>
                  <a:gd name="T1" fmla="*/ 84 h 175"/>
                  <a:gd name="T2" fmla="*/ 76 w 142"/>
                  <a:gd name="T3" fmla="*/ 87 h 175"/>
                  <a:gd name="T4" fmla="*/ 67 w 142"/>
                  <a:gd name="T5" fmla="*/ 83 h 175"/>
                  <a:gd name="T6" fmla="*/ 65 w 142"/>
                  <a:gd name="T7" fmla="*/ 90 h 175"/>
                  <a:gd name="T8" fmla="*/ 57 w 142"/>
                  <a:gd name="T9" fmla="*/ 99 h 175"/>
                  <a:gd name="T10" fmla="*/ 48 w 142"/>
                  <a:gd name="T11" fmla="*/ 113 h 175"/>
                  <a:gd name="T12" fmla="*/ 19 w 142"/>
                  <a:gd name="T13" fmla="*/ 131 h 175"/>
                  <a:gd name="T14" fmla="*/ 6 w 142"/>
                  <a:gd name="T15" fmla="*/ 141 h 175"/>
                  <a:gd name="T16" fmla="*/ 2 w 142"/>
                  <a:gd name="T17" fmla="*/ 150 h 175"/>
                  <a:gd name="T18" fmla="*/ 5 w 142"/>
                  <a:gd name="T19" fmla="*/ 160 h 175"/>
                  <a:gd name="T20" fmla="*/ 12 w 142"/>
                  <a:gd name="T21" fmla="*/ 162 h 175"/>
                  <a:gd name="T22" fmla="*/ 21 w 142"/>
                  <a:gd name="T23" fmla="*/ 166 h 175"/>
                  <a:gd name="T24" fmla="*/ 35 w 142"/>
                  <a:gd name="T25" fmla="*/ 165 h 175"/>
                  <a:gd name="T26" fmla="*/ 48 w 142"/>
                  <a:gd name="T27" fmla="*/ 151 h 175"/>
                  <a:gd name="T28" fmla="*/ 51 w 142"/>
                  <a:gd name="T29" fmla="*/ 146 h 175"/>
                  <a:gd name="T30" fmla="*/ 57 w 142"/>
                  <a:gd name="T31" fmla="*/ 132 h 175"/>
                  <a:gd name="T32" fmla="*/ 69 w 142"/>
                  <a:gd name="T33" fmla="*/ 127 h 175"/>
                  <a:gd name="T34" fmla="*/ 73 w 142"/>
                  <a:gd name="T35" fmla="*/ 121 h 175"/>
                  <a:gd name="T36" fmla="*/ 81 w 142"/>
                  <a:gd name="T37" fmla="*/ 109 h 175"/>
                  <a:gd name="T38" fmla="*/ 89 w 142"/>
                  <a:gd name="T39" fmla="*/ 97 h 175"/>
                  <a:gd name="T40" fmla="*/ 89 w 142"/>
                  <a:gd name="T41" fmla="*/ 92 h 175"/>
                  <a:gd name="T42" fmla="*/ 88 w 142"/>
                  <a:gd name="T43" fmla="*/ 84 h 175"/>
                  <a:gd name="T44" fmla="*/ 18 w 142"/>
                  <a:gd name="T45" fmla="*/ 172 h 175"/>
                  <a:gd name="T46" fmla="*/ 15 w 142"/>
                  <a:gd name="T47" fmla="*/ 167 h 175"/>
                  <a:gd name="T48" fmla="*/ 14 w 142"/>
                  <a:gd name="T49" fmla="*/ 175 h 175"/>
                  <a:gd name="T50" fmla="*/ 129 w 142"/>
                  <a:gd name="T51" fmla="*/ 45 h 175"/>
                  <a:gd name="T52" fmla="*/ 118 w 142"/>
                  <a:gd name="T53" fmla="*/ 42 h 175"/>
                  <a:gd name="T54" fmla="*/ 113 w 142"/>
                  <a:gd name="T55" fmla="*/ 35 h 175"/>
                  <a:gd name="T56" fmla="*/ 107 w 142"/>
                  <a:gd name="T57" fmla="*/ 26 h 175"/>
                  <a:gd name="T58" fmla="*/ 107 w 142"/>
                  <a:gd name="T59" fmla="*/ 30 h 175"/>
                  <a:gd name="T60" fmla="*/ 104 w 142"/>
                  <a:gd name="T61" fmla="*/ 32 h 175"/>
                  <a:gd name="T62" fmla="*/ 101 w 142"/>
                  <a:gd name="T63" fmla="*/ 29 h 175"/>
                  <a:gd name="T64" fmla="*/ 98 w 142"/>
                  <a:gd name="T65" fmla="*/ 22 h 175"/>
                  <a:gd name="T66" fmla="*/ 94 w 142"/>
                  <a:gd name="T67" fmla="*/ 11 h 175"/>
                  <a:gd name="T68" fmla="*/ 83 w 142"/>
                  <a:gd name="T69" fmla="*/ 1 h 175"/>
                  <a:gd name="T70" fmla="*/ 76 w 142"/>
                  <a:gd name="T71" fmla="*/ 1 h 175"/>
                  <a:gd name="T72" fmla="*/ 88 w 142"/>
                  <a:gd name="T73" fmla="*/ 17 h 175"/>
                  <a:gd name="T74" fmla="*/ 91 w 142"/>
                  <a:gd name="T75" fmla="*/ 23 h 175"/>
                  <a:gd name="T76" fmla="*/ 97 w 142"/>
                  <a:gd name="T77" fmla="*/ 30 h 175"/>
                  <a:gd name="T78" fmla="*/ 97 w 142"/>
                  <a:gd name="T79" fmla="*/ 42 h 175"/>
                  <a:gd name="T80" fmla="*/ 92 w 142"/>
                  <a:gd name="T81" fmla="*/ 54 h 175"/>
                  <a:gd name="T82" fmla="*/ 85 w 142"/>
                  <a:gd name="T83" fmla="*/ 59 h 175"/>
                  <a:gd name="T84" fmla="*/ 101 w 142"/>
                  <a:gd name="T85" fmla="*/ 73 h 175"/>
                  <a:gd name="T86" fmla="*/ 99 w 142"/>
                  <a:gd name="T87" fmla="*/ 87 h 175"/>
                  <a:gd name="T88" fmla="*/ 105 w 142"/>
                  <a:gd name="T89" fmla="*/ 93 h 175"/>
                  <a:gd name="T90" fmla="*/ 113 w 142"/>
                  <a:gd name="T91" fmla="*/ 90 h 175"/>
                  <a:gd name="T92" fmla="*/ 121 w 142"/>
                  <a:gd name="T93" fmla="*/ 74 h 175"/>
                  <a:gd name="T94" fmla="*/ 126 w 142"/>
                  <a:gd name="T95" fmla="*/ 62 h 175"/>
                  <a:gd name="T96" fmla="*/ 133 w 142"/>
                  <a:gd name="T97" fmla="*/ 59 h 175"/>
                  <a:gd name="T98" fmla="*/ 136 w 142"/>
                  <a:gd name="T99" fmla="*/ 54 h 175"/>
                  <a:gd name="T100" fmla="*/ 140 w 142"/>
                  <a:gd name="T101" fmla="*/ 49 h 175"/>
                  <a:gd name="T102" fmla="*/ 142 w 142"/>
                  <a:gd name="T103" fmla="*/ 39 h 175"/>
                  <a:gd name="T104" fmla="*/ 130 w 142"/>
                  <a:gd name="T105" fmla="*/ 4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2" h="175">
                    <a:moveTo>
                      <a:pt x="88" y="84"/>
                    </a:moveTo>
                    <a:lnTo>
                      <a:pt x="88" y="84"/>
                    </a:lnTo>
                    <a:lnTo>
                      <a:pt x="86" y="84"/>
                    </a:lnTo>
                    <a:lnTo>
                      <a:pt x="83" y="84"/>
                    </a:lnTo>
                    <a:lnTo>
                      <a:pt x="79" y="87"/>
                    </a:lnTo>
                    <a:lnTo>
                      <a:pt x="79" y="87"/>
                    </a:lnTo>
                    <a:lnTo>
                      <a:pt x="78" y="87"/>
                    </a:lnTo>
                    <a:lnTo>
                      <a:pt x="76" y="87"/>
                    </a:lnTo>
                    <a:lnTo>
                      <a:pt x="73" y="84"/>
                    </a:lnTo>
                    <a:lnTo>
                      <a:pt x="70" y="83"/>
                    </a:lnTo>
                    <a:lnTo>
                      <a:pt x="69" y="81"/>
                    </a:lnTo>
                    <a:lnTo>
                      <a:pt x="67" y="83"/>
                    </a:lnTo>
                    <a:lnTo>
                      <a:pt x="67" y="83"/>
                    </a:lnTo>
                    <a:lnTo>
                      <a:pt x="65" y="86"/>
                    </a:lnTo>
                    <a:lnTo>
                      <a:pt x="65" y="87"/>
                    </a:lnTo>
                    <a:lnTo>
                      <a:pt x="65" y="90"/>
                    </a:lnTo>
                    <a:lnTo>
                      <a:pt x="62" y="93"/>
                    </a:lnTo>
                    <a:lnTo>
                      <a:pt x="62" y="93"/>
                    </a:lnTo>
                    <a:lnTo>
                      <a:pt x="59" y="96"/>
                    </a:lnTo>
                    <a:lnTo>
                      <a:pt x="57" y="99"/>
                    </a:lnTo>
                    <a:lnTo>
                      <a:pt x="56" y="103"/>
                    </a:lnTo>
                    <a:lnTo>
                      <a:pt x="51" y="109"/>
                    </a:lnTo>
                    <a:lnTo>
                      <a:pt x="51" y="109"/>
                    </a:lnTo>
                    <a:lnTo>
                      <a:pt x="48" y="113"/>
                    </a:lnTo>
                    <a:lnTo>
                      <a:pt x="44" y="116"/>
                    </a:lnTo>
                    <a:lnTo>
                      <a:pt x="34" y="122"/>
                    </a:lnTo>
                    <a:lnTo>
                      <a:pt x="25" y="127"/>
                    </a:lnTo>
                    <a:lnTo>
                      <a:pt x="19" y="131"/>
                    </a:lnTo>
                    <a:lnTo>
                      <a:pt x="19" y="131"/>
                    </a:lnTo>
                    <a:lnTo>
                      <a:pt x="16" y="135"/>
                    </a:lnTo>
                    <a:lnTo>
                      <a:pt x="11" y="138"/>
                    </a:lnTo>
                    <a:lnTo>
                      <a:pt x="6" y="141"/>
                    </a:lnTo>
                    <a:lnTo>
                      <a:pt x="5" y="144"/>
                    </a:lnTo>
                    <a:lnTo>
                      <a:pt x="5" y="144"/>
                    </a:lnTo>
                    <a:lnTo>
                      <a:pt x="3" y="148"/>
                    </a:lnTo>
                    <a:lnTo>
                      <a:pt x="2" y="150"/>
                    </a:lnTo>
                    <a:lnTo>
                      <a:pt x="0" y="154"/>
                    </a:lnTo>
                    <a:lnTo>
                      <a:pt x="2" y="157"/>
                    </a:lnTo>
                    <a:lnTo>
                      <a:pt x="2" y="157"/>
                    </a:lnTo>
                    <a:lnTo>
                      <a:pt x="5" y="160"/>
                    </a:lnTo>
                    <a:lnTo>
                      <a:pt x="6" y="160"/>
                    </a:lnTo>
                    <a:lnTo>
                      <a:pt x="9" y="160"/>
                    </a:lnTo>
                    <a:lnTo>
                      <a:pt x="12" y="162"/>
                    </a:lnTo>
                    <a:lnTo>
                      <a:pt x="12" y="162"/>
                    </a:lnTo>
                    <a:lnTo>
                      <a:pt x="15" y="165"/>
                    </a:lnTo>
                    <a:lnTo>
                      <a:pt x="16" y="165"/>
                    </a:lnTo>
                    <a:lnTo>
                      <a:pt x="19" y="165"/>
                    </a:lnTo>
                    <a:lnTo>
                      <a:pt x="21" y="166"/>
                    </a:lnTo>
                    <a:lnTo>
                      <a:pt x="21" y="166"/>
                    </a:lnTo>
                    <a:lnTo>
                      <a:pt x="24" y="167"/>
                    </a:lnTo>
                    <a:lnTo>
                      <a:pt x="28" y="167"/>
                    </a:lnTo>
                    <a:lnTo>
                      <a:pt x="35" y="165"/>
                    </a:lnTo>
                    <a:lnTo>
                      <a:pt x="43" y="160"/>
                    </a:lnTo>
                    <a:lnTo>
                      <a:pt x="43" y="160"/>
                    </a:lnTo>
                    <a:lnTo>
                      <a:pt x="47" y="156"/>
                    </a:lnTo>
                    <a:lnTo>
                      <a:pt x="48" y="151"/>
                    </a:lnTo>
                    <a:lnTo>
                      <a:pt x="48" y="148"/>
                    </a:lnTo>
                    <a:lnTo>
                      <a:pt x="50" y="147"/>
                    </a:lnTo>
                    <a:lnTo>
                      <a:pt x="50" y="147"/>
                    </a:lnTo>
                    <a:lnTo>
                      <a:pt x="51" y="146"/>
                    </a:lnTo>
                    <a:lnTo>
                      <a:pt x="53" y="141"/>
                    </a:lnTo>
                    <a:lnTo>
                      <a:pt x="56" y="135"/>
                    </a:lnTo>
                    <a:lnTo>
                      <a:pt x="56" y="135"/>
                    </a:lnTo>
                    <a:lnTo>
                      <a:pt x="57" y="132"/>
                    </a:lnTo>
                    <a:lnTo>
                      <a:pt x="60" y="129"/>
                    </a:lnTo>
                    <a:lnTo>
                      <a:pt x="63" y="128"/>
                    </a:lnTo>
                    <a:lnTo>
                      <a:pt x="69" y="127"/>
                    </a:lnTo>
                    <a:lnTo>
                      <a:pt x="69" y="127"/>
                    </a:lnTo>
                    <a:lnTo>
                      <a:pt x="73" y="127"/>
                    </a:lnTo>
                    <a:lnTo>
                      <a:pt x="75" y="125"/>
                    </a:lnTo>
                    <a:lnTo>
                      <a:pt x="73" y="121"/>
                    </a:lnTo>
                    <a:lnTo>
                      <a:pt x="73" y="121"/>
                    </a:lnTo>
                    <a:lnTo>
                      <a:pt x="73" y="118"/>
                    </a:lnTo>
                    <a:lnTo>
                      <a:pt x="76" y="116"/>
                    </a:lnTo>
                    <a:lnTo>
                      <a:pt x="79" y="113"/>
                    </a:lnTo>
                    <a:lnTo>
                      <a:pt x="81" y="109"/>
                    </a:lnTo>
                    <a:lnTo>
                      <a:pt x="81" y="109"/>
                    </a:lnTo>
                    <a:lnTo>
                      <a:pt x="82" y="106"/>
                    </a:lnTo>
                    <a:lnTo>
                      <a:pt x="86" y="102"/>
                    </a:lnTo>
                    <a:lnTo>
                      <a:pt x="89" y="97"/>
                    </a:lnTo>
                    <a:lnTo>
                      <a:pt x="91" y="96"/>
                    </a:lnTo>
                    <a:lnTo>
                      <a:pt x="89" y="94"/>
                    </a:lnTo>
                    <a:lnTo>
                      <a:pt x="89" y="94"/>
                    </a:lnTo>
                    <a:lnTo>
                      <a:pt x="89" y="92"/>
                    </a:lnTo>
                    <a:lnTo>
                      <a:pt x="89" y="89"/>
                    </a:lnTo>
                    <a:lnTo>
                      <a:pt x="89" y="87"/>
                    </a:lnTo>
                    <a:lnTo>
                      <a:pt x="88" y="84"/>
                    </a:lnTo>
                    <a:lnTo>
                      <a:pt x="88" y="84"/>
                    </a:lnTo>
                    <a:close/>
                    <a:moveTo>
                      <a:pt x="14" y="175"/>
                    </a:moveTo>
                    <a:lnTo>
                      <a:pt x="14" y="175"/>
                    </a:lnTo>
                    <a:lnTo>
                      <a:pt x="18" y="173"/>
                    </a:lnTo>
                    <a:lnTo>
                      <a:pt x="18" y="172"/>
                    </a:lnTo>
                    <a:lnTo>
                      <a:pt x="18" y="169"/>
                    </a:lnTo>
                    <a:lnTo>
                      <a:pt x="18" y="169"/>
                    </a:lnTo>
                    <a:lnTo>
                      <a:pt x="16" y="169"/>
                    </a:lnTo>
                    <a:lnTo>
                      <a:pt x="15" y="167"/>
                    </a:lnTo>
                    <a:lnTo>
                      <a:pt x="12" y="170"/>
                    </a:lnTo>
                    <a:lnTo>
                      <a:pt x="12" y="173"/>
                    </a:lnTo>
                    <a:lnTo>
                      <a:pt x="12" y="173"/>
                    </a:lnTo>
                    <a:lnTo>
                      <a:pt x="14" y="175"/>
                    </a:lnTo>
                    <a:lnTo>
                      <a:pt x="14" y="175"/>
                    </a:lnTo>
                    <a:close/>
                    <a:moveTo>
                      <a:pt x="130" y="43"/>
                    </a:moveTo>
                    <a:lnTo>
                      <a:pt x="130" y="43"/>
                    </a:lnTo>
                    <a:lnTo>
                      <a:pt x="129" y="45"/>
                    </a:lnTo>
                    <a:lnTo>
                      <a:pt x="126" y="43"/>
                    </a:lnTo>
                    <a:lnTo>
                      <a:pt x="123" y="42"/>
                    </a:lnTo>
                    <a:lnTo>
                      <a:pt x="118" y="42"/>
                    </a:lnTo>
                    <a:lnTo>
                      <a:pt x="118" y="42"/>
                    </a:lnTo>
                    <a:lnTo>
                      <a:pt x="115" y="41"/>
                    </a:lnTo>
                    <a:lnTo>
                      <a:pt x="114" y="39"/>
                    </a:lnTo>
                    <a:lnTo>
                      <a:pt x="113" y="38"/>
                    </a:lnTo>
                    <a:lnTo>
                      <a:pt x="113" y="35"/>
                    </a:lnTo>
                    <a:lnTo>
                      <a:pt x="113" y="35"/>
                    </a:lnTo>
                    <a:lnTo>
                      <a:pt x="111" y="29"/>
                    </a:lnTo>
                    <a:lnTo>
                      <a:pt x="110" y="26"/>
                    </a:lnTo>
                    <a:lnTo>
                      <a:pt x="107" y="26"/>
                    </a:lnTo>
                    <a:lnTo>
                      <a:pt x="107" y="26"/>
                    </a:lnTo>
                    <a:lnTo>
                      <a:pt x="105" y="26"/>
                    </a:lnTo>
                    <a:lnTo>
                      <a:pt x="105" y="27"/>
                    </a:lnTo>
                    <a:lnTo>
                      <a:pt x="107" y="30"/>
                    </a:lnTo>
                    <a:lnTo>
                      <a:pt x="107" y="32"/>
                    </a:lnTo>
                    <a:lnTo>
                      <a:pt x="107" y="32"/>
                    </a:lnTo>
                    <a:lnTo>
                      <a:pt x="105" y="32"/>
                    </a:lnTo>
                    <a:lnTo>
                      <a:pt x="104" y="32"/>
                    </a:lnTo>
                    <a:lnTo>
                      <a:pt x="104" y="30"/>
                    </a:lnTo>
                    <a:lnTo>
                      <a:pt x="102" y="29"/>
                    </a:lnTo>
                    <a:lnTo>
                      <a:pt x="102" y="29"/>
                    </a:lnTo>
                    <a:lnTo>
                      <a:pt x="101" y="29"/>
                    </a:lnTo>
                    <a:lnTo>
                      <a:pt x="99" y="27"/>
                    </a:lnTo>
                    <a:lnTo>
                      <a:pt x="98" y="24"/>
                    </a:lnTo>
                    <a:lnTo>
                      <a:pt x="98" y="22"/>
                    </a:lnTo>
                    <a:lnTo>
                      <a:pt x="98" y="22"/>
                    </a:lnTo>
                    <a:lnTo>
                      <a:pt x="97" y="19"/>
                    </a:lnTo>
                    <a:lnTo>
                      <a:pt x="95" y="17"/>
                    </a:lnTo>
                    <a:lnTo>
                      <a:pt x="94" y="14"/>
                    </a:lnTo>
                    <a:lnTo>
                      <a:pt x="94" y="11"/>
                    </a:lnTo>
                    <a:lnTo>
                      <a:pt x="94" y="11"/>
                    </a:lnTo>
                    <a:lnTo>
                      <a:pt x="92" y="7"/>
                    </a:lnTo>
                    <a:lnTo>
                      <a:pt x="88" y="3"/>
                    </a:lnTo>
                    <a:lnTo>
                      <a:pt x="83" y="1"/>
                    </a:lnTo>
                    <a:lnTo>
                      <a:pt x="79" y="0"/>
                    </a:lnTo>
                    <a:lnTo>
                      <a:pt x="79" y="0"/>
                    </a:lnTo>
                    <a:lnTo>
                      <a:pt x="78" y="1"/>
                    </a:lnTo>
                    <a:lnTo>
                      <a:pt x="76" y="1"/>
                    </a:lnTo>
                    <a:lnTo>
                      <a:pt x="78" y="5"/>
                    </a:lnTo>
                    <a:lnTo>
                      <a:pt x="82" y="13"/>
                    </a:lnTo>
                    <a:lnTo>
                      <a:pt x="82" y="13"/>
                    </a:lnTo>
                    <a:lnTo>
                      <a:pt x="88" y="17"/>
                    </a:lnTo>
                    <a:lnTo>
                      <a:pt x="89" y="19"/>
                    </a:lnTo>
                    <a:lnTo>
                      <a:pt x="91" y="22"/>
                    </a:lnTo>
                    <a:lnTo>
                      <a:pt x="91" y="22"/>
                    </a:lnTo>
                    <a:lnTo>
                      <a:pt x="91" y="23"/>
                    </a:lnTo>
                    <a:lnTo>
                      <a:pt x="92" y="26"/>
                    </a:lnTo>
                    <a:lnTo>
                      <a:pt x="95" y="29"/>
                    </a:lnTo>
                    <a:lnTo>
                      <a:pt x="97" y="30"/>
                    </a:lnTo>
                    <a:lnTo>
                      <a:pt x="97" y="30"/>
                    </a:lnTo>
                    <a:lnTo>
                      <a:pt x="98" y="32"/>
                    </a:lnTo>
                    <a:lnTo>
                      <a:pt x="98" y="32"/>
                    </a:lnTo>
                    <a:lnTo>
                      <a:pt x="98" y="36"/>
                    </a:lnTo>
                    <a:lnTo>
                      <a:pt x="97" y="42"/>
                    </a:lnTo>
                    <a:lnTo>
                      <a:pt x="95" y="48"/>
                    </a:lnTo>
                    <a:lnTo>
                      <a:pt x="95" y="48"/>
                    </a:lnTo>
                    <a:lnTo>
                      <a:pt x="95" y="52"/>
                    </a:lnTo>
                    <a:lnTo>
                      <a:pt x="92" y="54"/>
                    </a:lnTo>
                    <a:lnTo>
                      <a:pt x="89" y="55"/>
                    </a:lnTo>
                    <a:lnTo>
                      <a:pt x="86" y="58"/>
                    </a:lnTo>
                    <a:lnTo>
                      <a:pt x="86" y="58"/>
                    </a:lnTo>
                    <a:lnTo>
                      <a:pt x="85" y="59"/>
                    </a:lnTo>
                    <a:lnTo>
                      <a:pt x="86" y="62"/>
                    </a:lnTo>
                    <a:lnTo>
                      <a:pt x="91" y="65"/>
                    </a:lnTo>
                    <a:lnTo>
                      <a:pt x="101" y="73"/>
                    </a:lnTo>
                    <a:lnTo>
                      <a:pt x="101" y="73"/>
                    </a:lnTo>
                    <a:lnTo>
                      <a:pt x="102" y="74"/>
                    </a:lnTo>
                    <a:lnTo>
                      <a:pt x="102" y="77"/>
                    </a:lnTo>
                    <a:lnTo>
                      <a:pt x="101" y="83"/>
                    </a:lnTo>
                    <a:lnTo>
                      <a:pt x="99" y="87"/>
                    </a:lnTo>
                    <a:lnTo>
                      <a:pt x="98" y="92"/>
                    </a:lnTo>
                    <a:lnTo>
                      <a:pt x="98" y="92"/>
                    </a:lnTo>
                    <a:lnTo>
                      <a:pt x="101" y="93"/>
                    </a:lnTo>
                    <a:lnTo>
                      <a:pt x="105" y="93"/>
                    </a:lnTo>
                    <a:lnTo>
                      <a:pt x="108" y="93"/>
                    </a:lnTo>
                    <a:lnTo>
                      <a:pt x="108" y="93"/>
                    </a:lnTo>
                    <a:lnTo>
                      <a:pt x="111" y="92"/>
                    </a:lnTo>
                    <a:lnTo>
                      <a:pt x="113" y="90"/>
                    </a:lnTo>
                    <a:lnTo>
                      <a:pt x="115" y="84"/>
                    </a:lnTo>
                    <a:lnTo>
                      <a:pt x="118" y="78"/>
                    </a:lnTo>
                    <a:lnTo>
                      <a:pt x="121" y="74"/>
                    </a:lnTo>
                    <a:lnTo>
                      <a:pt x="121" y="74"/>
                    </a:lnTo>
                    <a:lnTo>
                      <a:pt x="124" y="71"/>
                    </a:lnTo>
                    <a:lnTo>
                      <a:pt x="124" y="68"/>
                    </a:lnTo>
                    <a:lnTo>
                      <a:pt x="124" y="65"/>
                    </a:lnTo>
                    <a:lnTo>
                      <a:pt x="126" y="62"/>
                    </a:lnTo>
                    <a:lnTo>
                      <a:pt x="126" y="62"/>
                    </a:lnTo>
                    <a:lnTo>
                      <a:pt x="127" y="61"/>
                    </a:lnTo>
                    <a:lnTo>
                      <a:pt x="129" y="59"/>
                    </a:lnTo>
                    <a:lnTo>
                      <a:pt x="133" y="59"/>
                    </a:lnTo>
                    <a:lnTo>
                      <a:pt x="133" y="59"/>
                    </a:lnTo>
                    <a:lnTo>
                      <a:pt x="134" y="58"/>
                    </a:lnTo>
                    <a:lnTo>
                      <a:pt x="136" y="57"/>
                    </a:lnTo>
                    <a:lnTo>
                      <a:pt x="136" y="54"/>
                    </a:lnTo>
                    <a:lnTo>
                      <a:pt x="137" y="52"/>
                    </a:lnTo>
                    <a:lnTo>
                      <a:pt x="137" y="52"/>
                    </a:lnTo>
                    <a:lnTo>
                      <a:pt x="140" y="52"/>
                    </a:lnTo>
                    <a:lnTo>
                      <a:pt x="140" y="49"/>
                    </a:lnTo>
                    <a:lnTo>
                      <a:pt x="142" y="42"/>
                    </a:lnTo>
                    <a:lnTo>
                      <a:pt x="142" y="42"/>
                    </a:lnTo>
                    <a:lnTo>
                      <a:pt x="142" y="41"/>
                    </a:lnTo>
                    <a:lnTo>
                      <a:pt x="142" y="39"/>
                    </a:lnTo>
                    <a:lnTo>
                      <a:pt x="137" y="39"/>
                    </a:lnTo>
                    <a:lnTo>
                      <a:pt x="133" y="41"/>
                    </a:lnTo>
                    <a:lnTo>
                      <a:pt x="130" y="43"/>
                    </a:lnTo>
                    <a:lnTo>
                      <a:pt x="130" y="43"/>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 name="Freeform 158">
                <a:extLst>
                  <a:ext uri="{FF2B5EF4-FFF2-40B4-BE49-F238E27FC236}">
                    <a16:creationId xmlns:a16="http://schemas.microsoft.com/office/drawing/2014/main" id="{3F9643EA-AE1C-3986-6459-9966A75C6836}"/>
                  </a:ext>
                </a:extLst>
              </p:cNvPr>
              <p:cNvSpPr>
                <a:spLocks noEditPoints="1"/>
              </p:cNvSpPr>
              <p:nvPr/>
            </p:nvSpPr>
            <p:spPr bwMode="auto">
              <a:xfrm>
                <a:off x="6796088" y="5322888"/>
                <a:ext cx="46038" cy="38100"/>
              </a:xfrm>
              <a:custGeom>
                <a:avLst/>
                <a:gdLst>
                  <a:gd name="T0" fmla="*/ 1 w 29"/>
                  <a:gd name="T1" fmla="*/ 22 h 24"/>
                  <a:gd name="T2" fmla="*/ 1 w 29"/>
                  <a:gd name="T3" fmla="*/ 22 h 24"/>
                  <a:gd name="T4" fmla="*/ 4 w 29"/>
                  <a:gd name="T5" fmla="*/ 24 h 24"/>
                  <a:gd name="T6" fmla="*/ 8 w 29"/>
                  <a:gd name="T7" fmla="*/ 24 h 24"/>
                  <a:gd name="T8" fmla="*/ 13 w 29"/>
                  <a:gd name="T9" fmla="*/ 22 h 24"/>
                  <a:gd name="T10" fmla="*/ 14 w 29"/>
                  <a:gd name="T11" fmla="*/ 21 h 24"/>
                  <a:gd name="T12" fmla="*/ 14 w 29"/>
                  <a:gd name="T13" fmla="*/ 18 h 24"/>
                  <a:gd name="T14" fmla="*/ 14 w 29"/>
                  <a:gd name="T15" fmla="*/ 18 h 24"/>
                  <a:gd name="T16" fmla="*/ 14 w 29"/>
                  <a:gd name="T17" fmla="*/ 16 h 24"/>
                  <a:gd name="T18" fmla="*/ 11 w 29"/>
                  <a:gd name="T19" fmla="*/ 15 h 24"/>
                  <a:gd name="T20" fmla="*/ 5 w 29"/>
                  <a:gd name="T21" fmla="*/ 15 h 24"/>
                  <a:gd name="T22" fmla="*/ 1 w 29"/>
                  <a:gd name="T23" fmla="*/ 18 h 24"/>
                  <a:gd name="T24" fmla="*/ 0 w 29"/>
                  <a:gd name="T25" fmla="*/ 21 h 24"/>
                  <a:gd name="T26" fmla="*/ 1 w 29"/>
                  <a:gd name="T27" fmla="*/ 22 h 24"/>
                  <a:gd name="T28" fmla="*/ 1 w 29"/>
                  <a:gd name="T29" fmla="*/ 22 h 24"/>
                  <a:gd name="T30" fmla="*/ 17 w 29"/>
                  <a:gd name="T31" fmla="*/ 8 h 24"/>
                  <a:gd name="T32" fmla="*/ 17 w 29"/>
                  <a:gd name="T33" fmla="*/ 8 h 24"/>
                  <a:gd name="T34" fmla="*/ 20 w 29"/>
                  <a:gd name="T35" fmla="*/ 8 h 24"/>
                  <a:gd name="T36" fmla="*/ 24 w 29"/>
                  <a:gd name="T37" fmla="*/ 6 h 24"/>
                  <a:gd name="T38" fmla="*/ 27 w 29"/>
                  <a:gd name="T39" fmla="*/ 5 h 24"/>
                  <a:gd name="T40" fmla="*/ 29 w 29"/>
                  <a:gd name="T41" fmla="*/ 2 h 24"/>
                  <a:gd name="T42" fmla="*/ 29 w 29"/>
                  <a:gd name="T43" fmla="*/ 2 h 24"/>
                  <a:gd name="T44" fmla="*/ 29 w 29"/>
                  <a:gd name="T45" fmla="*/ 0 h 24"/>
                  <a:gd name="T46" fmla="*/ 27 w 29"/>
                  <a:gd name="T47" fmla="*/ 0 h 24"/>
                  <a:gd name="T48" fmla="*/ 21 w 29"/>
                  <a:gd name="T49" fmla="*/ 2 h 24"/>
                  <a:gd name="T50" fmla="*/ 17 w 29"/>
                  <a:gd name="T51" fmla="*/ 6 h 24"/>
                  <a:gd name="T52" fmla="*/ 16 w 29"/>
                  <a:gd name="T53" fmla="*/ 8 h 24"/>
                  <a:gd name="T54" fmla="*/ 17 w 29"/>
                  <a:gd name="T55" fmla="*/ 8 h 24"/>
                  <a:gd name="T56" fmla="*/ 17 w 29"/>
                  <a:gd name="T57"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4">
                    <a:moveTo>
                      <a:pt x="1" y="22"/>
                    </a:moveTo>
                    <a:lnTo>
                      <a:pt x="1" y="22"/>
                    </a:lnTo>
                    <a:lnTo>
                      <a:pt x="4" y="24"/>
                    </a:lnTo>
                    <a:lnTo>
                      <a:pt x="8" y="24"/>
                    </a:lnTo>
                    <a:lnTo>
                      <a:pt x="13" y="22"/>
                    </a:lnTo>
                    <a:lnTo>
                      <a:pt x="14" y="21"/>
                    </a:lnTo>
                    <a:lnTo>
                      <a:pt x="14" y="18"/>
                    </a:lnTo>
                    <a:lnTo>
                      <a:pt x="14" y="18"/>
                    </a:lnTo>
                    <a:lnTo>
                      <a:pt x="14" y="16"/>
                    </a:lnTo>
                    <a:lnTo>
                      <a:pt x="11" y="15"/>
                    </a:lnTo>
                    <a:lnTo>
                      <a:pt x="5" y="15"/>
                    </a:lnTo>
                    <a:lnTo>
                      <a:pt x="1" y="18"/>
                    </a:lnTo>
                    <a:lnTo>
                      <a:pt x="0" y="21"/>
                    </a:lnTo>
                    <a:lnTo>
                      <a:pt x="1" y="22"/>
                    </a:lnTo>
                    <a:lnTo>
                      <a:pt x="1" y="22"/>
                    </a:lnTo>
                    <a:close/>
                    <a:moveTo>
                      <a:pt x="17" y="8"/>
                    </a:moveTo>
                    <a:lnTo>
                      <a:pt x="17" y="8"/>
                    </a:lnTo>
                    <a:lnTo>
                      <a:pt x="20" y="8"/>
                    </a:lnTo>
                    <a:lnTo>
                      <a:pt x="24" y="6"/>
                    </a:lnTo>
                    <a:lnTo>
                      <a:pt x="27" y="5"/>
                    </a:lnTo>
                    <a:lnTo>
                      <a:pt x="29" y="2"/>
                    </a:lnTo>
                    <a:lnTo>
                      <a:pt x="29" y="2"/>
                    </a:lnTo>
                    <a:lnTo>
                      <a:pt x="29" y="0"/>
                    </a:lnTo>
                    <a:lnTo>
                      <a:pt x="27" y="0"/>
                    </a:lnTo>
                    <a:lnTo>
                      <a:pt x="21" y="2"/>
                    </a:lnTo>
                    <a:lnTo>
                      <a:pt x="17" y="6"/>
                    </a:lnTo>
                    <a:lnTo>
                      <a:pt x="16" y="8"/>
                    </a:lnTo>
                    <a:lnTo>
                      <a:pt x="17" y="8"/>
                    </a:lnTo>
                    <a:lnTo>
                      <a:pt x="17" y="8"/>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 name="Freeform 159">
                <a:extLst>
                  <a:ext uri="{FF2B5EF4-FFF2-40B4-BE49-F238E27FC236}">
                    <a16:creationId xmlns:a16="http://schemas.microsoft.com/office/drawing/2014/main" id="{0F6A99FE-AB58-2149-2582-5DE8B0C97F46}"/>
                  </a:ext>
                </a:extLst>
              </p:cNvPr>
              <p:cNvSpPr>
                <a:spLocks/>
              </p:cNvSpPr>
              <p:nvPr/>
            </p:nvSpPr>
            <p:spPr bwMode="auto">
              <a:xfrm>
                <a:off x="4486275" y="4154488"/>
                <a:ext cx="263525" cy="163513"/>
              </a:xfrm>
              <a:custGeom>
                <a:avLst/>
                <a:gdLst>
                  <a:gd name="T0" fmla="*/ 154 w 166"/>
                  <a:gd name="T1" fmla="*/ 62 h 103"/>
                  <a:gd name="T2" fmla="*/ 145 w 166"/>
                  <a:gd name="T3" fmla="*/ 56 h 103"/>
                  <a:gd name="T4" fmla="*/ 131 w 166"/>
                  <a:gd name="T5" fmla="*/ 49 h 103"/>
                  <a:gd name="T6" fmla="*/ 122 w 166"/>
                  <a:gd name="T7" fmla="*/ 42 h 103"/>
                  <a:gd name="T8" fmla="*/ 115 w 166"/>
                  <a:gd name="T9" fmla="*/ 33 h 103"/>
                  <a:gd name="T10" fmla="*/ 109 w 166"/>
                  <a:gd name="T11" fmla="*/ 21 h 103"/>
                  <a:gd name="T12" fmla="*/ 91 w 166"/>
                  <a:gd name="T13" fmla="*/ 20 h 103"/>
                  <a:gd name="T14" fmla="*/ 87 w 166"/>
                  <a:gd name="T15" fmla="*/ 8 h 103"/>
                  <a:gd name="T16" fmla="*/ 77 w 166"/>
                  <a:gd name="T17" fmla="*/ 3 h 103"/>
                  <a:gd name="T18" fmla="*/ 68 w 166"/>
                  <a:gd name="T19" fmla="*/ 1 h 103"/>
                  <a:gd name="T20" fmla="*/ 64 w 166"/>
                  <a:gd name="T21" fmla="*/ 3 h 103"/>
                  <a:gd name="T22" fmla="*/ 59 w 166"/>
                  <a:gd name="T23" fmla="*/ 8 h 103"/>
                  <a:gd name="T24" fmla="*/ 51 w 166"/>
                  <a:gd name="T25" fmla="*/ 14 h 103"/>
                  <a:gd name="T26" fmla="*/ 46 w 166"/>
                  <a:gd name="T27" fmla="*/ 20 h 103"/>
                  <a:gd name="T28" fmla="*/ 39 w 166"/>
                  <a:gd name="T29" fmla="*/ 17 h 103"/>
                  <a:gd name="T30" fmla="*/ 30 w 166"/>
                  <a:gd name="T31" fmla="*/ 16 h 103"/>
                  <a:gd name="T32" fmla="*/ 16 w 166"/>
                  <a:gd name="T33" fmla="*/ 4 h 103"/>
                  <a:gd name="T34" fmla="*/ 4 w 166"/>
                  <a:gd name="T35" fmla="*/ 11 h 103"/>
                  <a:gd name="T36" fmla="*/ 10 w 166"/>
                  <a:gd name="T37" fmla="*/ 8 h 103"/>
                  <a:gd name="T38" fmla="*/ 16 w 166"/>
                  <a:gd name="T39" fmla="*/ 17 h 103"/>
                  <a:gd name="T40" fmla="*/ 21 w 166"/>
                  <a:gd name="T41" fmla="*/ 20 h 103"/>
                  <a:gd name="T42" fmla="*/ 24 w 166"/>
                  <a:gd name="T43" fmla="*/ 26 h 103"/>
                  <a:gd name="T44" fmla="*/ 16 w 166"/>
                  <a:gd name="T45" fmla="*/ 29 h 103"/>
                  <a:gd name="T46" fmla="*/ 2 w 166"/>
                  <a:gd name="T47" fmla="*/ 26 h 103"/>
                  <a:gd name="T48" fmla="*/ 1 w 166"/>
                  <a:gd name="T49" fmla="*/ 38 h 103"/>
                  <a:gd name="T50" fmla="*/ 8 w 166"/>
                  <a:gd name="T51" fmla="*/ 40 h 103"/>
                  <a:gd name="T52" fmla="*/ 4 w 166"/>
                  <a:gd name="T53" fmla="*/ 48 h 103"/>
                  <a:gd name="T54" fmla="*/ 11 w 166"/>
                  <a:gd name="T55" fmla="*/ 49 h 103"/>
                  <a:gd name="T56" fmla="*/ 14 w 166"/>
                  <a:gd name="T57" fmla="*/ 58 h 103"/>
                  <a:gd name="T58" fmla="*/ 14 w 166"/>
                  <a:gd name="T59" fmla="*/ 74 h 103"/>
                  <a:gd name="T60" fmla="*/ 27 w 166"/>
                  <a:gd name="T61" fmla="*/ 67 h 103"/>
                  <a:gd name="T62" fmla="*/ 39 w 166"/>
                  <a:gd name="T63" fmla="*/ 65 h 103"/>
                  <a:gd name="T64" fmla="*/ 45 w 166"/>
                  <a:gd name="T65" fmla="*/ 62 h 103"/>
                  <a:gd name="T66" fmla="*/ 55 w 166"/>
                  <a:gd name="T67" fmla="*/ 64 h 103"/>
                  <a:gd name="T68" fmla="*/ 67 w 166"/>
                  <a:gd name="T69" fmla="*/ 70 h 103"/>
                  <a:gd name="T70" fmla="*/ 75 w 166"/>
                  <a:gd name="T71" fmla="*/ 71 h 103"/>
                  <a:gd name="T72" fmla="*/ 81 w 166"/>
                  <a:gd name="T73" fmla="*/ 77 h 103"/>
                  <a:gd name="T74" fmla="*/ 88 w 166"/>
                  <a:gd name="T75" fmla="*/ 81 h 103"/>
                  <a:gd name="T76" fmla="*/ 99 w 166"/>
                  <a:gd name="T77" fmla="*/ 84 h 103"/>
                  <a:gd name="T78" fmla="*/ 101 w 166"/>
                  <a:gd name="T79" fmla="*/ 92 h 103"/>
                  <a:gd name="T80" fmla="*/ 106 w 166"/>
                  <a:gd name="T81" fmla="*/ 100 h 103"/>
                  <a:gd name="T82" fmla="*/ 115 w 166"/>
                  <a:gd name="T83" fmla="*/ 102 h 103"/>
                  <a:gd name="T84" fmla="*/ 125 w 166"/>
                  <a:gd name="T85" fmla="*/ 99 h 103"/>
                  <a:gd name="T86" fmla="*/ 132 w 166"/>
                  <a:gd name="T87" fmla="*/ 93 h 103"/>
                  <a:gd name="T88" fmla="*/ 141 w 166"/>
                  <a:gd name="T89" fmla="*/ 89 h 103"/>
                  <a:gd name="T90" fmla="*/ 148 w 166"/>
                  <a:gd name="T91" fmla="*/ 77 h 103"/>
                  <a:gd name="T92" fmla="*/ 157 w 166"/>
                  <a:gd name="T93" fmla="*/ 71 h 103"/>
                  <a:gd name="T94" fmla="*/ 164 w 166"/>
                  <a:gd name="T95" fmla="*/ 6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6" h="103">
                    <a:moveTo>
                      <a:pt x="164" y="65"/>
                    </a:moveTo>
                    <a:lnTo>
                      <a:pt x="164" y="65"/>
                    </a:lnTo>
                    <a:lnTo>
                      <a:pt x="161" y="64"/>
                    </a:lnTo>
                    <a:lnTo>
                      <a:pt x="154" y="62"/>
                    </a:lnTo>
                    <a:lnTo>
                      <a:pt x="154" y="62"/>
                    </a:lnTo>
                    <a:lnTo>
                      <a:pt x="152" y="62"/>
                    </a:lnTo>
                    <a:lnTo>
                      <a:pt x="150" y="59"/>
                    </a:lnTo>
                    <a:lnTo>
                      <a:pt x="145" y="56"/>
                    </a:lnTo>
                    <a:lnTo>
                      <a:pt x="142" y="55"/>
                    </a:lnTo>
                    <a:lnTo>
                      <a:pt x="142" y="55"/>
                    </a:lnTo>
                    <a:lnTo>
                      <a:pt x="135" y="51"/>
                    </a:lnTo>
                    <a:lnTo>
                      <a:pt x="131" y="49"/>
                    </a:lnTo>
                    <a:lnTo>
                      <a:pt x="129" y="46"/>
                    </a:lnTo>
                    <a:lnTo>
                      <a:pt x="129" y="46"/>
                    </a:lnTo>
                    <a:lnTo>
                      <a:pt x="126" y="45"/>
                    </a:lnTo>
                    <a:lnTo>
                      <a:pt x="122" y="42"/>
                    </a:lnTo>
                    <a:lnTo>
                      <a:pt x="119" y="40"/>
                    </a:lnTo>
                    <a:lnTo>
                      <a:pt x="118" y="38"/>
                    </a:lnTo>
                    <a:lnTo>
                      <a:pt x="118" y="38"/>
                    </a:lnTo>
                    <a:lnTo>
                      <a:pt x="115" y="33"/>
                    </a:lnTo>
                    <a:lnTo>
                      <a:pt x="112" y="29"/>
                    </a:lnTo>
                    <a:lnTo>
                      <a:pt x="112" y="29"/>
                    </a:lnTo>
                    <a:lnTo>
                      <a:pt x="109" y="23"/>
                    </a:lnTo>
                    <a:lnTo>
                      <a:pt x="109" y="21"/>
                    </a:lnTo>
                    <a:lnTo>
                      <a:pt x="107" y="20"/>
                    </a:lnTo>
                    <a:lnTo>
                      <a:pt x="107" y="20"/>
                    </a:lnTo>
                    <a:lnTo>
                      <a:pt x="97" y="20"/>
                    </a:lnTo>
                    <a:lnTo>
                      <a:pt x="91" y="20"/>
                    </a:lnTo>
                    <a:lnTo>
                      <a:pt x="90" y="19"/>
                    </a:lnTo>
                    <a:lnTo>
                      <a:pt x="90" y="19"/>
                    </a:lnTo>
                    <a:lnTo>
                      <a:pt x="88" y="11"/>
                    </a:lnTo>
                    <a:lnTo>
                      <a:pt x="87" y="8"/>
                    </a:lnTo>
                    <a:lnTo>
                      <a:pt x="85" y="5"/>
                    </a:lnTo>
                    <a:lnTo>
                      <a:pt x="85" y="5"/>
                    </a:lnTo>
                    <a:lnTo>
                      <a:pt x="81" y="5"/>
                    </a:lnTo>
                    <a:lnTo>
                      <a:pt x="77" y="3"/>
                    </a:lnTo>
                    <a:lnTo>
                      <a:pt x="77" y="3"/>
                    </a:lnTo>
                    <a:lnTo>
                      <a:pt x="72" y="1"/>
                    </a:lnTo>
                    <a:lnTo>
                      <a:pt x="69" y="0"/>
                    </a:lnTo>
                    <a:lnTo>
                      <a:pt x="68" y="1"/>
                    </a:lnTo>
                    <a:lnTo>
                      <a:pt x="68" y="1"/>
                    </a:lnTo>
                    <a:lnTo>
                      <a:pt x="65" y="3"/>
                    </a:lnTo>
                    <a:lnTo>
                      <a:pt x="64" y="3"/>
                    </a:lnTo>
                    <a:lnTo>
                      <a:pt x="64" y="3"/>
                    </a:lnTo>
                    <a:lnTo>
                      <a:pt x="62" y="5"/>
                    </a:lnTo>
                    <a:lnTo>
                      <a:pt x="61" y="7"/>
                    </a:lnTo>
                    <a:lnTo>
                      <a:pt x="59" y="8"/>
                    </a:lnTo>
                    <a:lnTo>
                      <a:pt x="59" y="8"/>
                    </a:lnTo>
                    <a:lnTo>
                      <a:pt x="56" y="8"/>
                    </a:lnTo>
                    <a:lnTo>
                      <a:pt x="53" y="10"/>
                    </a:lnTo>
                    <a:lnTo>
                      <a:pt x="52" y="11"/>
                    </a:lnTo>
                    <a:lnTo>
                      <a:pt x="51" y="14"/>
                    </a:lnTo>
                    <a:lnTo>
                      <a:pt x="51" y="14"/>
                    </a:lnTo>
                    <a:lnTo>
                      <a:pt x="51" y="17"/>
                    </a:lnTo>
                    <a:lnTo>
                      <a:pt x="49" y="19"/>
                    </a:lnTo>
                    <a:lnTo>
                      <a:pt x="46" y="20"/>
                    </a:lnTo>
                    <a:lnTo>
                      <a:pt x="46" y="20"/>
                    </a:lnTo>
                    <a:lnTo>
                      <a:pt x="43" y="19"/>
                    </a:lnTo>
                    <a:lnTo>
                      <a:pt x="39" y="17"/>
                    </a:lnTo>
                    <a:lnTo>
                      <a:pt x="39" y="17"/>
                    </a:lnTo>
                    <a:lnTo>
                      <a:pt x="36" y="19"/>
                    </a:lnTo>
                    <a:lnTo>
                      <a:pt x="33" y="19"/>
                    </a:lnTo>
                    <a:lnTo>
                      <a:pt x="30" y="16"/>
                    </a:lnTo>
                    <a:lnTo>
                      <a:pt x="30" y="16"/>
                    </a:lnTo>
                    <a:lnTo>
                      <a:pt x="23" y="8"/>
                    </a:lnTo>
                    <a:lnTo>
                      <a:pt x="18" y="5"/>
                    </a:lnTo>
                    <a:lnTo>
                      <a:pt x="16" y="4"/>
                    </a:lnTo>
                    <a:lnTo>
                      <a:pt x="16" y="4"/>
                    </a:lnTo>
                    <a:lnTo>
                      <a:pt x="8" y="5"/>
                    </a:lnTo>
                    <a:lnTo>
                      <a:pt x="4" y="7"/>
                    </a:lnTo>
                    <a:lnTo>
                      <a:pt x="4" y="8"/>
                    </a:lnTo>
                    <a:lnTo>
                      <a:pt x="4" y="11"/>
                    </a:lnTo>
                    <a:lnTo>
                      <a:pt x="4" y="11"/>
                    </a:lnTo>
                    <a:lnTo>
                      <a:pt x="5" y="10"/>
                    </a:lnTo>
                    <a:lnTo>
                      <a:pt x="10" y="8"/>
                    </a:lnTo>
                    <a:lnTo>
                      <a:pt x="10" y="8"/>
                    </a:lnTo>
                    <a:lnTo>
                      <a:pt x="11" y="10"/>
                    </a:lnTo>
                    <a:lnTo>
                      <a:pt x="14" y="11"/>
                    </a:lnTo>
                    <a:lnTo>
                      <a:pt x="16" y="14"/>
                    </a:lnTo>
                    <a:lnTo>
                      <a:pt x="16" y="17"/>
                    </a:lnTo>
                    <a:lnTo>
                      <a:pt x="17" y="19"/>
                    </a:lnTo>
                    <a:lnTo>
                      <a:pt x="18" y="20"/>
                    </a:lnTo>
                    <a:lnTo>
                      <a:pt x="18" y="20"/>
                    </a:lnTo>
                    <a:lnTo>
                      <a:pt x="21" y="20"/>
                    </a:lnTo>
                    <a:lnTo>
                      <a:pt x="24" y="23"/>
                    </a:lnTo>
                    <a:lnTo>
                      <a:pt x="26" y="26"/>
                    </a:lnTo>
                    <a:lnTo>
                      <a:pt x="24" y="26"/>
                    </a:lnTo>
                    <a:lnTo>
                      <a:pt x="24" y="26"/>
                    </a:lnTo>
                    <a:lnTo>
                      <a:pt x="24" y="26"/>
                    </a:lnTo>
                    <a:lnTo>
                      <a:pt x="21" y="27"/>
                    </a:lnTo>
                    <a:lnTo>
                      <a:pt x="18" y="27"/>
                    </a:lnTo>
                    <a:lnTo>
                      <a:pt x="16" y="29"/>
                    </a:lnTo>
                    <a:lnTo>
                      <a:pt x="13" y="29"/>
                    </a:lnTo>
                    <a:lnTo>
                      <a:pt x="13" y="29"/>
                    </a:lnTo>
                    <a:lnTo>
                      <a:pt x="5" y="26"/>
                    </a:lnTo>
                    <a:lnTo>
                      <a:pt x="2" y="26"/>
                    </a:lnTo>
                    <a:lnTo>
                      <a:pt x="1" y="29"/>
                    </a:lnTo>
                    <a:lnTo>
                      <a:pt x="1" y="29"/>
                    </a:lnTo>
                    <a:lnTo>
                      <a:pt x="0" y="36"/>
                    </a:lnTo>
                    <a:lnTo>
                      <a:pt x="1" y="38"/>
                    </a:lnTo>
                    <a:lnTo>
                      <a:pt x="4" y="39"/>
                    </a:lnTo>
                    <a:lnTo>
                      <a:pt x="4" y="39"/>
                    </a:lnTo>
                    <a:lnTo>
                      <a:pt x="7" y="39"/>
                    </a:lnTo>
                    <a:lnTo>
                      <a:pt x="8" y="40"/>
                    </a:lnTo>
                    <a:lnTo>
                      <a:pt x="7" y="43"/>
                    </a:lnTo>
                    <a:lnTo>
                      <a:pt x="4" y="46"/>
                    </a:lnTo>
                    <a:lnTo>
                      <a:pt x="4" y="46"/>
                    </a:lnTo>
                    <a:lnTo>
                      <a:pt x="4" y="48"/>
                    </a:lnTo>
                    <a:lnTo>
                      <a:pt x="5" y="48"/>
                    </a:lnTo>
                    <a:lnTo>
                      <a:pt x="10" y="48"/>
                    </a:lnTo>
                    <a:lnTo>
                      <a:pt x="10" y="48"/>
                    </a:lnTo>
                    <a:lnTo>
                      <a:pt x="11" y="49"/>
                    </a:lnTo>
                    <a:lnTo>
                      <a:pt x="11" y="49"/>
                    </a:lnTo>
                    <a:lnTo>
                      <a:pt x="13" y="52"/>
                    </a:lnTo>
                    <a:lnTo>
                      <a:pt x="14" y="55"/>
                    </a:lnTo>
                    <a:lnTo>
                      <a:pt x="14" y="58"/>
                    </a:lnTo>
                    <a:lnTo>
                      <a:pt x="14" y="58"/>
                    </a:lnTo>
                    <a:lnTo>
                      <a:pt x="13" y="65"/>
                    </a:lnTo>
                    <a:lnTo>
                      <a:pt x="14" y="74"/>
                    </a:lnTo>
                    <a:lnTo>
                      <a:pt x="14" y="74"/>
                    </a:lnTo>
                    <a:lnTo>
                      <a:pt x="20" y="74"/>
                    </a:lnTo>
                    <a:lnTo>
                      <a:pt x="23" y="73"/>
                    </a:lnTo>
                    <a:lnTo>
                      <a:pt x="23" y="73"/>
                    </a:lnTo>
                    <a:lnTo>
                      <a:pt x="27" y="67"/>
                    </a:lnTo>
                    <a:lnTo>
                      <a:pt x="30" y="65"/>
                    </a:lnTo>
                    <a:lnTo>
                      <a:pt x="33" y="65"/>
                    </a:lnTo>
                    <a:lnTo>
                      <a:pt x="33" y="65"/>
                    </a:lnTo>
                    <a:lnTo>
                      <a:pt x="39" y="65"/>
                    </a:lnTo>
                    <a:lnTo>
                      <a:pt x="40" y="65"/>
                    </a:lnTo>
                    <a:lnTo>
                      <a:pt x="42" y="64"/>
                    </a:lnTo>
                    <a:lnTo>
                      <a:pt x="42" y="64"/>
                    </a:lnTo>
                    <a:lnTo>
                      <a:pt x="45" y="62"/>
                    </a:lnTo>
                    <a:lnTo>
                      <a:pt x="49" y="62"/>
                    </a:lnTo>
                    <a:lnTo>
                      <a:pt x="53" y="62"/>
                    </a:lnTo>
                    <a:lnTo>
                      <a:pt x="55" y="64"/>
                    </a:lnTo>
                    <a:lnTo>
                      <a:pt x="55" y="64"/>
                    </a:lnTo>
                    <a:lnTo>
                      <a:pt x="59" y="67"/>
                    </a:lnTo>
                    <a:lnTo>
                      <a:pt x="64" y="68"/>
                    </a:lnTo>
                    <a:lnTo>
                      <a:pt x="64" y="68"/>
                    </a:lnTo>
                    <a:lnTo>
                      <a:pt x="67" y="70"/>
                    </a:lnTo>
                    <a:lnTo>
                      <a:pt x="68" y="70"/>
                    </a:lnTo>
                    <a:lnTo>
                      <a:pt x="69" y="71"/>
                    </a:lnTo>
                    <a:lnTo>
                      <a:pt x="69" y="71"/>
                    </a:lnTo>
                    <a:lnTo>
                      <a:pt x="75" y="71"/>
                    </a:lnTo>
                    <a:lnTo>
                      <a:pt x="78" y="73"/>
                    </a:lnTo>
                    <a:lnTo>
                      <a:pt x="80" y="74"/>
                    </a:lnTo>
                    <a:lnTo>
                      <a:pt x="80" y="74"/>
                    </a:lnTo>
                    <a:lnTo>
                      <a:pt x="81" y="77"/>
                    </a:lnTo>
                    <a:lnTo>
                      <a:pt x="85" y="78"/>
                    </a:lnTo>
                    <a:lnTo>
                      <a:pt x="85" y="78"/>
                    </a:lnTo>
                    <a:lnTo>
                      <a:pt x="87" y="78"/>
                    </a:lnTo>
                    <a:lnTo>
                      <a:pt x="88" y="81"/>
                    </a:lnTo>
                    <a:lnTo>
                      <a:pt x="91" y="83"/>
                    </a:lnTo>
                    <a:lnTo>
                      <a:pt x="93" y="84"/>
                    </a:lnTo>
                    <a:lnTo>
                      <a:pt x="93" y="84"/>
                    </a:lnTo>
                    <a:lnTo>
                      <a:pt x="99" y="84"/>
                    </a:lnTo>
                    <a:lnTo>
                      <a:pt x="100" y="84"/>
                    </a:lnTo>
                    <a:lnTo>
                      <a:pt x="101" y="86"/>
                    </a:lnTo>
                    <a:lnTo>
                      <a:pt x="101" y="86"/>
                    </a:lnTo>
                    <a:lnTo>
                      <a:pt x="101" y="92"/>
                    </a:lnTo>
                    <a:lnTo>
                      <a:pt x="103" y="100"/>
                    </a:lnTo>
                    <a:lnTo>
                      <a:pt x="103" y="100"/>
                    </a:lnTo>
                    <a:lnTo>
                      <a:pt x="106" y="100"/>
                    </a:lnTo>
                    <a:lnTo>
                      <a:pt x="106" y="100"/>
                    </a:lnTo>
                    <a:lnTo>
                      <a:pt x="110" y="100"/>
                    </a:lnTo>
                    <a:lnTo>
                      <a:pt x="113" y="100"/>
                    </a:lnTo>
                    <a:lnTo>
                      <a:pt x="115" y="102"/>
                    </a:lnTo>
                    <a:lnTo>
                      <a:pt x="115" y="102"/>
                    </a:lnTo>
                    <a:lnTo>
                      <a:pt x="116" y="103"/>
                    </a:lnTo>
                    <a:lnTo>
                      <a:pt x="119" y="103"/>
                    </a:lnTo>
                    <a:lnTo>
                      <a:pt x="123" y="102"/>
                    </a:lnTo>
                    <a:lnTo>
                      <a:pt x="125" y="99"/>
                    </a:lnTo>
                    <a:lnTo>
                      <a:pt x="125" y="99"/>
                    </a:lnTo>
                    <a:lnTo>
                      <a:pt x="125" y="97"/>
                    </a:lnTo>
                    <a:lnTo>
                      <a:pt x="126" y="96"/>
                    </a:lnTo>
                    <a:lnTo>
                      <a:pt x="132" y="93"/>
                    </a:lnTo>
                    <a:lnTo>
                      <a:pt x="138" y="92"/>
                    </a:lnTo>
                    <a:lnTo>
                      <a:pt x="139" y="90"/>
                    </a:lnTo>
                    <a:lnTo>
                      <a:pt x="141" y="89"/>
                    </a:lnTo>
                    <a:lnTo>
                      <a:pt x="141" y="89"/>
                    </a:lnTo>
                    <a:lnTo>
                      <a:pt x="144" y="81"/>
                    </a:lnTo>
                    <a:lnTo>
                      <a:pt x="145" y="78"/>
                    </a:lnTo>
                    <a:lnTo>
                      <a:pt x="148" y="77"/>
                    </a:lnTo>
                    <a:lnTo>
                      <a:pt x="148" y="77"/>
                    </a:lnTo>
                    <a:lnTo>
                      <a:pt x="151" y="77"/>
                    </a:lnTo>
                    <a:lnTo>
                      <a:pt x="152" y="74"/>
                    </a:lnTo>
                    <a:lnTo>
                      <a:pt x="155" y="73"/>
                    </a:lnTo>
                    <a:lnTo>
                      <a:pt x="157" y="71"/>
                    </a:lnTo>
                    <a:lnTo>
                      <a:pt x="157" y="71"/>
                    </a:lnTo>
                    <a:lnTo>
                      <a:pt x="161" y="73"/>
                    </a:lnTo>
                    <a:lnTo>
                      <a:pt x="166" y="74"/>
                    </a:lnTo>
                    <a:lnTo>
                      <a:pt x="164" y="65"/>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 name="Freeform 160">
                <a:extLst>
                  <a:ext uri="{FF2B5EF4-FFF2-40B4-BE49-F238E27FC236}">
                    <a16:creationId xmlns:a16="http://schemas.microsoft.com/office/drawing/2014/main" id="{52A8A01F-D032-C00F-9389-7E46378D46B6}"/>
                  </a:ext>
                </a:extLst>
              </p:cNvPr>
              <p:cNvSpPr>
                <a:spLocks/>
              </p:cNvSpPr>
              <p:nvPr/>
            </p:nvSpPr>
            <p:spPr bwMode="auto">
              <a:xfrm>
                <a:off x="4324350" y="4216401"/>
                <a:ext cx="361950" cy="309563"/>
              </a:xfrm>
              <a:custGeom>
                <a:avLst/>
                <a:gdLst>
                  <a:gd name="T0" fmla="*/ 221 w 228"/>
                  <a:gd name="T1" fmla="*/ 158 h 195"/>
                  <a:gd name="T2" fmla="*/ 208 w 228"/>
                  <a:gd name="T3" fmla="*/ 147 h 195"/>
                  <a:gd name="T4" fmla="*/ 199 w 228"/>
                  <a:gd name="T5" fmla="*/ 137 h 195"/>
                  <a:gd name="T6" fmla="*/ 209 w 228"/>
                  <a:gd name="T7" fmla="*/ 123 h 195"/>
                  <a:gd name="T8" fmla="*/ 203 w 228"/>
                  <a:gd name="T9" fmla="*/ 114 h 195"/>
                  <a:gd name="T10" fmla="*/ 198 w 228"/>
                  <a:gd name="T11" fmla="*/ 102 h 195"/>
                  <a:gd name="T12" fmla="*/ 198 w 228"/>
                  <a:gd name="T13" fmla="*/ 89 h 195"/>
                  <a:gd name="T14" fmla="*/ 198 w 228"/>
                  <a:gd name="T15" fmla="*/ 76 h 195"/>
                  <a:gd name="T16" fmla="*/ 202 w 228"/>
                  <a:gd name="T17" fmla="*/ 67 h 195"/>
                  <a:gd name="T18" fmla="*/ 203 w 228"/>
                  <a:gd name="T19" fmla="*/ 47 h 195"/>
                  <a:gd name="T20" fmla="*/ 195 w 228"/>
                  <a:gd name="T21" fmla="*/ 45 h 195"/>
                  <a:gd name="T22" fmla="*/ 187 w 228"/>
                  <a:gd name="T23" fmla="*/ 39 h 195"/>
                  <a:gd name="T24" fmla="*/ 177 w 228"/>
                  <a:gd name="T25" fmla="*/ 32 h 195"/>
                  <a:gd name="T26" fmla="*/ 166 w 228"/>
                  <a:gd name="T27" fmla="*/ 29 h 195"/>
                  <a:gd name="T28" fmla="*/ 155 w 228"/>
                  <a:gd name="T29" fmla="*/ 23 h 195"/>
                  <a:gd name="T30" fmla="*/ 142 w 228"/>
                  <a:gd name="T31" fmla="*/ 26 h 195"/>
                  <a:gd name="T32" fmla="*/ 129 w 228"/>
                  <a:gd name="T33" fmla="*/ 28 h 195"/>
                  <a:gd name="T34" fmla="*/ 116 w 228"/>
                  <a:gd name="T35" fmla="*/ 35 h 195"/>
                  <a:gd name="T36" fmla="*/ 90 w 228"/>
                  <a:gd name="T37" fmla="*/ 47 h 195"/>
                  <a:gd name="T38" fmla="*/ 75 w 228"/>
                  <a:gd name="T39" fmla="*/ 35 h 195"/>
                  <a:gd name="T40" fmla="*/ 58 w 228"/>
                  <a:gd name="T41" fmla="*/ 29 h 195"/>
                  <a:gd name="T42" fmla="*/ 46 w 228"/>
                  <a:gd name="T43" fmla="*/ 15 h 195"/>
                  <a:gd name="T44" fmla="*/ 45 w 228"/>
                  <a:gd name="T45" fmla="*/ 3 h 195"/>
                  <a:gd name="T46" fmla="*/ 20 w 228"/>
                  <a:gd name="T47" fmla="*/ 13 h 195"/>
                  <a:gd name="T48" fmla="*/ 13 w 228"/>
                  <a:gd name="T49" fmla="*/ 9 h 195"/>
                  <a:gd name="T50" fmla="*/ 5 w 228"/>
                  <a:gd name="T51" fmla="*/ 0 h 195"/>
                  <a:gd name="T52" fmla="*/ 1 w 228"/>
                  <a:gd name="T53" fmla="*/ 6 h 195"/>
                  <a:gd name="T54" fmla="*/ 1 w 228"/>
                  <a:gd name="T55" fmla="*/ 16 h 195"/>
                  <a:gd name="T56" fmla="*/ 5 w 228"/>
                  <a:gd name="T57" fmla="*/ 32 h 195"/>
                  <a:gd name="T58" fmla="*/ 11 w 228"/>
                  <a:gd name="T59" fmla="*/ 47 h 195"/>
                  <a:gd name="T60" fmla="*/ 17 w 228"/>
                  <a:gd name="T61" fmla="*/ 54 h 195"/>
                  <a:gd name="T62" fmla="*/ 23 w 228"/>
                  <a:gd name="T63" fmla="*/ 63 h 195"/>
                  <a:gd name="T64" fmla="*/ 19 w 228"/>
                  <a:gd name="T65" fmla="*/ 69 h 195"/>
                  <a:gd name="T66" fmla="*/ 16 w 228"/>
                  <a:gd name="T67" fmla="*/ 79 h 195"/>
                  <a:gd name="T68" fmla="*/ 23 w 228"/>
                  <a:gd name="T69" fmla="*/ 89 h 195"/>
                  <a:gd name="T70" fmla="*/ 36 w 228"/>
                  <a:gd name="T71" fmla="*/ 99 h 195"/>
                  <a:gd name="T72" fmla="*/ 42 w 228"/>
                  <a:gd name="T73" fmla="*/ 106 h 195"/>
                  <a:gd name="T74" fmla="*/ 43 w 228"/>
                  <a:gd name="T75" fmla="*/ 118 h 195"/>
                  <a:gd name="T76" fmla="*/ 46 w 228"/>
                  <a:gd name="T77" fmla="*/ 127 h 195"/>
                  <a:gd name="T78" fmla="*/ 56 w 228"/>
                  <a:gd name="T79" fmla="*/ 131 h 195"/>
                  <a:gd name="T80" fmla="*/ 62 w 228"/>
                  <a:gd name="T81" fmla="*/ 131 h 195"/>
                  <a:gd name="T82" fmla="*/ 74 w 228"/>
                  <a:gd name="T83" fmla="*/ 136 h 195"/>
                  <a:gd name="T84" fmla="*/ 87 w 228"/>
                  <a:gd name="T85" fmla="*/ 159 h 195"/>
                  <a:gd name="T86" fmla="*/ 106 w 228"/>
                  <a:gd name="T87" fmla="*/ 169 h 195"/>
                  <a:gd name="T88" fmla="*/ 132 w 228"/>
                  <a:gd name="T89" fmla="*/ 175 h 195"/>
                  <a:gd name="T90" fmla="*/ 148 w 228"/>
                  <a:gd name="T91" fmla="*/ 172 h 195"/>
                  <a:gd name="T92" fmla="*/ 155 w 228"/>
                  <a:gd name="T93" fmla="*/ 187 h 195"/>
                  <a:gd name="T94" fmla="*/ 196 w 228"/>
                  <a:gd name="T95" fmla="*/ 194 h 195"/>
                  <a:gd name="T96" fmla="*/ 208 w 228"/>
                  <a:gd name="T97" fmla="*/ 188 h 195"/>
                  <a:gd name="T98" fmla="*/ 221 w 228"/>
                  <a:gd name="T99" fmla="*/ 178 h 195"/>
                  <a:gd name="T100" fmla="*/ 225 w 228"/>
                  <a:gd name="T101" fmla="*/ 169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8" h="195">
                    <a:moveTo>
                      <a:pt x="224" y="168"/>
                    </a:moveTo>
                    <a:lnTo>
                      <a:pt x="224" y="168"/>
                    </a:lnTo>
                    <a:lnTo>
                      <a:pt x="222" y="166"/>
                    </a:lnTo>
                    <a:lnTo>
                      <a:pt x="221" y="162"/>
                    </a:lnTo>
                    <a:lnTo>
                      <a:pt x="221" y="158"/>
                    </a:lnTo>
                    <a:lnTo>
                      <a:pt x="220" y="156"/>
                    </a:lnTo>
                    <a:lnTo>
                      <a:pt x="218" y="155"/>
                    </a:lnTo>
                    <a:lnTo>
                      <a:pt x="218" y="155"/>
                    </a:lnTo>
                    <a:lnTo>
                      <a:pt x="211" y="150"/>
                    </a:lnTo>
                    <a:lnTo>
                      <a:pt x="208" y="147"/>
                    </a:lnTo>
                    <a:lnTo>
                      <a:pt x="206" y="144"/>
                    </a:lnTo>
                    <a:lnTo>
                      <a:pt x="206" y="144"/>
                    </a:lnTo>
                    <a:lnTo>
                      <a:pt x="203" y="141"/>
                    </a:lnTo>
                    <a:lnTo>
                      <a:pt x="201" y="139"/>
                    </a:lnTo>
                    <a:lnTo>
                      <a:pt x="199" y="137"/>
                    </a:lnTo>
                    <a:lnTo>
                      <a:pt x="198" y="134"/>
                    </a:lnTo>
                    <a:lnTo>
                      <a:pt x="198" y="134"/>
                    </a:lnTo>
                    <a:lnTo>
                      <a:pt x="201" y="131"/>
                    </a:lnTo>
                    <a:lnTo>
                      <a:pt x="205" y="127"/>
                    </a:lnTo>
                    <a:lnTo>
                      <a:pt x="209" y="123"/>
                    </a:lnTo>
                    <a:lnTo>
                      <a:pt x="209" y="120"/>
                    </a:lnTo>
                    <a:lnTo>
                      <a:pt x="209" y="118"/>
                    </a:lnTo>
                    <a:lnTo>
                      <a:pt x="209" y="118"/>
                    </a:lnTo>
                    <a:lnTo>
                      <a:pt x="208" y="115"/>
                    </a:lnTo>
                    <a:lnTo>
                      <a:pt x="203" y="114"/>
                    </a:lnTo>
                    <a:lnTo>
                      <a:pt x="201" y="112"/>
                    </a:lnTo>
                    <a:lnTo>
                      <a:pt x="199" y="112"/>
                    </a:lnTo>
                    <a:lnTo>
                      <a:pt x="199" y="112"/>
                    </a:lnTo>
                    <a:lnTo>
                      <a:pt x="198" y="106"/>
                    </a:lnTo>
                    <a:lnTo>
                      <a:pt x="198" y="102"/>
                    </a:lnTo>
                    <a:lnTo>
                      <a:pt x="196" y="98"/>
                    </a:lnTo>
                    <a:lnTo>
                      <a:pt x="196" y="98"/>
                    </a:lnTo>
                    <a:lnTo>
                      <a:pt x="196" y="95"/>
                    </a:lnTo>
                    <a:lnTo>
                      <a:pt x="196" y="92"/>
                    </a:lnTo>
                    <a:lnTo>
                      <a:pt x="198" y="89"/>
                    </a:lnTo>
                    <a:lnTo>
                      <a:pt x="196" y="86"/>
                    </a:lnTo>
                    <a:lnTo>
                      <a:pt x="196" y="86"/>
                    </a:lnTo>
                    <a:lnTo>
                      <a:pt x="196" y="83"/>
                    </a:lnTo>
                    <a:lnTo>
                      <a:pt x="196" y="80"/>
                    </a:lnTo>
                    <a:lnTo>
                      <a:pt x="198" y="76"/>
                    </a:lnTo>
                    <a:lnTo>
                      <a:pt x="198" y="76"/>
                    </a:lnTo>
                    <a:lnTo>
                      <a:pt x="201" y="71"/>
                    </a:lnTo>
                    <a:lnTo>
                      <a:pt x="202" y="70"/>
                    </a:lnTo>
                    <a:lnTo>
                      <a:pt x="202" y="67"/>
                    </a:lnTo>
                    <a:lnTo>
                      <a:pt x="202" y="67"/>
                    </a:lnTo>
                    <a:lnTo>
                      <a:pt x="203" y="63"/>
                    </a:lnTo>
                    <a:lnTo>
                      <a:pt x="205" y="61"/>
                    </a:lnTo>
                    <a:lnTo>
                      <a:pt x="205" y="61"/>
                    </a:lnTo>
                    <a:lnTo>
                      <a:pt x="203" y="53"/>
                    </a:lnTo>
                    <a:lnTo>
                      <a:pt x="203" y="47"/>
                    </a:lnTo>
                    <a:lnTo>
                      <a:pt x="203" y="47"/>
                    </a:lnTo>
                    <a:lnTo>
                      <a:pt x="202" y="45"/>
                    </a:lnTo>
                    <a:lnTo>
                      <a:pt x="201" y="45"/>
                    </a:lnTo>
                    <a:lnTo>
                      <a:pt x="195" y="45"/>
                    </a:lnTo>
                    <a:lnTo>
                      <a:pt x="195" y="45"/>
                    </a:lnTo>
                    <a:lnTo>
                      <a:pt x="193" y="44"/>
                    </a:lnTo>
                    <a:lnTo>
                      <a:pt x="190" y="42"/>
                    </a:lnTo>
                    <a:lnTo>
                      <a:pt x="189" y="39"/>
                    </a:lnTo>
                    <a:lnTo>
                      <a:pt x="187" y="39"/>
                    </a:lnTo>
                    <a:lnTo>
                      <a:pt x="187" y="39"/>
                    </a:lnTo>
                    <a:lnTo>
                      <a:pt x="183" y="38"/>
                    </a:lnTo>
                    <a:lnTo>
                      <a:pt x="182" y="35"/>
                    </a:lnTo>
                    <a:lnTo>
                      <a:pt x="182" y="35"/>
                    </a:lnTo>
                    <a:lnTo>
                      <a:pt x="180" y="34"/>
                    </a:lnTo>
                    <a:lnTo>
                      <a:pt x="177" y="32"/>
                    </a:lnTo>
                    <a:lnTo>
                      <a:pt x="171" y="32"/>
                    </a:lnTo>
                    <a:lnTo>
                      <a:pt x="171" y="32"/>
                    </a:lnTo>
                    <a:lnTo>
                      <a:pt x="170" y="31"/>
                    </a:lnTo>
                    <a:lnTo>
                      <a:pt x="169" y="31"/>
                    </a:lnTo>
                    <a:lnTo>
                      <a:pt x="166" y="29"/>
                    </a:lnTo>
                    <a:lnTo>
                      <a:pt x="166" y="29"/>
                    </a:lnTo>
                    <a:lnTo>
                      <a:pt x="161" y="28"/>
                    </a:lnTo>
                    <a:lnTo>
                      <a:pt x="157" y="25"/>
                    </a:lnTo>
                    <a:lnTo>
                      <a:pt x="157" y="25"/>
                    </a:lnTo>
                    <a:lnTo>
                      <a:pt x="155" y="23"/>
                    </a:lnTo>
                    <a:lnTo>
                      <a:pt x="151" y="23"/>
                    </a:lnTo>
                    <a:lnTo>
                      <a:pt x="147" y="23"/>
                    </a:lnTo>
                    <a:lnTo>
                      <a:pt x="144" y="25"/>
                    </a:lnTo>
                    <a:lnTo>
                      <a:pt x="144" y="25"/>
                    </a:lnTo>
                    <a:lnTo>
                      <a:pt x="142" y="26"/>
                    </a:lnTo>
                    <a:lnTo>
                      <a:pt x="141" y="26"/>
                    </a:lnTo>
                    <a:lnTo>
                      <a:pt x="135" y="26"/>
                    </a:lnTo>
                    <a:lnTo>
                      <a:pt x="135" y="26"/>
                    </a:lnTo>
                    <a:lnTo>
                      <a:pt x="132" y="26"/>
                    </a:lnTo>
                    <a:lnTo>
                      <a:pt x="129" y="28"/>
                    </a:lnTo>
                    <a:lnTo>
                      <a:pt x="125" y="34"/>
                    </a:lnTo>
                    <a:lnTo>
                      <a:pt x="125" y="34"/>
                    </a:lnTo>
                    <a:lnTo>
                      <a:pt x="122" y="35"/>
                    </a:lnTo>
                    <a:lnTo>
                      <a:pt x="116" y="35"/>
                    </a:lnTo>
                    <a:lnTo>
                      <a:pt x="116" y="35"/>
                    </a:lnTo>
                    <a:lnTo>
                      <a:pt x="115" y="41"/>
                    </a:lnTo>
                    <a:lnTo>
                      <a:pt x="115" y="41"/>
                    </a:lnTo>
                    <a:lnTo>
                      <a:pt x="112" y="42"/>
                    </a:lnTo>
                    <a:lnTo>
                      <a:pt x="106" y="44"/>
                    </a:lnTo>
                    <a:lnTo>
                      <a:pt x="90" y="47"/>
                    </a:lnTo>
                    <a:lnTo>
                      <a:pt x="90" y="47"/>
                    </a:lnTo>
                    <a:lnTo>
                      <a:pt x="87" y="45"/>
                    </a:lnTo>
                    <a:lnTo>
                      <a:pt x="84" y="45"/>
                    </a:lnTo>
                    <a:lnTo>
                      <a:pt x="80" y="39"/>
                    </a:lnTo>
                    <a:lnTo>
                      <a:pt x="75" y="35"/>
                    </a:lnTo>
                    <a:lnTo>
                      <a:pt x="72" y="34"/>
                    </a:lnTo>
                    <a:lnTo>
                      <a:pt x="68" y="34"/>
                    </a:lnTo>
                    <a:lnTo>
                      <a:pt x="68" y="34"/>
                    </a:lnTo>
                    <a:lnTo>
                      <a:pt x="62" y="32"/>
                    </a:lnTo>
                    <a:lnTo>
                      <a:pt x="58" y="29"/>
                    </a:lnTo>
                    <a:lnTo>
                      <a:pt x="55" y="25"/>
                    </a:lnTo>
                    <a:lnTo>
                      <a:pt x="53" y="19"/>
                    </a:lnTo>
                    <a:lnTo>
                      <a:pt x="53" y="19"/>
                    </a:lnTo>
                    <a:lnTo>
                      <a:pt x="48" y="16"/>
                    </a:lnTo>
                    <a:lnTo>
                      <a:pt x="46" y="15"/>
                    </a:lnTo>
                    <a:lnTo>
                      <a:pt x="46" y="13"/>
                    </a:lnTo>
                    <a:lnTo>
                      <a:pt x="46" y="13"/>
                    </a:lnTo>
                    <a:lnTo>
                      <a:pt x="48" y="6"/>
                    </a:lnTo>
                    <a:lnTo>
                      <a:pt x="46" y="3"/>
                    </a:lnTo>
                    <a:lnTo>
                      <a:pt x="45" y="3"/>
                    </a:lnTo>
                    <a:lnTo>
                      <a:pt x="43" y="3"/>
                    </a:lnTo>
                    <a:lnTo>
                      <a:pt x="43" y="3"/>
                    </a:lnTo>
                    <a:lnTo>
                      <a:pt x="33" y="10"/>
                    </a:lnTo>
                    <a:lnTo>
                      <a:pt x="27" y="13"/>
                    </a:lnTo>
                    <a:lnTo>
                      <a:pt x="20" y="13"/>
                    </a:lnTo>
                    <a:lnTo>
                      <a:pt x="20" y="13"/>
                    </a:lnTo>
                    <a:lnTo>
                      <a:pt x="16" y="12"/>
                    </a:lnTo>
                    <a:lnTo>
                      <a:pt x="14" y="12"/>
                    </a:lnTo>
                    <a:lnTo>
                      <a:pt x="14" y="10"/>
                    </a:lnTo>
                    <a:lnTo>
                      <a:pt x="13" y="9"/>
                    </a:lnTo>
                    <a:lnTo>
                      <a:pt x="13" y="9"/>
                    </a:lnTo>
                    <a:lnTo>
                      <a:pt x="10" y="6"/>
                    </a:lnTo>
                    <a:lnTo>
                      <a:pt x="8" y="3"/>
                    </a:lnTo>
                    <a:lnTo>
                      <a:pt x="8" y="1"/>
                    </a:lnTo>
                    <a:lnTo>
                      <a:pt x="5" y="0"/>
                    </a:lnTo>
                    <a:lnTo>
                      <a:pt x="5" y="0"/>
                    </a:lnTo>
                    <a:lnTo>
                      <a:pt x="2" y="0"/>
                    </a:lnTo>
                    <a:lnTo>
                      <a:pt x="2" y="3"/>
                    </a:lnTo>
                    <a:lnTo>
                      <a:pt x="2" y="4"/>
                    </a:lnTo>
                    <a:lnTo>
                      <a:pt x="1" y="6"/>
                    </a:lnTo>
                    <a:lnTo>
                      <a:pt x="1" y="6"/>
                    </a:lnTo>
                    <a:lnTo>
                      <a:pt x="0" y="7"/>
                    </a:lnTo>
                    <a:lnTo>
                      <a:pt x="0" y="10"/>
                    </a:lnTo>
                    <a:lnTo>
                      <a:pt x="1" y="16"/>
                    </a:lnTo>
                    <a:lnTo>
                      <a:pt x="1" y="16"/>
                    </a:lnTo>
                    <a:lnTo>
                      <a:pt x="1" y="22"/>
                    </a:lnTo>
                    <a:lnTo>
                      <a:pt x="1" y="26"/>
                    </a:lnTo>
                    <a:lnTo>
                      <a:pt x="1" y="28"/>
                    </a:lnTo>
                    <a:lnTo>
                      <a:pt x="1" y="28"/>
                    </a:lnTo>
                    <a:lnTo>
                      <a:pt x="5" y="32"/>
                    </a:lnTo>
                    <a:lnTo>
                      <a:pt x="7" y="38"/>
                    </a:lnTo>
                    <a:lnTo>
                      <a:pt x="7" y="38"/>
                    </a:lnTo>
                    <a:lnTo>
                      <a:pt x="8" y="41"/>
                    </a:lnTo>
                    <a:lnTo>
                      <a:pt x="10" y="44"/>
                    </a:lnTo>
                    <a:lnTo>
                      <a:pt x="11" y="47"/>
                    </a:lnTo>
                    <a:lnTo>
                      <a:pt x="11" y="47"/>
                    </a:lnTo>
                    <a:lnTo>
                      <a:pt x="11" y="50"/>
                    </a:lnTo>
                    <a:lnTo>
                      <a:pt x="14" y="51"/>
                    </a:lnTo>
                    <a:lnTo>
                      <a:pt x="17" y="54"/>
                    </a:lnTo>
                    <a:lnTo>
                      <a:pt x="17" y="54"/>
                    </a:lnTo>
                    <a:lnTo>
                      <a:pt x="21" y="54"/>
                    </a:lnTo>
                    <a:lnTo>
                      <a:pt x="23" y="55"/>
                    </a:lnTo>
                    <a:lnTo>
                      <a:pt x="23" y="57"/>
                    </a:lnTo>
                    <a:lnTo>
                      <a:pt x="23" y="57"/>
                    </a:lnTo>
                    <a:lnTo>
                      <a:pt x="23" y="63"/>
                    </a:lnTo>
                    <a:lnTo>
                      <a:pt x="21" y="64"/>
                    </a:lnTo>
                    <a:lnTo>
                      <a:pt x="21" y="64"/>
                    </a:lnTo>
                    <a:lnTo>
                      <a:pt x="21" y="64"/>
                    </a:lnTo>
                    <a:lnTo>
                      <a:pt x="20" y="66"/>
                    </a:lnTo>
                    <a:lnTo>
                      <a:pt x="19" y="69"/>
                    </a:lnTo>
                    <a:lnTo>
                      <a:pt x="17" y="71"/>
                    </a:lnTo>
                    <a:lnTo>
                      <a:pt x="16" y="74"/>
                    </a:lnTo>
                    <a:lnTo>
                      <a:pt x="16" y="74"/>
                    </a:lnTo>
                    <a:lnTo>
                      <a:pt x="16" y="76"/>
                    </a:lnTo>
                    <a:lnTo>
                      <a:pt x="16" y="79"/>
                    </a:lnTo>
                    <a:lnTo>
                      <a:pt x="16" y="83"/>
                    </a:lnTo>
                    <a:lnTo>
                      <a:pt x="17" y="85"/>
                    </a:lnTo>
                    <a:lnTo>
                      <a:pt x="17" y="85"/>
                    </a:lnTo>
                    <a:lnTo>
                      <a:pt x="21" y="88"/>
                    </a:lnTo>
                    <a:lnTo>
                      <a:pt x="23" y="89"/>
                    </a:lnTo>
                    <a:lnTo>
                      <a:pt x="23" y="90"/>
                    </a:lnTo>
                    <a:lnTo>
                      <a:pt x="23" y="90"/>
                    </a:lnTo>
                    <a:lnTo>
                      <a:pt x="24" y="93"/>
                    </a:lnTo>
                    <a:lnTo>
                      <a:pt x="29" y="96"/>
                    </a:lnTo>
                    <a:lnTo>
                      <a:pt x="36" y="99"/>
                    </a:lnTo>
                    <a:lnTo>
                      <a:pt x="36" y="99"/>
                    </a:lnTo>
                    <a:lnTo>
                      <a:pt x="37" y="101"/>
                    </a:lnTo>
                    <a:lnTo>
                      <a:pt x="39" y="102"/>
                    </a:lnTo>
                    <a:lnTo>
                      <a:pt x="42" y="106"/>
                    </a:lnTo>
                    <a:lnTo>
                      <a:pt x="42" y="106"/>
                    </a:lnTo>
                    <a:lnTo>
                      <a:pt x="42" y="108"/>
                    </a:lnTo>
                    <a:lnTo>
                      <a:pt x="42" y="111"/>
                    </a:lnTo>
                    <a:lnTo>
                      <a:pt x="40" y="115"/>
                    </a:lnTo>
                    <a:lnTo>
                      <a:pt x="40" y="115"/>
                    </a:lnTo>
                    <a:lnTo>
                      <a:pt x="43" y="118"/>
                    </a:lnTo>
                    <a:lnTo>
                      <a:pt x="45" y="120"/>
                    </a:lnTo>
                    <a:lnTo>
                      <a:pt x="45" y="123"/>
                    </a:lnTo>
                    <a:lnTo>
                      <a:pt x="45" y="123"/>
                    </a:lnTo>
                    <a:lnTo>
                      <a:pt x="45" y="124"/>
                    </a:lnTo>
                    <a:lnTo>
                      <a:pt x="46" y="127"/>
                    </a:lnTo>
                    <a:lnTo>
                      <a:pt x="52" y="131"/>
                    </a:lnTo>
                    <a:lnTo>
                      <a:pt x="52" y="131"/>
                    </a:lnTo>
                    <a:lnTo>
                      <a:pt x="55" y="131"/>
                    </a:lnTo>
                    <a:lnTo>
                      <a:pt x="55" y="131"/>
                    </a:lnTo>
                    <a:lnTo>
                      <a:pt x="56" y="131"/>
                    </a:lnTo>
                    <a:lnTo>
                      <a:pt x="58" y="130"/>
                    </a:lnTo>
                    <a:lnTo>
                      <a:pt x="58" y="130"/>
                    </a:lnTo>
                    <a:lnTo>
                      <a:pt x="59" y="130"/>
                    </a:lnTo>
                    <a:lnTo>
                      <a:pt x="59" y="130"/>
                    </a:lnTo>
                    <a:lnTo>
                      <a:pt x="62" y="131"/>
                    </a:lnTo>
                    <a:lnTo>
                      <a:pt x="64" y="130"/>
                    </a:lnTo>
                    <a:lnTo>
                      <a:pt x="68" y="130"/>
                    </a:lnTo>
                    <a:lnTo>
                      <a:pt x="68" y="130"/>
                    </a:lnTo>
                    <a:lnTo>
                      <a:pt x="71" y="131"/>
                    </a:lnTo>
                    <a:lnTo>
                      <a:pt x="74" y="136"/>
                    </a:lnTo>
                    <a:lnTo>
                      <a:pt x="80" y="147"/>
                    </a:lnTo>
                    <a:lnTo>
                      <a:pt x="80" y="147"/>
                    </a:lnTo>
                    <a:lnTo>
                      <a:pt x="83" y="155"/>
                    </a:lnTo>
                    <a:lnTo>
                      <a:pt x="87" y="159"/>
                    </a:lnTo>
                    <a:lnTo>
                      <a:pt x="87" y="159"/>
                    </a:lnTo>
                    <a:lnTo>
                      <a:pt x="93" y="160"/>
                    </a:lnTo>
                    <a:lnTo>
                      <a:pt x="97" y="162"/>
                    </a:lnTo>
                    <a:lnTo>
                      <a:pt x="100" y="166"/>
                    </a:lnTo>
                    <a:lnTo>
                      <a:pt x="100" y="166"/>
                    </a:lnTo>
                    <a:lnTo>
                      <a:pt x="106" y="169"/>
                    </a:lnTo>
                    <a:lnTo>
                      <a:pt x="113" y="174"/>
                    </a:lnTo>
                    <a:lnTo>
                      <a:pt x="122" y="175"/>
                    </a:lnTo>
                    <a:lnTo>
                      <a:pt x="128" y="176"/>
                    </a:lnTo>
                    <a:lnTo>
                      <a:pt x="128" y="176"/>
                    </a:lnTo>
                    <a:lnTo>
                      <a:pt x="132" y="175"/>
                    </a:lnTo>
                    <a:lnTo>
                      <a:pt x="136" y="174"/>
                    </a:lnTo>
                    <a:lnTo>
                      <a:pt x="141" y="171"/>
                    </a:lnTo>
                    <a:lnTo>
                      <a:pt x="147" y="171"/>
                    </a:lnTo>
                    <a:lnTo>
                      <a:pt x="147" y="171"/>
                    </a:lnTo>
                    <a:lnTo>
                      <a:pt x="148" y="172"/>
                    </a:lnTo>
                    <a:lnTo>
                      <a:pt x="151" y="174"/>
                    </a:lnTo>
                    <a:lnTo>
                      <a:pt x="153" y="178"/>
                    </a:lnTo>
                    <a:lnTo>
                      <a:pt x="154" y="182"/>
                    </a:lnTo>
                    <a:lnTo>
                      <a:pt x="155" y="187"/>
                    </a:lnTo>
                    <a:lnTo>
                      <a:pt x="155" y="187"/>
                    </a:lnTo>
                    <a:lnTo>
                      <a:pt x="158" y="188"/>
                    </a:lnTo>
                    <a:lnTo>
                      <a:pt x="163" y="188"/>
                    </a:lnTo>
                    <a:lnTo>
                      <a:pt x="174" y="191"/>
                    </a:lnTo>
                    <a:lnTo>
                      <a:pt x="196" y="194"/>
                    </a:lnTo>
                    <a:lnTo>
                      <a:pt x="196" y="194"/>
                    </a:lnTo>
                    <a:lnTo>
                      <a:pt x="208" y="195"/>
                    </a:lnTo>
                    <a:lnTo>
                      <a:pt x="208" y="195"/>
                    </a:lnTo>
                    <a:lnTo>
                      <a:pt x="208" y="193"/>
                    </a:lnTo>
                    <a:lnTo>
                      <a:pt x="208" y="193"/>
                    </a:lnTo>
                    <a:lnTo>
                      <a:pt x="208" y="188"/>
                    </a:lnTo>
                    <a:lnTo>
                      <a:pt x="211" y="184"/>
                    </a:lnTo>
                    <a:lnTo>
                      <a:pt x="212" y="182"/>
                    </a:lnTo>
                    <a:lnTo>
                      <a:pt x="215" y="179"/>
                    </a:lnTo>
                    <a:lnTo>
                      <a:pt x="215" y="179"/>
                    </a:lnTo>
                    <a:lnTo>
                      <a:pt x="221" y="178"/>
                    </a:lnTo>
                    <a:lnTo>
                      <a:pt x="227" y="176"/>
                    </a:lnTo>
                    <a:lnTo>
                      <a:pt x="227" y="176"/>
                    </a:lnTo>
                    <a:lnTo>
                      <a:pt x="228" y="175"/>
                    </a:lnTo>
                    <a:lnTo>
                      <a:pt x="227" y="172"/>
                    </a:lnTo>
                    <a:lnTo>
                      <a:pt x="225" y="169"/>
                    </a:lnTo>
                    <a:lnTo>
                      <a:pt x="224" y="168"/>
                    </a:lnTo>
                    <a:lnTo>
                      <a:pt x="224" y="168"/>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 name="Freeform 161">
                <a:extLst>
                  <a:ext uri="{FF2B5EF4-FFF2-40B4-BE49-F238E27FC236}">
                    <a16:creationId xmlns:a16="http://schemas.microsoft.com/office/drawing/2014/main" id="{9667FADA-7332-D1B5-EAC8-E0473DF7FDBF}"/>
                  </a:ext>
                </a:extLst>
              </p:cNvPr>
              <p:cNvSpPr>
                <a:spLocks noEditPoints="1"/>
              </p:cNvSpPr>
              <p:nvPr/>
            </p:nvSpPr>
            <p:spPr bwMode="auto">
              <a:xfrm>
                <a:off x="4370388" y="3848101"/>
                <a:ext cx="755650" cy="352425"/>
              </a:xfrm>
              <a:custGeom>
                <a:avLst/>
                <a:gdLst>
                  <a:gd name="T0" fmla="*/ 457 w 476"/>
                  <a:gd name="T1" fmla="*/ 90 h 222"/>
                  <a:gd name="T2" fmla="*/ 444 w 476"/>
                  <a:gd name="T3" fmla="*/ 76 h 222"/>
                  <a:gd name="T4" fmla="*/ 413 w 476"/>
                  <a:gd name="T5" fmla="*/ 72 h 222"/>
                  <a:gd name="T6" fmla="*/ 397 w 476"/>
                  <a:gd name="T7" fmla="*/ 73 h 222"/>
                  <a:gd name="T8" fmla="*/ 359 w 476"/>
                  <a:gd name="T9" fmla="*/ 23 h 222"/>
                  <a:gd name="T10" fmla="*/ 348 w 476"/>
                  <a:gd name="T11" fmla="*/ 20 h 222"/>
                  <a:gd name="T12" fmla="*/ 320 w 476"/>
                  <a:gd name="T13" fmla="*/ 29 h 222"/>
                  <a:gd name="T14" fmla="*/ 319 w 476"/>
                  <a:gd name="T15" fmla="*/ 22 h 222"/>
                  <a:gd name="T16" fmla="*/ 310 w 476"/>
                  <a:gd name="T17" fmla="*/ 20 h 222"/>
                  <a:gd name="T18" fmla="*/ 294 w 476"/>
                  <a:gd name="T19" fmla="*/ 18 h 222"/>
                  <a:gd name="T20" fmla="*/ 287 w 476"/>
                  <a:gd name="T21" fmla="*/ 2 h 222"/>
                  <a:gd name="T22" fmla="*/ 260 w 476"/>
                  <a:gd name="T23" fmla="*/ 4 h 222"/>
                  <a:gd name="T24" fmla="*/ 204 w 476"/>
                  <a:gd name="T25" fmla="*/ 18 h 222"/>
                  <a:gd name="T26" fmla="*/ 174 w 476"/>
                  <a:gd name="T27" fmla="*/ 23 h 222"/>
                  <a:gd name="T28" fmla="*/ 182 w 476"/>
                  <a:gd name="T29" fmla="*/ 38 h 222"/>
                  <a:gd name="T30" fmla="*/ 164 w 476"/>
                  <a:gd name="T31" fmla="*/ 53 h 222"/>
                  <a:gd name="T32" fmla="*/ 179 w 476"/>
                  <a:gd name="T33" fmla="*/ 64 h 222"/>
                  <a:gd name="T34" fmla="*/ 163 w 476"/>
                  <a:gd name="T35" fmla="*/ 70 h 222"/>
                  <a:gd name="T36" fmla="*/ 153 w 476"/>
                  <a:gd name="T37" fmla="*/ 73 h 222"/>
                  <a:gd name="T38" fmla="*/ 132 w 476"/>
                  <a:gd name="T39" fmla="*/ 70 h 222"/>
                  <a:gd name="T40" fmla="*/ 112 w 476"/>
                  <a:gd name="T41" fmla="*/ 74 h 222"/>
                  <a:gd name="T42" fmla="*/ 94 w 476"/>
                  <a:gd name="T43" fmla="*/ 72 h 222"/>
                  <a:gd name="T44" fmla="*/ 71 w 476"/>
                  <a:gd name="T45" fmla="*/ 58 h 222"/>
                  <a:gd name="T46" fmla="*/ 55 w 476"/>
                  <a:gd name="T47" fmla="*/ 58 h 222"/>
                  <a:gd name="T48" fmla="*/ 32 w 476"/>
                  <a:gd name="T49" fmla="*/ 72 h 222"/>
                  <a:gd name="T50" fmla="*/ 26 w 476"/>
                  <a:gd name="T51" fmla="*/ 86 h 222"/>
                  <a:gd name="T52" fmla="*/ 8 w 476"/>
                  <a:gd name="T53" fmla="*/ 85 h 222"/>
                  <a:gd name="T54" fmla="*/ 6 w 476"/>
                  <a:gd name="T55" fmla="*/ 98 h 222"/>
                  <a:gd name="T56" fmla="*/ 7 w 476"/>
                  <a:gd name="T57" fmla="*/ 111 h 222"/>
                  <a:gd name="T58" fmla="*/ 24 w 476"/>
                  <a:gd name="T59" fmla="*/ 125 h 222"/>
                  <a:gd name="T60" fmla="*/ 32 w 476"/>
                  <a:gd name="T61" fmla="*/ 140 h 222"/>
                  <a:gd name="T62" fmla="*/ 70 w 476"/>
                  <a:gd name="T63" fmla="*/ 131 h 222"/>
                  <a:gd name="T64" fmla="*/ 75 w 476"/>
                  <a:gd name="T65" fmla="*/ 155 h 222"/>
                  <a:gd name="T66" fmla="*/ 54 w 476"/>
                  <a:gd name="T67" fmla="*/ 168 h 222"/>
                  <a:gd name="T68" fmla="*/ 54 w 476"/>
                  <a:gd name="T69" fmla="*/ 175 h 222"/>
                  <a:gd name="T70" fmla="*/ 67 w 476"/>
                  <a:gd name="T71" fmla="*/ 191 h 222"/>
                  <a:gd name="T72" fmla="*/ 74 w 476"/>
                  <a:gd name="T73" fmla="*/ 212 h 222"/>
                  <a:gd name="T74" fmla="*/ 89 w 476"/>
                  <a:gd name="T75" fmla="*/ 197 h 222"/>
                  <a:gd name="T76" fmla="*/ 142 w 476"/>
                  <a:gd name="T77" fmla="*/ 150 h 222"/>
                  <a:gd name="T78" fmla="*/ 157 w 476"/>
                  <a:gd name="T79" fmla="*/ 144 h 222"/>
                  <a:gd name="T80" fmla="*/ 169 w 476"/>
                  <a:gd name="T81" fmla="*/ 161 h 222"/>
                  <a:gd name="T82" fmla="*/ 198 w 476"/>
                  <a:gd name="T83" fmla="*/ 179 h 222"/>
                  <a:gd name="T84" fmla="*/ 233 w 476"/>
                  <a:gd name="T85" fmla="*/ 193 h 222"/>
                  <a:gd name="T86" fmla="*/ 249 w 476"/>
                  <a:gd name="T87" fmla="*/ 213 h 222"/>
                  <a:gd name="T88" fmla="*/ 265 w 476"/>
                  <a:gd name="T89" fmla="*/ 217 h 222"/>
                  <a:gd name="T90" fmla="*/ 287 w 476"/>
                  <a:gd name="T91" fmla="*/ 201 h 222"/>
                  <a:gd name="T92" fmla="*/ 314 w 476"/>
                  <a:gd name="T93" fmla="*/ 194 h 222"/>
                  <a:gd name="T94" fmla="*/ 341 w 476"/>
                  <a:gd name="T95" fmla="*/ 190 h 222"/>
                  <a:gd name="T96" fmla="*/ 387 w 476"/>
                  <a:gd name="T97" fmla="*/ 193 h 222"/>
                  <a:gd name="T98" fmla="*/ 400 w 476"/>
                  <a:gd name="T99" fmla="*/ 193 h 222"/>
                  <a:gd name="T100" fmla="*/ 397 w 476"/>
                  <a:gd name="T101" fmla="*/ 163 h 222"/>
                  <a:gd name="T102" fmla="*/ 419 w 476"/>
                  <a:gd name="T103" fmla="*/ 158 h 222"/>
                  <a:gd name="T104" fmla="*/ 431 w 476"/>
                  <a:gd name="T105" fmla="*/ 130 h 222"/>
                  <a:gd name="T106" fmla="*/ 459 w 476"/>
                  <a:gd name="T107" fmla="*/ 128 h 222"/>
                  <a:gd name="T108" fmla="*/ 464 w 476"/>
                  <a:gd name="T109" fmla="*/ 109 h 222"/>
                  <a:gd name="T110" fmla="*/ 473 w 476"/>
                  <a:gd name="T111" fmla="*/ 90 h 222"/>
                  <a:gd name="T112" fmla="*/ 163 w 476"/>
                  <a:gd name="T113" fmla="*/ 136 h 222"/>
                  <a:gd name="T114" fmla="*/ 338 w 476"/>
                  <a:gd name="T115" fmla="*/ 142 h 222"/>
                  <a:gd name="T116" fmla="*/ 325 w 476"/>
                  <a:gd name="T117" fmla="*/ 152 h 222"/>
                  <a:gd name="T118" fmla="*/ 365 w 476"/>
                  <a:gd name="T119" fmla="*/ 13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6" h="222">
                    <a:moveTo>
                      <a:pt x="473" y="90"/>
                    </a:moveTo>
                    <a:lnTo>
                      <a:pt x="473" y="90"/>
                    </a:lnTo>
                    <a:lnTo>
                      <a:pt x="473" y="89"/>
                    </a:lnTo>
                    <a:lnTo>
                      <a:pt x="472" y="89"/>
                    </a:lnTo>
                    <a:lnTo>
                      <a:pt x="470" y="90"/>
                    </a:lnTo>
                    <a:lnTo>
                      <a:pt x="470" y="90"/>
                    </a:lnTo>
                    <a:lnTo>
                      <a:pt x="464" y="92"/>
                    </a:lnTo>
                    <a:lnTo>
                      <a:pt x="460" y="92"/>
                    </a:lnTo>
                    <a:lnTo>
                      <a:pt x="460" y="92"/>
                    </a:lnTo>
                    <a:lnTo>
                      <a:pt x="457" y="90"/>
                    </a:lnTo>
                    <a:lnTo>
                      <a:pt x="454" y="88"/>
                    </a:lnTo>
                    <a:lnTo>
                      <a:pt x="454" y="88"/>
                    </a:lnTo>
                    <a:lnTo>
                      <a:pt x="454" y="83"/>
                    </a:lnTo>
                    <a:lnTo>
                      <a:pt x="453" y="83"/>
                    </a:lnTo>
                    <a:lnTo>
                      <a:pt x="451" y="82"/>
                    </a:lnTo>
                    <a:lnTo>
                      <a:pt x="451" y="82"/>
                    </a:lnTo>
                    <a:lnTo>
                      <a:pt x="448" y="82"/>
                    </a:lnTo>
                    <a:lnTo>
                      <a:pt x="447" y="79"/>
                    </a:lnTo>
                    <a:lnTo>
                      <a:pt x="444" y="76"/>
                    </a:lnTo>
                    <a:lnTo>
                      <a:pt x="444" y="76"/>
                    </a:lnTo>
                    <a:lnTo>
                      <a:pt x="442" y="73"/>
                    </a:lnTo>
                    <a:lnTo>
                      <a:pt x="441" y="72"/>
                    </a:lnTo>
                    <a:lnTo>
                      <a:pt x="437" y="70"/>
                    </a:lnTo>
                    <a:lnTo>
                      <a:pt x="437" y="70"/>
                    </a:lnTo>
                    <a:lnTo>
                      <a:pt x="435" y="70"/>
                    </a:lnTo>
                    <a:lnTo>
                      <a:pt x="431" y="72"/>
                    </a:lnTo>
                    <a:lnTo>
                      <a:pt x="425" y="73"/>
                    </a:lnTo>
                    <a:lnTo>
                      <a:pt x="425" y="73"/>
                    </a:lnTo>
                    <a:lnTo>
                      <a:pt x="419" y="73"/>
                    </a:lnTo>
                    <a:lnTo>
                      <a:pt x="413" y="72"/>
                    </a:lnTo>
                    <a:lnTo>
                      <a:pt x="413" y="72"/>
                    </a:lnTo>
                    <a:lnTo>
                      <a:pt x="412" y="70"/>
                    </a:lnTo>
                    <a:lnTo>
                      <a:pt x="409" y="69"/>
                    </a:lnTo>
                    <a:lnTo>
                      <a:pt x="408" y="66"/>
                    </a:lnTo>
                    <a:lnTo>
                      <a:pt x="405" y="66"/>
                    </a:lnTo>
                    <a:lnTo>
                      <a:pt x="405" y="66"/>
                    </a:lnTo>
                    <a:lnTo>
                      <a:pt x="403" y="67"/>
                    </a:lnTo>
                    <a:lnTo>
                      <a:pt x="402" y="70"/>
                    </a:lnTo>
                    <a:lnTo>
                      <a:pt x="400" y="72"/>
                    </a:lnTo>
                    <a:lnTo>
                      <a:pt x="397" y="73"/>
                    </a:lnTo>
                    <a:lnTo>
                      <a:pt x="397" y="73"/>
                    </a:lnTo>
                    <a:lnTo>
                      <a:pt x="396" y="70"/>
                    </a:lnTo>
                    <a:lnTo>
                      <a:pt x="393" y="66"/>
                    </a:lnTo>
                    <a:lnTo>
                      <a:pt x="386" y="51"/>
                    </a:lnTo>
                    <a:lnTo>
                      <a:pt x="386" y="51"/>
                    </a:lnTo>
                    <a:lnTo>
                      <a:pt x="375" y="38"/>
                    </a:lnTo>
                    <a:lnTo>
                      <a:pt x="370" y="31"/>
                    </a:lnTo>
                    <a:lnTo>
                      <a:pt x="364" y="26"/>
                    </a:lnTo>
                    <a:lnTo>
                      <a:pt x="364" y="26"/>
                    </a:lnTo>
                    <a:lnTo>
                      <a:pt x="359" y="23"/>
                    </a:lnTo>
                    <a:lnTo>
                      <a:pt x="359" y="22"/>
                    </a:lnTo>
                    <a:lnTo>
                      <a:pt x="359" y="19"/>
                    </a:lnTo>
                    <a:lnTo>
                      <a:pt x="361" y="18"/>
                    </a:lnTo>
                    <a:lnTo>
                      <a:pt x="361" y="18"/>
                    </a:lnTo>
                    <a:lnTo>
                      <a:pt x="361" y="16"/>
                    </a:lnTo>
                    <a:lnTo>
                      <a:pt x="359" y="16"/>
                    </a:lnTo>
                    <a:lnTo>
                      <a:pt x="357" y="16"/>
                    </a:lnTo>
                    <a:lnTo>
                      <a:pt x="354" y="16"/>
                    </a:lnTo>
                    <a:lnTo>
                      <a:pt x="354" y="16"/>
                    </a:lnTo>
                    <a:lnTo>
                      <a:pt x="348" y="20"/>
                    </a:lnTo>
                    <a:lnTo>
                      <a:pt x="342" y="22"/>
                    </a:lnTo>
                    <a:lnTo>
                      <a:pt x="342" y="22"/>
                    </a:lnTo>
                    <a:lnTo>
                      <a:pt x="336" y="26"/>
                    </a:lnTo>
                    <a:lnTo>
                      <a:pt x="333" y="28"/>
                    </a:lnTo>
                    <a:lnTo>
                      <a:pt x="330" y="28"/>
                    </a:lnTo>
                    <a:lnTo>
                      <a:pt x="330" y="28"/>
                    </a:lnTo>
                    <a:lnTo>
                      <a:pt x="327" y="28"/>
                    </a:lnTo>
                    <a:lnTo>
                      <a:pt x="325" y="29"/>
                    </a:lnTo>
                    <a:lnTo>
                      <a:pt x="323" y="31"/>
                    </a:lnTo>
                    <a:lnTo>
                      <a:pt x="320" y="29"/>
                    </a:lnTo>
                    <a:lnTo>
                      <a:pt x="320" y="29"/>
                    </a:lnTo>
                    <a:lnTo>
                      <a:pt x="320" y="28"/>
                    </a:lnTo>
                    <a:lnTo>
                      <a:pt x="322" y="26"/>
                    </a:lnTo>
                    <a:lnTo>
                      <a:pt x="325" y="25"/>
                    </a:lnTo>
                    <a:lnTo>
                      <a:pt x="325" y="22"/>
                    </a:lnTo>
                    <a:lnTo>
                      <a:pt x="325" y="22"/>
                    </a:lnTo>
                    <a:lnTo>
                      <a:pt x="325" y="22"/>
                    </a:lnTo>
                    <a:lnTo>
                      <a:pt x="323" y="22"/>
                    </a:lnTo>
                    <a:lnTo>
                      <a:pt x="320" y="22"/>
                    </a:lnTo>
                    <a:lnTo>
                      <a:pt x="319" y="22"/>
                    </a:lnTo>
                    <a:lnTo>
                      <a:pt x="319" y="22"/>
                    </a:lnTo>
                    <a:lnTo>
                      <a:pt x="316" y="19"/>
                    </a:lnTo>
                    <a:lnTo>
                      <a:pt x="314" y="19"/>
                    </a:lnTo>
                    <a:lnTo>
                      <a:pt x="313" y="20"/>
                    </a:lnTo>
                    <a:lnTo>
                      <a:pt x="313" y="20"/>
                    </a:lnTo>
                    <a:lnTo>
                      <a:pt x="313" y="22"/>
                    </a:lnTo>
                    <a:lnTo>
                      <a:pt x="311" y="22"/>
                    </a:lnTo>
                    <a:lnTo>
                      <a:pt x="310" y="22"/>
                    </a:lnTo>
                    <a:lnTo>
                      <a:pt x="310" y="20"/>
                    </a:lnTo>
                    <a:lnTo>
                      <a:pt x="310" y="20"/>
                    </a:lnTo>
                    <a:lnTo>
                      <a:pt x="308" y="18"/>
                    </a:lnTo>
                    <a:lnTo>
                      <a:pt x="307" y="16"/>
                    </a:lnTo>
                    <a:lnTo>
                      <a:pt x="306" y="18"/>
                    </a:lnTo>
                    <a:lnTo>
                      <a:pt x="306" y="18"/>
                    </a:lnTo>
                    <a:lnTo>
                      <a:pt x="303" y="19"/>
                    </a:lnTo>
                    <a:lnTo>
                      <a:pt x="300" y="19"/>
                    </a:lnTo>
                    <a:lnTo>
                      <a:pt x="297" y="20"/>
                    </a:lnTo>
                    <a:lnTo>
                      <a:pt x="295" y="19"/>
                    </a:lnTo>
                    <a:lnTo>
                      <a:pt x="295" y="19"/>
                    </a:lnTo>
                    <a:lnTo>
                      <a:pt x="294" y="18"/>
                    </a:lnTo>
                    <a:lnTo>
                      <a:pt x="295" y="16"/>
                    </a:lnTo>
                    <a:lnTo>
                      <a:pt x="297" y="15"/>
                    </a:lnTo>
                    <a:lnTo>
                      <a:pt x="297" y="15"/>
                    </a:lnTo>
                    <a:lnTo>
                      <a:pt x="295" y="10"/>
                    </a:lnTo>
                    <a:lnTo>
                      <a:pt x="294" y="6"/>
                    </a:lnTo>
                    <a:lnTo>
                      <a:pt x="294" y="6"/>
                    </a:lnTo>
                    <a:lnTo>
                      <a:pt x="294" y="3"/>
                    </a:lnTo>
                    <a:lnTo>
                      <a:pt x="291" y="2"/>
                    </a:lnTo>
                    <a:lnTo>
                      <a:pt x="290" y="2"/>
                    </a:lnTo>
                    <a:lnTo>
                      <a:pt x="287" y="2"/>
                    </a:lnTo>
                    <a:lnTo>
                      <a:pt x="287" y="2"/>
                    </a:lnTo>
                    <a:lnTo>
                      <a:pt x="282" y="2"/>
                    </a:lnTo>
                    <a:lnTo>
                      <a:pt x="278" y="0"/>
                    </a:lnTo>
                    <a:lnTo>
                      <a:pt x="278" y="0"/>
                    </a:lnTo>
                    <a:lnTo>
                      <a:pt x="274" y="0"/>
                    </a:lnTo>
                    <a:lnTo>
                      <a:pt x="269" y="0"/>
                    </a:lnTo>
                    <a:lnTo>
                      <a:pt x="265" y="2"/>
                    </a:lnTo>
                    <a:lnTo>
                      <a:pt x="263" y="3"/>
                    </a:lnTo>
                    <a:lnTo>
                      <a:pt x="263" y="3"/>
                    </a:lnTo>
                    <a:lnTo>
                      <a:pt x="260" y="4"/>
                    </a:lnTo>
                    <a:lnTo>
                      <a:pt x="255" y="6"/>
                    </a:lnTo>
                    <a:lnTo>
                      <a:pt x="246" y="9"/>
                    </a:lnTo>
                    <a:lnTo>
                      <a:pt x="246" y="9"/>
                    </a:lnTo>
                    <a:lnTo>
                      <a:pt x="230" y="12"/>
                    </a:lnTo>
                    <a:lnTo>
                      <a:pt x="230" y="12"/>
                    </a:lnTo>
                    <a:lnTo>
                      <a:pt x="224" y="15"/>
                    </a:lnTo>
                    <a:lnTo>
                      <a:pt x="217" y="16"/>
                    </a:lnTo>
                    <a:lnTo>
                      <a:pt x="217" y="16"/>
                    </a:lnTo>
                    <a:lnTo>
                      <a:pt x="208" y="16"/>
                    </a:lnTo>
                    <a:lnTo>
                      <a:pt x="204" y="18"/>
                    </a:lnTo>
                    <a:lnTo>
                      <a:pt x="199" y="19"/>
                    </a:lnTo>
                    <a:lnTo>
                      <a:pt x="199" y="19"/>
                    </a:lnTo>
                    <a:lnTo>
                      <a:pt x="196" y="20"/>
                    </a:lnTo>
                    <a:lnTo>
                      <a:pt x="192" y="20"/>
                    </a:lnTo>
                    <a:lnTo>
                      <a:pt x="186" y="20"/>
                    </a:lnTo>
                    <a:lnTo>
                      <a:pt x="186" y="20"/>
                    </a:lnTo>
                    <a:lnTo>
                      <a:pt x="180" y="20"/>
                    </a:lnTo>
                    <a:lnTo>
                      <a:pt x="176" y="22"/>
                    </a:lnTo>
                    <a:lnTo>
                      <a:pt x="176" y="22"/>
                    </a:lnTo>
                    <a:lnTo>
                      <a:pt x="174" y="23"/>
                    </a:lnTo>
                    <a:lnTo>
                      <a:pt x="174" y="26"/>
                    </a:lnTo>
                    <a:lnTo>
                      <a:pt x="176" y="31"/>
                    </a:lnTo>
                    <a:lnTo>
                      <a:pt x="176" y="31"/>
                    </a:lnTo>
                    <a:lnTo>
                      <a:pt x="179" y="34"/>
                    </a:lnTo>
                    <a:lnTo>
                      <a:pt x="182" y="34"/>
                    </a:lnTo>
                    <a:lnTo>
                      <a:pt x="185" y="35"/>
                    </a:lnTo>
                    <a:lnTo>
                      <a:pt x="186" y="37"/>
                    </a:lnTo>
                    <a:lnTo>
                      <a:pt x="186" y="37"/>
                    </a:lnTo>
                    <a:lnTo>
                      <a:pt x="185" y="38"/>
                    </a:lnTo>
                    <a:lnTo>
                      <a:pt x="182" y="38"/>
                    </a:lnTo>
                    <a:lnTo>
                      <a:pt x="174" y="38"/>
                    </a:lnTo>
                    <a:lnTo>
                      <a:pt x="174" y="38"/>
                    </a:lnTo>
                    <a:lnTo>
                      <a:pt x="172" y="39"/>
                    </a:lnTo>
                    <a:lnTo>
                      <a:pt x="172" y="42"/>
                    </a:lnTo>
                    <a:lnTo>
                      <a:pt x="172" y="47"/>
                    </a:lnTo>
                    <a:lnTo>
                      <a:pt x="172" y="47"/>
                    </a:lnTo>
                    <a:lnTo>
                      <a:pt x="172" y="48"/>
                    </a:lnTo>
                    <a:lnTo>
                      <a:pt x="170" y="51"/>
                    </a:lnTo>
                    <a:lnTo>
                      <a:pt x="164" y="53"/>
                    </a:lnTo>
                    <a:lnTo>
                      <a:pt x="164" y="53"/>
                    </a:lnTo>
                    <a:lnTo>
                      <a:pt x="163" y="54"/>
                    </a:lnTo>
                    <a:lnTo>
                      <a:pt x="164" y="57"/>
                    </a:lnTo>
                    <a:lnTo>
                      <a:pt x="166" y="58"/>
                    </a:lnTo>
                    <a:lnTo>
                      <a:pt x="167" y="60"/>
                    </a:lnTo>
                    <a:lnTo>
                      <a:pt x="167" y="60"/>
                    </a:lnTo>
                    <a:lnTo>
                      <a:pt x="172" y="61"/>
                    </a:lnTo>
                    <a:lnTo>
                      <a:pt x="176" y="61"/>
                    </a:lnTo>
                    <a:lnTo>
                      <a:pt x="176" y="61"/>
                    </a:lnTo>
                    <a:lnTo>
                      <a:pt x="177" y="63"/>
                    </a:lnTo>
                    <a:lnTo>
                      <a:pt x="179" y="64"/>
                    </a:lnTo>
                    <a:lnTo>
                      <a:pt x="179" y="70"/>
                    </a:lnTo>
                    <a:lnTo>
                      <a:pt x="179" y="70"/>
                    </a:lnTo>
                    <a:lnTo>
                      <a:pt x="179" y="72"/>
                    </a:lnTo>
                    <a:lnTo>
                      <a:pt x="177" y="73"/>
                    </a:lnTo>
                    <a:lnTo>
                      <a:pt x="172" y="74"/>
                    </a:lnTo>
                    <a:lnTo>
                      <a:pt x="172" y="74"/>
                    </a:lnTo>
                    <a:lnTo>
                      <a:pt x="169" y="74"/>
                    </a:lnTo>
                    <a:lnTo>
                      <a:pt x="167" y="73"/>
                    </a:lnTo>
                    <a:lnTo>
                      <a:pt x="163" y="70"/>
                    </a:lnTo>
                    <a:lnTo>
                      <a:pt x="163" y="70"/>
                    </a:lnTo>
                    <a:lnTo>
                      <a:pt x="161" y="72"/>
                    </a:lnTo>
                    <a:lnTo>
                      <a:pt x="161" y="73"/>
                    </a:lnTo>
                    <a:lnTo>
                      <a:pt x="160" y="74"/>
                    </a:lnTo>
                    <a:lnTo>
                      <a:pt x="158" y="76"/>
                    </a:lnTo>
                    <a:lnTo>
                      <a:pt x="158" y="76"/>
                    </a:lnTo>
                    <a:lnTo>
                      <a:pt x="157" y="76"/>
                    </a:lnTo>
                    <a:lnTo>
                      <a:pt x="157" y="74"/>
                    </a:lnTo>
                    <a:lnTo>
                      <a:pt x="156" y="73"/>
                    </a:lnTo>
                    <a:lnTo>
                      <a:pt x="153" y="73"/>
                    </a:lnTo>
                    <a:lnTo>
                      <a:pt x="153" y="73"/>
                    </a:lnTo>
                    <a:lnTo>
                      <a:pt x="148" y="72"/>
                    </a:lnTo>
                    <a:lnTo>
                      <a:pt x="147" y="72"/>
                    </a:lnTo>
                    <a:lnTo>
                      <a:pt x="145" y="69"/>
                    </a:lnTo>
                    <a:lnTo>
                      <a:pt x="145" y="69"/>
                    </a:lnTo>
                    <a:lnTo>
                      <a:pt x="144" y="67"/>
                    </a:lnTo>
                    <a:lnTo>
                      <a:pt x="141" y="67"/>
                    </a:lnTo>
                    <a:lnTo>
                      <a:pt x="137" y="67"/>
                    </a:lnTo>
                    <a:lnTo>
                      <a:pt x="134" y="69"/>
                    </a:lnTo>
                    <a:lnTo>
                      <a:pt x="134" y="69"/>
                    </a:lnTo>
                    <a:lnTo>
                      <a:pt x="132" y="70"/>
                    </a:lnTo>
                    <a:lnTo>
                      <a:pt x="131" y="70"/>
                    </a:lnTo>
                    <a:lnTo>
                      <a:pt x="128" y="69"/>
                    </a:lnTo>
                    <a:lnTo>
                      <a:pt x="128" y="69"/>
                    </a:lnTo>
                    <a:lnTo>
                      <a:pt x="125" y="67"/>
                    </a:lnTo>
                    <a:lnTo>
                      <a:pt x="121" y="69"/>
                    </a:lnTo>
                    <a:lnTo>
                      <a:pt x="118" y="70"/>
                    </a:lnTo>
                    <a:lnTo>
                      <a:pt x="116" y="72"/>
                    </a:lnTo>
                    <a:lnTo>
                      <a:pt x="116" y="72"/>
                    </a:lnTo>
                    <a:lnTo>
                      <a:pt x="115" y="73"/>
                    </a:lnTo>
                    <a:lnTo>
                      <a:pt x="112" y="74"/>
                    </a:lnTo>
                    <a:lnTo>
                      <a:pt x="109" y="74"/>
                    </a:lnTo>
                    <a:lnTo>
                      <a:pt x="105" y="73"/>
                    </a:lnTo>
                    <a:lnTo>
                      <a:pt x="105" y="73"/>
                    </a:lnTo>
                    <a:lnTo>
                      <a:pt x="100" y="70"/>
                    </a:lnTo>
                    <a:lnTo>
                      <a:pt x="99" y="72"/>
                    </a:lnTo>
                    <a:lnTo>
                      <a:pt x="99" y="73"/>
                    </a:lnTo>
                    <a:lnTo>
                      <a:pt x="99" y="73"/>
                    </a:lnTo>
                    <a:lnTo>
                      <a:pt x="97" y="74"/>
                    </a:lnTo>
                    <a:lnTo>
                      <a:pt x="97" y="74"/>
                    </a:lnTo>
                    <a:lnTo>
                      <a:pt x="94" y="72"/>
                    </a:lnTo>
                    <a:lnTo>
                      <a:pt x="94" y="72"/>
                    </a:lnTo>
                    <a:lnTo>
                      <a:pt x="94" y="70"/>
                    </a:lnTo>
                    <a:lnTo>
                      <a:pt x="91" y="67"/>
                    </a:lnTo>
                    <a:lnTo>
                      <a:pt x="86" y="63"/>
                    </a:lnTo>
                    <a:lnTo>
                      <a:pt x="86" y="63"/>
                    </a:lnTo>
                    <a:lnTo>
                      <a:pt x="81" y="61"/>
                    </a:lnTo>
                    <a:lnTo>
                      <a:pt x="77" y="61"/>
                    </a:lnTo>
                    <a:lnTo>
                      <a:pt x="74" y="60"/>
                    </a:lnTo>
                    <a:lnTo>
                      <a:pt x="71" y="58"/>
                    </a:lnTo>
                    <a:lnTo>
                      <a:pt x="71" y="58"/>
                    </a:lnTo>
                    <a:lnTo>
                      <a:pt x="71" y="57"/>
                    </a:lnTo>
                    <a:lnTo>
                      <a:pt x="68" y="57"/>
                    </a:lnTo>
                    <a:lnTo>
                      <a:pt x="65" y="57"/>
                    </a:lnTo>
                    <a:lnTo>
                      <a:pt x="64" y="58"/>
                    </a:lnTo>
                    <a:lnTo>
                      <a:pt x="64" y="58"/>
                    </a:lnTo>
                    <a:lnTo>
                      <a:pt x="62" y="60"/>
                    </a:lnTo>
                    <a:lnTo>
                      <a:pt x="61" y="60"/>
                    </a:lnTo>
                    <a:lnTo>
                      <a:pt x="57" y="58"/>
                    </a:lnTo>
                    <a:lnTo>
                      <a:pt x="57" y="58"/>
                    </a:lnTo>
                    <a:lnTo>
                      <a:pt x="55" y="58"/>
                    </a:lnTo>
                    <a:lnTo>
                      <a:pt x="52" y="60"/>
                    </a:lnTo>
                    <a:lnTo>
                      <a:pt x="48" y="61"/>
                    </a:lnTo>
                    <a:lnTo>
                      <a:pt x="48" y="61"/>
                    </a:lnTo>
                    <a:lnTo>
                      <a:pt x="43" y="64"/>
                    </a:lnTo>
                    <a:lnTo>
                      <a:pt x="39" y="66"/>
                    </a:lnTo>
                    <a:lnTo>
                      <a:pt x="36" y="67"/>
                    </a:lnTo>
                    <a:lnTo>
                      <a:pt x="36" y="67"/>
                    </a:lnTo>
                    <a:lnTo>
                      <a:pt x="35" y="67"/>
                    </a:lnTo>
                    <a:lnTo>
                      <a:pt x="33" y="70"/>
                    </a:lnTo>
                    <a:lnTo>
                      <a:pt x="32" y="72"/>
                    </a:lnTo>
                    <a:lnTo>
                      <a:pt x="30" y="73"/>
                    </a:lnTo>
                    <a:lnTo>
                      <a:pt x="30" y="73"/>
                    </a:lnTo>
                    <a:lnTo>
                      <a:pt x="27" y="74"/>
                    </a:lnTo>
                    <a:lnTo>
                      <a:pt x="26" y="76"/>
                    </a:lnTo>
                    <a:lnTo>
                      <a:pt x="26" y="79"/>
                    </a:lnTo>
                    <a:lnTo>
                      <a:pt x="26" y="79"/>
                    </a:lnTo>
                    <a:lnTo>
                      <a:pt x="27" y="83"/>
                    </a:lnTo>
                    <a:lnTo>
                      <a:pt x="27" y="85"/>
                    </a:lnTo>
                    <a:lnTo>
                      <a:pt x="26" y="86"/>
                    </a:lnTo>
                    <a:lnTo>
                      <a:pt x="26" y="86"/>
                    </a:lnTo>
                    <a:lnTo>
                      <a:pt x="23" y="86"/>
                    </a:lnTo>
                    <a:lnTo>
                      <a:pt x="20" y="85"/>
                    </a:lnTo>
                    <a:lnTo>
                      <a:pt x="16" y="79"/>
                    </a:lnTo>
                    <a:lnTo>
                      <a:pt x="16" y="79"/>
                    </a:lnTo>
                    <a:lnTo>
                      <a:pt x="13" y="77"/>
                    </a:lnTo>
                    <a:lnTo>
                      <a:pt x="11" y="79"/>
                    </a:lnTo>
                    <a:lnTo>
                      <a:pt x="10" y="80"/>
                    </a:lnTo>
                    <a:lnTo>
                      <a:pt x="10" y="83"/>
                    </a:lnTo>
                    <a:lnTo>
                      <a:pt x="10" y="83"/>
                    </a:lnTo>
                    <a:lnTo>
                      <a:pt x="8" y="85"/>
                    </a:lnTo>
                    <a:lnTo>
                      <a:pt x="7" y="86"/>
                    </a:lnTo>
                    <a:lnTo>
                      <a:pt x="6" y="88"/>
                    </a:lnTo>
                    <a:lnTo>
                      <a:pt x="3" y="90"/>
                    </a:lnTo>
                    <a:lnTo>
                      <a:pt x="3" y="90"/>
                    </a:lnTo>
                    <a:lnTo>
                      <a:pt x="3" y="92"/>
                    </a:lnTo>
                    <a:lnTo>
                      <a:pt x="4" y="93"/>
                    </a:lnTo>
                    <a:lnTo>
                      <a:pt x="6" y="95"/>
                    </a:lnTo>
                    <a:lnTo>
                      <a:pt x="7" y="96"/>
                    </a:lnTo>
                    <a:lnTo>
                      <a:pt x="7" y="96"/>
                    </a:lnTo>
                    <a:lnTo>
                      <a:pt x="6" y="98"/>
                    </a:lnTo>
                    <a:lnTo>
                      <a:pt x="3" y="99"/>
                    </a:lnTo>
                    <a:lnTo>
                      <a:pt x="3" y="99"/>
                    </a:lnTo>
                    <a:lnTo>
                      <a:pt x="1" y="102"/>
                    </a:lnTo>
                    <a:lnTo>
                      <a:pt x="0" y="105"/>
                    </a:lnTo>
                    <a:lnTo>
                      <a:pt x="0" y="107"/>
                    </a:lnTo>
                    <a:lnTo>
                      <a:pt x="0" y="107"/>
                    </a:lnTo>
                    <a:lnTo>
                      <a:pt x="4" y="108"/>
                    </a:lnTo>
                    <a:lnTo>
                      <a:pt x="6" y="109"/>
                    </a:lnTo>
                    <a:lnTo>
                      <a:pt x="7" y="111"/>
                    </a:lnTo>
                    <a:lnTo>
                      <a:pt x="7" y="111"/>
                    </a:lnTo>
                    <a:lnTo>
                      <a:pt x="7" y="117"/>
                    </a:lnTo>
                    <a:lnTo>
                      <a:pt x="7" y="118"/>
                    </a:lnTo>
                    <a:lnTo>
                      <a:pt x="8" y="118"/>
                    </a:lnTo>
                    <a:lnTo>
                      <a:pt x="8" y="118"/>
                    </a:lnTo>
                    <a:lnTo>
                      <a:pt x="13" y="117"/>
                    </a:lnTo>
                    <a:lnTo>
                      <a:pt x="17" y="117"/>
                    </a:lnTo>
                    <a:lnTo>
                      <a:pt x="17" y="117"/>
                    </a:lnTo>
                    <a:lnTo>
                      <a:pt x="19" y="118"/>
                    </a:lnTo>
                    <a:lnTo>
                      <a:pt x="20" y="120"/>
                    </a:lnTo>
                    <a:lnTo>
                      <a:pt x="24" y="125"/>
                    </a:lnTo>
                    <a:lnTo>
                      <a:pt x="24" y="125"/>
                    </a:lnTo>
                    <a:lnTo>
                      <a:pt x="27" y="130"/>
                    </a:lnTo>
                    <a:lnTo>
                      <a:pt x="27" y="131"/>
                    </a:lnTo>
                    <a:lnTo>
                      <a:pt x="26" y="133"/>
                    </a:lnTo>
                    <a:lnTo>
                      <a:pt x="26" y="133"/>
                    </a:lnTo>
                    <a:lnTo>
                      <a:pt x="24" y="134"/>
                    </a:lnTo>
                    <a:lnTo>
                      <a:pt x="24" y="134"/>
                    </a:lnTo>
                    <a:lnTo>
                      <a:pt x="29" y="137"/>
                    </a:lnTo>
                    <a:lnTo>
                      <a:pt x="29" y="137"/>
                    </a:lnTo>
                    <a:lnTo>
                      <a:pt x="32" y="140"/>
                    </a:lnTo>
                    <a:lnTo>
                      <a:pt x="32" y="140"/>
                    </a:lnTo>
                    <a:lnTo>
                      <a:pt x="35" y="139"/>
                    </a:lnTo>
                    <a:lnTo>
                      <a:pt x="35" y="139"/>
                    </a:lnTo>
                    <a:lnTo>
                      <a:pt x="39" y="134"/>
                    </a:lnTo>
                    <a:lnTo>
                      <a:pt x="46" y="131"/>
                    </a:lnTo>
                    <a:lnTo>
                      <a:pt x="52" y="130"/>
                    </a:lnTo>
                    <a:lnTo>
                      <a:pt x="59" y="130"/>
                    </a:lnTo>
                    <a:lnTo>
                      <a:pt x="59" y="130"/>
                    </a:lnTo>
                    <a:lnTo>
                      <a:pt x="65" y="131"/>
                    </a:lnTo>
                    <a:lnTo>
                      <a:pt x="70" y="131"/>
                    </a:lnTo>
                    <a:lnTo>
                      <a:pt x="74" y="131"/>
                    </a:lnTo>
                    <a:lnTo>
                      <a:pt x="77" y="134"/>
                    </a:lnTo>
                    <a:lnTo>
                      <a:pt x="77" y="134"/>
                    </a:lnTo>
                    <a:lnTo>
                      <a:pt x="78" y="139"/>
                    </a:lnTo>
                    <a:lnTo>
                      <a:pt x="78" y="143"/>
                    </a:lnTo>
                    <a:lnTo>
                      <a:pt x="78" y="147"/>
                    </a:lnTo>
                    <a:lnTo>
                      <a:pt x="78" y="152"/>
                    </a:lnTo>
                    <a:lnTo>
                      <a:pt x="78" y="152"/>
                    </a:lnTo>
                    <a:lnTo>
                      <a:pt x="78" y="153"/>
                    </a:lnTo>
                    <a:lnTo>
                      <a:pt x="75" y="155"/>
                    </a:lnTo>
                    <a:lnTo>
                      <a:pt x="67" y="155"/>
                    </a:lnTo>
                    <a:lnTo>
                      <a:pt x="67" y="155"/>
                    </a:lnTo>
                    <a:lnTo>
                      <a:pt x="62" y="155"/>
                    </a:lnTo>
                    <a:lnTo>
                      <a:pt x="58" y="156"/>
                    </a:lnTo>
                    <a:lnTo>
                      <a:pt x="54" y="158"/>
                    </a:lnTo>
                    <a:lnTo>
                      <a:pt x="52" y="159"/>
                    </a:lnTo>
                    <a:lnTo>
                      <a:pt x="52" y="159"/>
                    </a:lnTo>
                    <a:lnTo>
                      <a:pt x="52" y="159"/>
                    </a:lnTo>
                    <a:lnTo>
                      <a:pt x="55" y="166"/>
                    </a:lnTo>
                    <a:lnTo>
                      <a:pt x="54" y="168"/>
                    </a:lnTo>
                    <a:lnTo>
                      <a:pt x="51" y="166"/>
                    </a:lnTo>
                    <a:lnTo>
                      <a:pt x="51" y="166"/>
                    </a:lnTo>
                    <a:lnTo>
                      <a:pt x="46" y="165"/>
                    </a:lnTo>
                    <a:lnTo>
                      <a:pt x="43" y="166"/>
                    </a:lnTo>
                    <a:lnTo>
                      <a:pt x="43" y="169"/>
                    </a:lnTo>
                    <a:lnTo>
                      <a:pt x="45" y="171"/>
                    </a:lnTo>
                    <a:lnTo>
                      <a:pt x="45" y="171"/>
                    </a:lnTo>
                    <a:lnTo>
                      <a:pt x="48" y="171"/>
                    </a:lnTo>
                    <a:lnTo>
                      <a:pt x="51" y="172"/>
                    </a:lnTo>
                    <a:lnTo>
                      <a:pt x="54" y="175"/>
                    </a:lnTo>
                    <a:lnTo>
                      <a:pt x="54" y="178"/>
                    </a:lnTo>
                    <a:lnTo>
                      <a:pt x="54" y="178"/>
                    </a:lnTo>
                    <a:lnTo>
                      <a:pt x="55" y="184"/>
                    </a:lnTo>
                    <a:lnTo>
                      <a:pt x="55" y="187"/>
                    </a:lnTo>
                    <a:lnTo>
                      <a:pt x="58" y="187"/>
                    </a:lnTo>
                    <a:lnTo>
                      <a:pt x="58" y="187"/>
                    </a:lnTo>
                    <a:lnTo>
                      <a:pt x="59" y="187"/>
                    </a:lnTo>
                    <a:lnTo>
                      <a:pt x="61" y="188"/>
                    </a:lnTo>
                    <a:lnTo>
                      <a:pt x="64" y="191"/>
                    </a:lnTo>
                    <a:lnTo>
                      <a:pt x="67" y="191"/>
                    </a:lnTo>
                    <a:lnTo>
                      <a:pt x="67" y="191"/>
                    </a:lnTo>
                    <a:lnTo>
                      <a:pt x="70" y="191"/>
                    </a:lnTo>
                    <a:lnTo>
                      <a:pt x="73" y="193"/>
                    </a:lnTo>
                    <a:lnTo>
                      <a:pt x="73" y="194"/>
                    </a:lnTo>
                    <a:lnTo>
                      <a:pt x="71" y="197"/>
                    </a:lnTo>
                    <a:lnTo>
                      <a:pt x="71" y="197"/>
                    </a:lnTo>
                    <a:lnTo>
                      <a:pt x="71" y="200"/>
                    </a:lnTo>
                    <a:lnTo>
                      <a:pt x="70" y="201"/>
                    </a:lnTo>
                    <a:lnTo>
                      <a:pt x="71" y="207"/>
                    </a:lnTo>
                    <a:lnTo>
                      <a:pt x="74" y="212"/>
                    </a:lnTo>
                    <a:lnTo>
                      <a:pt x="74" y="212"/>
                    </a:lnTo>
                    <a:lnTo>
                      <a:pt x="75" y="212"/>
                    </a:lnTo>
                    <a:lnTo>
                      <a:pt x="75" y="212"/>
                    </a:lnTo>
                    <a:lnTo>
                      <a:pt x="75" y="209"/>
                    </a:lnTo>
                    <a:lnTo>
                      <a:pt x="77" y="204"/>
                    </a:lnTo>
                    <a:lnTo>
                      <a:pt x="77" y="204"/>
                    </a:lnTo>
                    <a:lnTo>
                      <a:pt x="77" y="201"/>
                    </a:lnTo>
                    <a:lnTo>
                      <a:pt x="77" y="200"/>
                    </a:lnTo>
                    <a:lnTo>
                      <a:pt x="81" y="198"/>
                    </a:lnTo>
                    <a:lnTo>
                      <a:pt x="89" y="197"/>
                    </a:lnTo>
                    <a:lnTo>
                      <a:pt x="89" y="197"/>
                    </a:lnTo>
                    <a:lnTo>
                      <a:pt x="91" y="198"/>
                    </a:lnTo>
                    <a:lnTo>
                      <a:pt x="96" y="201"/>
                    </a:lnTo>
                    <a:lnTo>
                      <a:pt x="103" y="209"/>
                    </a:lnTo>
                    <a:lnTo>
                      <a:pt x="103" y="209"/>
                    </a:lnTo>
                    <a:lnTo>
                      <a:pt x="106" y="212"/>
                    </a:lnTo>
                    <a:lnTo>
                      <a:pt x="109" y="212"/>
                    </a:lnTo>
                    <a:lnTo>
                      <a:pt x="112" y="210"/>
                    </a:lnTo>
                    <a:lnTo>
                      <a:pt x="113" y="159"/>
                    </a:lnTo>
                    <a:lnTo>
                      <a:pt x="142" y="150"/>
                    </a:lnTo>
                    <a:lnTo>
                      <a:pt x="142" y="150"/>
                    </a:lnTo>
                    <a:lnTo>
                      <a:pt x="144" y="149"/>
                    </a:lnTo>
                    <a:lnTo>
                      <a:pt x="144" y="149"/>
                    </a:lnTo>
                    <a:lnTo>
                      <a:pt x="147" y="146"/>
                    </a:lnTo>
                    <a:lnTo>
                      <a:pt x="150" y="146"/>
                    </a:lnTo>
                    <a:lnTo>
                      <a:pt x="154" y="149"/>
                    </a:lnTo>
                    <a:lnTo>
                      <a:pt x="154" y="149"/>
                    </a:lnTo>
                    <a:lnTo>
                      <a:pt x="156" y="149"/>
                    </a:lnTo>
                    <a:lnTo>
                      <a:pt x="156" y="146"/>
                    </a:lnTo>
                    <a:lnTo>
                      <a:pt x="157" y="144"/>
                    </a:lnTo>
                    <a:lnTo>
                      <a:pt x="158" y="143"/>
                    </a:lnTo>
                    <a:lnTo>
                      <a:pt x="158" y="143"/>
                    </a:lnTo>
                    <a:lnTo>
                      <a:pt x="161" y="144"/>
                    </a:lnTo>
                    <a:lnTo>
                      <a:pt x="161" y="147"/>
                    </a:lnTo>
                    <a:lnTo>
                      <a:pt x="161" y="149"/>
                    </a:lnTo>
                    <a:lnTo>
                      <a:pt x="161" y="150"/>
                    </a:lnTo>
                    <a:lnTo>
                      <a:pt x="161" y="150"/>
                    </a:lnTo>
                    <a:lnTo>
                      <a:pt x="164" y="152"/>
                    </a:lnTo>
                    <a:lnTo>
                      <a:pt x="167" y="156"/>
                    </a:lnTo>
                    <a:lnTo>
                      <a:pt x="169" y="161"/>
                    </a:lnTo>
                    <a:lnTo>
                      <a:pt x="169" y="166"/>
                    </a:lnTo>
                    <a:lnTo>
                      <a:pt x="169" y="166"/>
                    </a:lnTo>
                    <a:lnTo>
                      <a:pt x="176" y="174"/>
                    </a:lnTo>
                    <a:lnTo>
                      <a:pt x="182" y="181"/>
                    </a:lnTo>
                    <a:lnTo>
                      <a:pt x="182" y="181"/>
                    </a:lnTo>
                    <a:lnTo>
                      <a:pt x="185" y="181"/>
                    </a:lnTo>
                    <a:lnTo>
                      <a:pt x="189" y="181"/>
                    </a:lnTo>
                    <a:lnTo>
                      <a:pt x="193" y="179"/>
                    </a:lnTo>
                    <a:lnTo>
                      <a:pt x="198" y="179"/>
                    </a:lnTo>
                    <a:lnTo>
                      <a:pt x="198" y="179"/>
                    </a:lnTo>
                    <a:lnTo>
                      <a:pt x="208" y="181"/>
                    </a:lnTo>
                    <a:lnTo>
                      <a:pt x="221" y="181"/>
                    </a:lnTo>
                    <a:lnTo>
                      <a:pt x="221" y="181"/>
                    </a:lnTo>
                    <a:lnTo>
                      <a:pt x="223" y="182"/>
                    </a:lnTo>
                    <a:lnTo>
                      <a:pt x="225" y="184"/>
                    </a:lnTo>
                    <a:lnTo>
                      <a:pt x="227" y="187"/>
                    </a:lnTo>
                    <a:lnTo>
                      <a:pt x="230" y="188"/>
                    </a:lnTo>
                    <a:lnTo>
                      <a:pt x="230" y="188"/>
                    </a:lnTo>
                    <a:lnTo>
                      <a:pt x="231" y="190"/>
                    </a:lnTo>
                    <a:lnTo>
                      <a:pt x="233" y="193"/>
                    </a:lnTo>
                    <a:lnTo>
                      <a:pt x="233" y="198"/>
                    </a:lnTo>
                    <a:lnTo>
                      <a:pt x="233" y="198"/>
                    </a:lnTo>
                    <a:lnTo>
                      <a:pt x="234" y="201"/>
                    </a:lnTo>
                    <a:lnTo>
                      <a:pt x="236" y="204"/>
                    </a:lnTo>
                    <a:lnTo>
                      <a:pt x="239" y="209"/>
                    </a:lnTo>
                    <a:lnTo>
                      <a:pt x="239" y="212"/>
                    </a:lnTo>
                    <a:lnTo>
                      <a:pt x="239" y="212"/>
                    </a:lnTo>
                    <a:lnTo>
                      <a:pt x="240" y="213"/>
                    </a:lnTo>
                    <a:lnTo>
                      <a:pt x="243" y="213"/>
                    </a:lnTo>
                    <a:lnTo>
                      <a:pt x="249" y="213"/>
                    </a:lnTo>
                    <a:lnTo>
                      <a:pt x="249" y="213"/>
                    </a:lnTo>
                    <a:lnTo>
                      <a:pt x="256" y="216"/>
                    </a:lnTo>
                    <a:lnTo>
                      <a:pt x="258" y="217"/>
                    </a:lnTo>
                    <a:lnTo>
                      <a:pt x="259" y="220"/>
                    </a:lnTo>
                    <a:lnTo>
                      <a:pt x="259" y="220"/>
                    </a:lnTo>
                    <a:lnTo>
                      <a:pt x="260" y="222"/>
                    </a:lnTo>
                    <a:lnTo>
                      <a:pt x="262" y="222"/>
                    </a:lnTo>
                    <a:lnTo>
                      <a:pt x="263" y="220"/>
                    </a:lnTo>
                    <a:lnTo>
                      <a:pt x="265" y="217"/>
                    </a:lnTo>
                    <a:lnTo>
                      <a:pt x="265" y="217"/>
                    </a:lnTo>
                    <a:lnTo>
                      <a:pt x="266" y="216"/>
                    </a:lnTo>
                    <a:lnTo>
                      <a:pt x="268" y="213"/>
                    </a:lnTo>
                    <a:lnTo>
                      <a:pt x="276" y="209"/>
                    </a:lnTo>
                    <a:lnTo>
                      <a:pt x="276" y="209"/>
                    </a:lnTo>
                    <a:lnTo>
                      <a:pt x="281" y="207"/>
                    </a:lnTo>
                    <a:lnTo>
                      <a:pt x="284" y="207"/>
                    </a:lnTo>
                    <a:lnTo>
                      <a:pt x="284" y="207"/>
                    </a:lnTo>
                    <a:lnTo>
                      <a:pt x="285" y="203"/>
                    </a:lnTo>
                    <a:lnTo>
                      <a:pt x="287" y="201"/>
                    </a:lnTo>
                    <a:lnTo>
                      <a:pt x="287" y="201"/>
                    </a:lnTo>
                    <a:lnTo>
                      <a:pt x="291" y="198"/>
                    </a:lnTo>
                    <a:lnTo>
                      <a:pt x="294" y="196"/>
                    </a:lnTo>
                    <a:lnTo>
                      <a:pt x="294" y="194"/>
                    </a:lnTo>
                    <a:lnTo>
                      <a:pt x="294" y="194"/>
                    </a:lnTo>
                    <a:lnTo>
                      <a:pt x="295" y="191"/>
                    </a:lnTo>
                    <a:lnTo>
                      <a:pt x="300" y="191"/>
                    </a:lnTo>
                    <a:lnTo>
                      <a:pt x="306" y="191"/>
                    </a:lnTo>
                    <a:lnTo>
                      <a:pt x="310" y="193"/>
                    </a:lnTo>
                    <a:lnTo>
                      <a:pt x="310" y="193"/>
                    </a:lnTo>
                    <a:lnTo>
                      <a:pt x="314" y="194"/>
                    </a:lnTo>
                    <a:lnTo>
                      <a:pt x="317" y="196"/>
                    </a:lnTo>
                    <a:lnTo>
                      <a:pt x="320" y="194"/>
                    </a:lnTo>
                    <a:lnTo>
                      <a:pt x="320" y="191"/>
                    </a:lnTo>
                    <a:lnTo>
                      <a:pt x="320" y="191"/>
                    </a:lnTo>
                    <a:lnTo>
                      <a:pt x="322" y="188"/>
                    </a:lnTo>
                    <a:lnTo>
                      <a:pt x="326" y="187"/>
                    </a:lnTo>
                    <a:lnTo>
                      <a:pt x="330" y="185"/>
                    </a:lnTo>
                    <a:lnTo>
                      <a:pt x="333" y="187"/>
                    </a:lnTo>
                    <a:lnTo>
                      <a:pt x="333" y="187"/>
                    </a:lnTo>
                    <a:lnTo>
                      <a:pt x="341" y="190"/>
                    </a:lnTo>
                    <a:lnTo>
                      <a:pt x="345" y="191"/>
                    </a:lnTo>
                    <a:lnTo>
                      <a:pt x="348" y="191"/>
                    </a:lnTo>
                    <a:lnTo>
                      <a:pt x="348" y="191"/>
                    </a:lnTo>
                    <a:lnTo>
                      <a:pt x="354" y="190"/>
                    </a:lnTo>
                    <a:lnTo>
                      <a:pt x="362" y="191"/>
                    </a:lnTo>
                    <a:lnTo>
                      <a:pt x="378" y="193"/>
                    </a:lnTo>
                    <a:lnTo>
                      <a:pt x="378" y="193"/>
                    </a:lnTo>
                    <a:lnTo>
                      <a:pt x="381" y="193"/>
                    </a:lnTo>
                    <a:lnTo>
                      <a:pt x="384" y="193"/>
                    </a:lnTo>
                    <a:lnTo>
                      <a:pt x="387" y="193"/>
                    </a:lnTo>
                    <a:lnTo>
                      <a:pt x="390" y="196"/>
                    </a:lnTo>
                    <a:lnTo>
                      <a:pt x="390" y="196"/>
                    </a:lnTo>
                    <a:lnTo>
                      <a:pt x="392" y="198"/>
                    </a:lnTo>
                    <a:lnTo>
                      <a:pt x="394" y="198"/>
                    </a:lnTo>
                    <a:lnTo>
                      <a:pt x="396" y="198"/>
                    </a:lnTo>
                    <a:lnTo>
                      <a:pt x="399" y="200"/>
                    </a:lnTo>
                    <a:lnTo>
                      <a:pt x="399" y="200"/>
                    </a:lnTo>
                    <a:lnTo>
                      <a:pt x="399" y="196"/>
                    </a:lnTo>
                    <a:lnTo>
                      <a:pt x="399" y="196"/>
                    </a:lnTo>
                    <a:lnTo>
                      <a:pt x="400" y="193"/>
                    </a:lnTo>
                    <a:lnTo>
                      <a:pt x="402" y="190"/>
                    </a:lnTo>
                    <a:lnTo>
                      <a:pt x="405" y="185"/>
                    </a:lnTo>
                    <a:lnTo>
                      <a:pt x="405" y="185"/>
                    </a:lnTo>
                    <a:lnTo>
                      <a:pt x="405" y="184"/>
                    </a:lnTo>
                    <a:lnTo>
                      <a:pt x="403" y="179"/>
                    </a:lnTo>
                    <a:lnTo>
                      <a:pt x="400" y="174"/>
                    </a:lnTo>
                    <a:lnTo>
                      <a:pt x="400" y="174"/>
                    </a:lnTo>
                    <a:lnTo>
                      <a:pt x="400" y="168"/>
                    </a:lnTo>
                    <a:lnTo>
                      <a:pt x="399" y="165"/>
                    </a:lnTo>
                    <a:lnTo>
                      <a:pt x="397" y="163"/>
                    </a:lnTo>
                    <a:lnTo>
                      <a:pt x="397" y="163"/>
                    </a:lnTo>
                    <a:lnTo>
                      <a:pt x="397" y="162"/>
                    </a:lnTo>
                    <a:lnTo>
                      <a:pt x="400" y="161"/>
                    </a:lnTo>
                    <a:lnTo>
                      <a:pt x="405" y="158"/>
                    </a:lnTo>
                    <a:lnTo>
                      <a:pt x="405" y="158"/>
                    </a:lnTo>
                    <a:lnTo>
                      <a:pt x="410" y="156"/>
                    </a:lnTo>
                    <a:lnTo>
                      <a:pt x="413" y="156"/>
                    </a:lnTo>
                    <a:lnTo>
                      <a:pt x="416" y="156"/>
                    </a:lnTo>
                    <a:lnTo>
                      <a:pt x="416" y="156"/>
                    </a:lnTo>
                    <a:lnTo>
                      <a:pt x="419" y="158"/>
                    </a:lnTo>
                    <a:lnTo>
                      <a:pt x="424" y="158"/>
                    </a:lnTo>
                    <a:lnTo>
                      <a:pt x="424" y="158"/>
                    </a:lnTo>
                    <a:lnTo>
                      <a:pt x="426" y="158"/>
                    </a:lnTo>
                    <a:lnTo>
                      <a:pt x="426" y="156"/>
                    </a:lnTo>
                    <a:lnTo>
                      <a:pt x="424" y="153"/>
                    </a:lnTo>
                    <a:lnTo>
                      <a:pt x="424" y="153"/>
                    </a:lnTo>
                    <a:lnTo>
                      <a:pt x="424" y="149"/>
                    </a:lnTo>
                    <a:lnTo>
                      <a:pt x="426" y="143"/>
                    </a:lnTo>
                    <a:lnTo>
                      <a:pt x="431" y="130"/>
                    </a:lnTo>
                    <a:lnTo>
                      <a:pt x="431" y="130"/>
                    </a:lnTo>
                    <a:lnTo>
                      <a:pt x="432" y="128"/>
                    </a:lnTo>
                    <a:lnTo>
                      <a:pt x="434" y="128"/>
                    </a:lnTo>
                    <a:lnTo>
                      <a:pt x="440" y="130"/>
                    </a:lnTo>
                    <a:lnTo>
                      <a:pt x="440" y="130"/>
                    </a:lnTo>
                    <a:lnTo>
                      <a:pt x="445" y="130"/>
                    </a:lnTo>
                    <a:lnTo>
                      <a:pt x="450" y="131"/>
                    </a:lnTo>
                    <a:lnTo>
                      <a:pt x="450" y="131"/>
                    </a:lnTo>
                    <a:lnTo>
                      <a:pt x="453" y="131"/>
                    </a:lnTo>
                    <a:lnTo>
                      <a:pt x="456" y="130"/>
                    </a:lnTo>
                    <a:lnTo>
                      <a:pt x="459" y="128"/>
                    </a:lnTo>
                    <a:lnTo>
                      <a:pt x="461" y="127"/>
                    </a:lnTo>
                    <a:lnTo>
                      <a:pt x="461" y="127"/>
                    </a:lnTo>
                    <a:lnTo>
                      <a:pt x="461" y="125"/>
                    </a:lnTo>
                    <a:lnTo>
                      <a:pt x="461" y="124"/>
                    </a:lnTo>
                    <a:lnTo>
                      <a:pt x="460" y="121"/>
                    </a:lnTo>
                    <a:lnTo>
                      <a:pt x="460" y="118"/>
                    </a:lnTo>
                    <a:lnTo>
                      <a:pt x="460" y="118"/>
                    </a:lnTo>
                    <a:lnTo>
                      <a:pt x="460" y="114"/>
                    </a:lnTo>
                    <a:lnTo>
                      <a:pt x="461" y="111"/>
                    </a:lnTo>
                    <a:lnTo>
                      <a:pt x="464" y="109"/>
                    </a:lnTo>
                    <a:lnTo>
                      <a:pt x="467" y="109"/>
                    </a:lnTo>
                    <a:lnTo>
                      <a:pt x="467" y="109"/>
                    </a:lnTo>
                    <a:lnTo>
                      <a:pt x="470" y="108"/>
                    </a:lnTo>
                    <a:lnTo>
                      <a:pt x="472" y="107"/>
                    </a:lnTo>
                    <a:lnTo>
                      <a:pt x="472" y="102"/>
                    </a:lnTo>
                    <a:lnTo>
                      <a:pt x="472" y="102"/>
                    </a:lnTo>
                    <a:lnTo>
                      <a:pt x="473" y="99"/>
                    </a:lnTo>
                    <a:lnTo>
                      <a:pt x="476" y="95"/>
                    </a:lnTo>
                    <a:lnTo>
                      <a:pt x="476" y="95"/>
                    </a:lnTo>
                    <a:lnTo>
                      <a:pt x="473" y="90"/>
                    </a:lnTo>
                    <a:lnTo>
                      <a:pt x="473" y="90"/>
                    </a:lnTo>
                    <a:close/>
                    <a:moveTo>
                      <a:pt x="177" y="142"/>
                    </a:moveTo>
                    <a:lnTo>
                      <a:pt x="177" y="142"/>
                    </a:lnTo>
                    <a:lnTo>
                      <a:pt x="174" y="142"/>
                    </a:lnTo>
                    <a:lnTo>
                      <a:pt x="169" y="140"/>
                    </a:lnTo>
                    <a:lnTo>
                      <a:pt x="164" y="139"/>
                    </a:lnTo>
                    <a:lnTo>
                      <a:pt x="161" y="137"/>
                    </a:lnTo>
                    <a:lnTo>
                      <a:pt x="161" y="137"/>
                    </a:lnTo>
                    <a:lnTo>
                      <a:pt x="161" y="136"/>
                    </a:lnTo>
                    <a:lnTo>
                      <a:pt x="163" y="136"/>
                    </a:lnTo>
                    <a:lnTo>
                      <a:pt x="170" y="136"/>
                    </a:lnTo>
                    <a:lnTo>
                      <a:pt x="176" y="139"/>
                    </a:lnTo>
                    <a:lnTo>
                      <a:pt x="177" y="140"/>
                    </a:lnTo>
                    <a:lnTo>
                      <a:pt x="177" y="142"/>
                    </a:lnTo>
                    <a:lnTo>
                      <a:pt x="177" y="142"/>
                    </a:lnTo>
                    <a:close/>
                    <a:moveTo>
                      <a:pt x="374" y="140"/>
                    </a:moveTo>
                    <a:lnTo>
                      <a:pt x="374" y="140"/>
                    </a:lnTo>
                    <a:lnTo>
                      <a:pt x="354" y="139"/>
                    </a:lnTo>
                    <a:lnTo>
                      <a:pt x="342" y="140"/>
                    </a:lnTo>
                    <a:lnTo>
                      <a:pt x="338" y="142"/>
                    </a:lnTo>
                    <a:lnTo>
                      <a:pt x="335" y="144"/>
                    </a:lnTo>
                    <a:lnTo>
                      <a:pt x="335" y="144"/>
                    </a:lnTo>
                    <a:lnTo>
                      <a:pt x="330" y="150"/>
                    </a:lnTo>
                    <a:lnTo>
                      <a:pt x="329" y="155"/>
                    </a:lnTo>
                    <a:lnTo>
                      <a:pt x="329" y="158"/>
                    </a:lnTo>
                    <a:lnTo>
                      <a:pt x="327" y="159"/>
                    </a:lnTo>
                    <a:lnTo>
                      <a:pt x="327" y="159"/>
                    </a:lnTo>
                    <a:lnTo>
                      <a:pt x="326" y="159"/>
                    </a:lnTo>
                    <a:lnTo>
                      <a:pt x="325" y="158"/>
                    </a:lnTo>
                    <a:lnTo>
                      <a:pt x="325" y="152"/>
                    </a:lnTo>
                    <a:lnTo>
                      <a:pt x="325" y="146"/>
                    </a:lnTo>
                    <a:lnTo>
                      <a:pt x="325" y="143"/>
                    </a:lnTo>
                    <a:lnTo>
                      <a:pt x="326" y="140"/>
                    </a:lnTo>
                    <a:lnTo>
                      <a:pt x="326" y="140"/>
                    </a:lnTo>
                    <a:lnTo>
                      <a:pt x="332" y="137"/>
                    </a:lnTo>
                    <a:lnTo>
                      <a:pt x="339" y="136"/>
                    </a:lnTo>
                    <a:lnTo>
                      <a:pt x="348" y="134"/>
                    </a:lnTo>
                    <a:lnTo>
                      <a:pt x="357" y="136"/>
                    </a:lnTo>
                    <a:lnTo>
                      <a:pt x="357" y="136"/>
                    </a:lnTo>
                    <a:lnTo>
                      <a:pt x="365" y="137"/>
                    </a:lnTo>
                    <a:lnTo>
                      <a:pt x="374" y="136"/>
                    </a:lnTo>
                    <a:lnTo>
                      <a:pt x="386" y="134"/>
                    </a:lnTo>
                    <a:lnTo>
                      <a:pt x="386" y="134"/>
                    </a:lnTo>
                    <a:lnTo>
                      <a:pt x="387" y="136"/>
                    </a:lnTo>
                    <a:lnTo>
                      <a:pt x="384" y="137"/>
                    </a:lnTo>
                    <a:lnTo>
                      <a:pt x="380" y="139"/>
                    </a:lnTo>
                    <a:lnTo>
                      <a:pt x="374" y="140"/>
                    </a:lnTo>
                    <a:lnTo>
                      <a:pt x="374" y="140"/>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 name="Freeform 162">
                <a:extLst>
                  <a:ext uri="{FF2B5EF4-FFF2-40B4-BE49-F238E27FC236}">
                    <a16:creationId xmlns:a16="http://schemas.microsoft.com/office/drawing/2014/main" id="{49BFC826-8AE6-FD4D-F4C8-CEA0B77993B2}"/>
                  </a:ext>
                </a:extLst>
              </p:cNvPr>
              <p:cNvSpPr>
                <a:spLocks noEditPoints="1"/>
              </p:cNvSpPr>
              <p:nvPr/>
            </p:nvSpPr>
            <p:spPr bwMode="auto">
              <a:xfrm>
                <a:off x="3870325" y="2970213"/>
                <a:ext cx="3175000" cy="1216025"/>
              </a:xfrm>
              <a:custGeom>
                <a:avLst/>
                <a:gdLst>
                  <a:gd name="T0" fmla="*/ 615 w 2000"/>
                  <a:gd name="T1" fmla="*/ 210 h 766"/>
                  <a:gd name="T2" fmla="*/ 859 w 2000"/>
                  <a:gd name="T3" fmla="*/ 19 h 766"/>
                  <a:gd name="T4" fmla="*/ 709 w 2000"/>
                  <a:gd name="T5" fmla="*/ 215 h 766"/>
                  <a:gd name="T6" fmla="*/ 983 w 2000"/>
                  <a:gd name="T7" fmla="*/ 67 h 766"/>
                  <a:gd name="T8" fmla="*/ 1435 w 2000"/>
                  <a:gd name="T9" fmla="*/ 169 h 766"/>
                  <a:gd name="T10" fmla="*/ 1411 w 2000"/>
                  <a:gd name="T11" fmla="*/ 204 h 766"/>
                  <a:gd name="T12" fmla="*/ 341 w 2000"/>
                  <a:gd name="T13" fmla="*/ 19 h 766"/>
                  <a:gd name="T14" fmla="*/ 1435 w 2000"/>
                  <a:gd name="T15" fmla="*/ 690 h 766"/>
                  <a:gd name="T16" fmla="*/ 370 w 2000"/>
                  <a:gd name="T17" fmla="*/ 24 h 766"/>
                  <a:gd name="T18" fmla="*/ 1946 w 2000"/>
                  <a:gd name="T19" fmla="*/ 355 h 766"/>
                  <a:gd name="T20" fmla="*/ 1748 w 2000"/>
                  <a:gd name="T21" fmla="*/ 299 h 766"/>
                  <a:gd name="T22" fmla="*/ 1579 w 2000"/>
                  <a:gd name="T23" fmla="*/ 261 h 766"/>
                  <a:gd name="T24" fmla="*/ 1476 w 2000"/>
                  <a:gd name="T25" fmla="*/ 229 h 766"/>
                  <a:gd name="T26" fmla="*/ 1377 w 2000"/>
                  <a:gd name="T27" fmla="*/ 254 h 766"/>
                  <a:gd name="T28" fmla="*/ 1275 w 2000"/>
                  <a:gd name="T29" fmla="*/ 219 h 766"/>
                  <a:gd name="T30" fmla="*/ 1164 w 2000"/>
                  <a:gd name="T31" fmla="*/ 213 h 766"/>
                  <a:gd name="T32" fmla="*/ 1001 w 2000"/>
                  <a:gd name="T33" fmla="*/ 216 h 766"/>
                  <a:gd name="T34" fmla="*/ 1074 w 2000"/>
                  <a:gd name="T35" fmla="*/ 131 h 766"/>
                  <a:gd name="T36" fmla="*/ 944 w 2000"/>
                  <a:gd name="T37" fmla="*/ 120 h 766"/>
                  <a:gd name="T38" fmla="*/ 857 w 2000"/>
                  <a:gd name="T39" fmla="*/ 149 h 766"/>
                  <a:gd name="T40" fmla="*/ 792 w 2000"/>
                  <a:gd name="T41" fmla="*/ 188 h 766"/>
                  <a:gd name="T42" fmla="*/ 682 w 2000"/>
                  <a:gd name="T43" fmla="*/ 226 h 766"/>
                  <a:gd name="T44" fmla="*/ 653 w 2000"/>
                  <a:gd name="T45" fmla="*/ 235 h 766"/>
                  <a:gd name="T46" fmla="*/ 682 w 2000"/>
                  <a:gd name="T47" fmla="*/ 309 h 766"/>
                  <a:gd name="T48" fmla="*/ 615 w 2000"/>
                  <a:gd name="T49" fmla="*/ 347 h 766"/>
                  <a:gd name="T50" fmla="*/ 594 w 2000"/>
                  <a:gd name="T51" fmla="*/ 216 h 766"/>
                  <a:gd name="T52" fmla="*/ 514 w 2000"/>
                  <a:gd name="T53" fmla="*/ 285 h 766"/>
                  <a:gd name="T54" fmla="*/ 417 w 2000"/>
                  <a:gd name="T55" fmla="*/ 317 h 766"/>
                  <a:gd name="T56" fmla="*/ 309 w 2000"/>
                  <a:gd name="T57" fmla="*/ 324 h 766"/>
                  <a:gd name="T58" fmla="*/ 251 w 2000"/>
                  <a:gd name="T59" fmla="*/ 358 h 766"/>
                  <a:gd name="T60" fmla="*/ 176 w 2000"/>
                  <a:gd name="T61" fmla="*/ 375 h 766"/>
                  <a:gd name="T62" fmla="*/ 220 w 2000"/>
                  <a:gd name="T63" fmla="*/ 309 h 766"/>
                  <a:gd name="T64" fmla="*/ 105 w 2000"/>
                  <a:gd name="T65" fmla="*/ 307 h 766"/>
                  <a:gd name="T66" fmla="*/ 121 w 2000"/>
                  <a:gd name="T67" fmla="*/ 439 h 766"/>
                  <a:gd name="T68" fmla="*/ 115 w 2000"/>
                  <a:gd name="T69" fmla="*/ 543 h 766"/>
                  <a:gd name="T70" fmla="*/ 185 w 2000"/>
                  <a:gd name="T71" fmla="*/ 625 h 766"/>
                  <a:gd name="T72" fmla="*/ 214 w 2000"/>
                  <a:gd name="T73" fmla="*/ 690 h 766"/>
                  <a:gd name="T74" fmla="*/ 329 w 2000"/>
                  <a:gd name="T75" fmla="*/ 766 h 766"/>
                  <a:gd name="T76" fmla="*/ 325 w 2000"/>
                  <a:gd name="T77" fmla="*/ 636 h 766"/>
                  <a:gd name="T78" fmla="*/ 443 w 2000"/>
                  <a:gd name="T79" fmla="*/ 622 h 766"/>
                  <a:gd name="T80" fmla="*/ 495 w 2000"/>
                  <a:gd name="T81" fmla="*/ 573 h 766"/>
                  <a:gd name="T82" fmla="*/ 635 w 2000"/>
                  <a:gd name="T83" fmla="*/ 582 h 766"/>
                  <a:gd name="T84" fmla="*/ 785 w 2000"/>
                  <a:gd name="T85" fmla="*/ 643 h 766"/>
                  <a:gd name="T86" fmla="*/ 906 w 2000"/>
                  <a:gd name="T87" fmla="*/ 620 h 766"/>
                  <a:gd name="T88" fmla="*/ 1055 w 2000"/>
                  <a:gd name="T89" fmla="*/ 651 h 766"/>
                  <a:gd name="T90" fmla="*/ 1205 w 2000"/>
                  <a:gd name="T91" fmla="*/ 584 h 766"/>
                  <a:gd name="T92" fmla="*/ 1337 w 2000"/>
                  <a:gd name="T93" fmla="*/ 667 h 766"/>
                  <a:gd name="T94" fmla="*/ 1398 w 2000"/>
                  <a:gd name="T95" fmla="*/ 670 h 766"/>
                  <a:gd name="T96" fmla="*/ 1368 w 2000"/>
                  <a:gd name="T97" fmla="*/ 578 h 766"/>
                  <a:gd name="T98" fmla="*/ 1519 w 2000"/>
                  <a:gd name="T99" fmla="*/ 479 h 766"/>
                  <a:gd name="T100" fmla="*/ 1628 w 2000"/>
                  <a:gd name="T101" fmla="*/ 441 h 766"/>
                  <a:gd name="T102" fmla="*/ 1682 w 2000"/>
                  <a:gd name="T103" fmla="*/ 458 h 766"/>
                  <a:gd name="T104" fmla="*/ 1636 w 2000"/>
                  <a:gd name="T105" fmla="*/ 590 h 766"/>
                  <a:gd name="T106" fmla="*/ 1697 w 2000"/>
                  <a:gd name="T107" fmla="*/ 476 h 766"/>
                  <a:gd name="T108" fmla="*/ 1873 w 2000"/>
                  <a:gd name="T109" fmla="*/ 423 h 766"/>
                  <a:gd name="T110" fmla="*/ 1896 w 2000"/>
                  <a:gd name="T111" fmla="*/ 358 h 766"/>
                  <a:gd name="T112" fmla="*/ 1985 w 2000"/>
                  <a:gd name="T113" fmla="*/ 374 h 766"/>
                  <a:gd name="T114" fmla="*/ 1076 w 2000"/>
                  <a:gd name="T115" fmla="*/ 181 h 766"/>
                  <a:gd name="T116" fmla="*/ 431 w 2000"/>
                  <a:gd name="T117" fmla="*/ 34 h 766"/>
                  <a:gd name="T118" fmla="*/ 411 w 2000"/>
                  <a:gd name="T119" fmla="*/ 19 h 766"/>
                  <a:gd name="T120" fmla="*/ 447 w 2000"/>
                  <a:gd name="T121" fmla="*/ 264 h 766"/>
                  <a:gd name="T122" fmla="*/ 536 w 2000"/>
                  <a:gd name="T123" fmla="*/ 133 h 766"/>
                  <a:gd name="T124" fmla="*/ 411 w 2000"/>
                  <a:gd name="T125" fmla="*/ 203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 h="766">
                    <a:moveTo>
                      <a:pt x="31" y="555"/>
                    </a:moveTo>
                    <a:lnTo>
                      <a:pt x="31" y="555"/>
                    </a:lnTo>
                    <a:lnTo>
                      <a:pt x="28" y="555"/>
                    </a:lnTo>
                    <a:lnTo>
                      <a:pt x="23" y="552"/>
                    </a:lnTo>
                    <a:lnTo>
                      <a:pt x="23" y="552"/>
                    </a:lnTo>
                    <a:lnTo>
                      <a:pt x="20" y="550"/>
                    </a:lnTo>
                    <a:lnTo>
                      <a:pt x="16" y="552"/>
                    </a:lnTo>
                    <a:lnTo>
                      <a:pt x="16" y="552"/>
                    </a:lnTo>
                    <a:lnTo>
                      <a:pt x="19" y="553"/>
                    </a:lnTo>
                    <a:lnTo>
                      <a:pt x="19" y="553"/>
                    </a:lnTo>
                    <a:lnTo>
                      <a:pt x="18" y="555"/>
                    </a:lnTo>
                    <a:lnTo>
                      <a:pt x="16" y="556"/>
                    </a:lnTo>
                    <a:lnTo>
                      <a:pt x="15" y="557"/>
                    </a:lnTo>
                    <a:lnTo>
                      <a:pt x="15" y="559"/>
                    </a:lnTo>
                    <a:lnTo>
                      <a:pt x="15" y="559"/>
                    </a:lnTo>
                    <a:lnTo>
                      <a:pt x="15" y="562"/>
                    </a:lnTo>
                    <a:lnTo>
                      <a:pt x="13" y="562"/>
                    </a:lnTo>
                    <a:lnTo>
                      <a:pt x="10" y="562"/>
                    </a:lnTo>
                    <a:lnTo>
                      <a:pt x="9" y="559"/>
                    </a:lnTo>
                    <a:lnTo>
                      <a:pt x="9" y="559"/>
                    </a:lnTo>
                    <a:lnTo>
                      <a:pt x="7" y="557"/>
                    </a:lnTo>
                    <a:lnTo>
                      <a:pt x="4" y="557"/>
                    </a:lnTo>
                    <a:lnTo>
                      <a:pt x="3" y="559"/>
                    </a:lnTo>
                    <a:lnTo>
                      <a:pt x="2" y="560"/>
                    </a:lnTo>
                    <a:lnTo>
                      <a:pt x="2" y="560"/>
                    </a:lnTo>
                    <a:lnTo>
                      <a:pt x="0" y="562"/>
                    </a:lnTo>
                    <a:lnTo>
                      <a:pt x="0" y="562"/>
                    </a:lnTo>
                    <a:lnTo>
                      <a:pt x="6" y="565"/>
                    </a:lnTo>
                    <a:lnTo>
                      <a:pt x="6" y="565"/>
                    </a:lnTo>
                    <a:lnTo>
                      <a:pt x="19" y="566"/>
                    </a:lnTo>
                    <a:lnTo>
                      <a:pt x="29" y="566"/>
                    </a:lnTo>
                    <a:lnTo>
                      <a:pt x="37" y="566"/>
                    </a:lnTo>
                    <a:lnTo>
                      <a:pt x="37" y="566"/>
                    </a:lnTo>
                    <a:lnTo>
                      <a:pt x="38" y="559"/>
                    </a:lnTo>
                    <a:lnTo>
                      <a:pt x="38" y="559"/>
                    </a:lnTo>
                    <a:lnTo>
                      <a:pt x="37" y="556"/>
                    </a:lnTo>
                    <a:lnTo>
                      <a:pt x="35" y="555"/>
                    </a:lnTo>
                    <a:lnTo>
                      <a:pt x="31" y="555"/>
                    </a:lnTo>
                    <a:lnTo>
                      <a:pt x="31" y="555"/>
                    </a:lnTo>
                    <a:close/>
                    <a:moveTo>
                      <a:pt x="532" y="21"/>
                    </a:moveTo>
                    <a:lnTo>
                      <a:pt x="532" y="21"/>
                    </a:lnTo>
                    <a:lnTo>
                      <a:pt x="539" y="18"/>
                    </a:lnTo>
                    <a:lnTo>
                      <a:pt x="542" y="16"/>
                    </a:lnTo>
                    <a:lnTo>
                      <a:pt x="542" y="15"/>
                    </a:lnTo>
                    <a:lnTo>
                      <a:pt x="542" y="13"/>
                    </a:lnTo>
                    <a:lnTo>
                      <a:pt x="542" y="12"/>
                    </a:lnTo>
                    <a:lnTo>
                      <a:pt x="538" y="10"/>
                    </a:lnTo>
                    <a:lnTo>
                      <a:pt x="538" y="10"/>
                    </a:lnTo>
                    <a:lnTo>
                      <a:pt x="533" y="10"/>
                    </a:lnTo>
                    <a:lnTo>
                      <a:pt x="530" y="12"/>
                    </a:lnTo>
                    <a:lnTo>
                      <a:pt x="529" y="13"/>
                    </a:lnTo>
                    <a:lnTo>
                      <a:pt x="526" y="13"/>
                    </a:lnTo>
                    <a:lnTo>
                      <a:pt x="526" y="13"/>
                    </a:lnTo>
                    <a:lnTo>
                      <a:pt x="517" y="15"/>
                    </a:lnTo>
                    <a:lnTo>
                      <a:pt x="513" y="16"/>
                    </a:lnTo>
                    <a:lnTo>
                      <a:pt x="513" y="18"/>
                    </a:lnTo>
                    <a:lnTo>
                      <a:pt x="513" y="19"/>
                    </a:lnTo>
                    <a:lnTo>
                      <a:pt x="513" y="19"/>
                    </a:lnTo>
                    <a:lnTo>
                      <a:pt x="516" y="21"/>
                    </a:lnTo>
                    <a:lnTo>
                      <a:pt x="522" y="21"/>
                    </a:lnTo>
                    <a:lnTo>
                      <a:pt x="532" y="21"/>
                    </a:lnTo>
                    <a:lnTo>
                      <a:pt x="532" y="21"/>
                    </a:lnTo>
                    <a:close/>
                    <a:moveTo>
                      <a:pt x="599" y="213"/>
                    </a:moveTo>
                    <a:lnTo>
                      <a:pt x="599" y="213"/>
                    </a:lnTo>
                    <a:lnTo>
                      <a:pt x="609" y="212"/>
                    </a:lnTo>
                    <a:lnTo>
                      <a:pt x="615" y="210"/>
                    </a:lnTo>
                    <a:lnTo>
                      <a:pt x="616" y="209"/>
                    </a:lnTo>
                    <a:lnTo>
                      <a:pt x="616" y="209"/>
                    </a:lnTo>
                    <a:lnTo>
                      <a:pt x="616" y="207"/>
                    </a:lnTo>
                    <a:lnTo>
                      <a:pt x="613" y="206"/>
                    </a:lnTo>
                    <a:lnTo>
                      <a:pt x="609" y="204"/>
                    </a:lnTo>
                    <a:lnTo>
                      <a:pt x="605" y="203"/>
                    </a:lnTo>
                    <a:lnTo>
                      <a:pt x="605" y="203"/>
                    </a:lnTo>
                    <a:lnTo>
                      <a:pt x="599" y="204"/>
                    </a:lnTo>
                    <a:lnTo>
                      <a:pt x="597" y="207"/>
                    </a:lnTo>
                    <a:lnTo>
                      <a:pt x="597" y="212"/>
                    </a:lnTo>
                    <a:lnTo>
                      <a:pt x="599" y="213"/>
                    </a:lnTo>
                    <a:lnTo>
                      <a:pt x="599" y="213"/>
                    </a:lnTo>
                    <a:close/>
                    <a:moveTo>
                      <a:pt x="855" y="35"/>
                    </a:moveTo>
                    <a:lnTo>
                      <a:pt x="855" y="35"/>
                    </a:lnTo>
                    <a:lnTo>
                      <a:pt x="858" y="38"/>
                    </a:lnTo>
                    <a:lnTo>
                      <a:pt x="858" y="40"/>
                    </a:lnTo>
                    <a:lnTo>
                      <a:pt x="857" y="40"/>
                    </a:lnTo>
                    <a:lnTo>
                      <a:pt x="852" y="40"/>
                    </a:lnTo>
                    <a:lnTo>
                      <a:pt x="852" y="40"/>
                    </a:lnTo>
                    <a:lnTo>
                      <a:pt x="843" y="41"/>
                    </a:lnTo>
                    <a:lnTo>
                      <a:pt x="842" y="42"/>
                    </a:lnTo>
                    <a:lnTo>
                      <a:pt x="843" y="44"/>
                    </a:lnTo>
                    <a:lnTo>
                      <a:pt x="843" y="44"/>
                    </a:lnTo>
                    <a:lnTo>
                      <a:pt x="846" y="45"/>
                    </a:lnTo>
                    <a:lnTo>
                      <a:pt x="848" y="48"/>
                    </a:lnTo>
                    <a:lnTo>
                      <a:pt x="849" y="50"/>
                    </a:lnTo>
                    <a:lnTo>
                      <a:pt x="854" y="51"/>
                    </a:lnTo>
                    <a:lnTo>
                      <a:pt x="854" y="51"/>
                    </a:lnTo>
                    <a:lnTo>
                      <a:pt x="859" y="51"/>
                    </a:lnTo>
                    <a:lnTo>
                      <a:pt x="864" y="50"/>
                    </a:lnTo>
                    <a:lnTo>
                      <a:pt x="867" y="47"/>
                    </a:lnTo>
                    <a:lnTo>
                      <a:pt x="868" y="42"/>
                    </a:lnTo>
                    <a:lnTo>
                      <a:pt x="868" y="42"/>
                    </a:lnTo>
                    <a:lnTo>
                      <a:pt x="868" y="41"/>
                    </a:lnTo>
                    <a:lnTo>
                      <a:pt x="871" y="40"/>
                    </a:lnTo>
                    <a:lnTo>
                      <a:pt x="881" y="37"/>
                    </a:lnTo>
                    <a:lnTo>
                      <a:pt x="900" y="34"/>
                    </a:lnTo>
                    <a:lnTo>
                      <a:pt x="900" y="34"/>
                    </a:lnTo>
                    <a:lnTo>
                      <a:pt x="902" y="32"/>
                    </a:lnTo>
                    <a:lnTo>
                      <a:pt x="903" y="31"/>
                    </a:lnTo>
                    <a:lnTo>
                      <a:pt x="902" y="28"/>
                    </a:lnTo>
                    <a:lnTo>
                      <a:pt x="900" y="25"/>
                    </a:lnTo>
                    <a:lnTo>
                      <a:pt x="902" y="24"/>
                    </a:lnTo>
                    <a:lnTo>
                      <a:pt x="903" y="24"/>
                    </a:lnTo>
                    <a:lnTo>
                      <a:pt x="903" y="24"/>
                    </a:lnTo>
                    <a:lnTo>
                      <a:pt x="908" y="22"/>
                    </a:lnTo>
                    <a:lnTo>
                      <a:pt x="908" y="21"/>
                    </a:lnTo>
                    <a:lnTo>
                      <a:pt x="905" y="19"/>
                    </a:lnTo>
                    <a:lnTo>
                      <a:pt x="899" y="18"/>
                    </a:lnTo>
                    <a:lnTo>
                      <a:pt x="899" y="18"/>
                    </a:lnTo>
                    <a:lnTo>
                      <a:pt x="896" y="18"/>
                    </a:lnTo>
                    <a:lnTo>
                      <a:pt x="893" y="16"/>
                    </a:lnTo>
                    <a:lnTo>
                      <a:pt x="891" y="12"/>
                    </a:lnTo>
                    <a:lnTo>
                      <a:pt x="891" y="9"/>
                    </a:lnTo>
                    <a:lnTo>
                      <a:pt x="890" y="6"/>
                    </a:lnTo>
                    <a:lnTo>
                      <a:pt x="890" y="6"/>
                    </a:lnTo>
                    <a:lnTo>
                      <a:pt x="887" y="5"/>
                    </a:lnTo>
                    <a:lnTo>
                      <a:pt x="884" y="7"/>
                    </a:lnTo>
                    <a:lnTo>
                      <a:pt x="880" y="9"/>
                    </a:lnTo>
                    <a:lnTo>
                      <a:pt x="873" y="12"/>
                    </a:lnTo>
                    <a:lnTo>
                      <a:pt x="873" y="12"/>
                    </a:lnTo>
                    <a:lnTo>
                      <a:pt x="865" y="13"/>
                    </a:lnTo>
                    <a:lnTo>
                      <a:pt x="859" y="16"/>
                    </a:lnTo>
                    <a:lnTo>
                      <a:pt x="858" y="18"/>
                    </a:lnTo>
                    <a:lnTo>
                      <a:pt x="859" y="19"/>
                    </a:lnTo>
                    <a:lnTo>
                      <a:pt x="859" y="19"/>
                    </a:lnTo>
                    <a:lnTo>
                      <a:pt x="862" y="22"/>
                    </a:lnTo>
                    <a:lnTo>
                      <a:pt x="861" y="25"/>
                    </a:lnTo>
                    <a:lnTo>
                      <a:pt x="858" y="26"/>
                    </a:lnTo>
                    <a:lnTo>
                      <a:pt x="855" y="28"/>
                    </a:lnTo>
                    <a:lnTo>
                      <a:pt x="855" y="28"/>
                    </a:lnTo>
                    <a:lnTo>
                      <a:pt x="851" y="28"/>
                    </a:lnTo>
                    <a:lnTo>
                      <a:pt x="851" y="31"/>
                    </a:lnTo>
                    <a:lnTo>
                      <a:pt x="851" y="34"/>
                    </a:lnTo>
                    <a:lnTo>
                      <a:pt x="855" y="35"/>
                    </a:lnTo>
                    <a:lnTo>
                      <a:pt x="855" y="35"/>
                    </a:lnTo>
                    <a:close/>
                    <a:moveTo>
                      <a:pt x="873" y="45"/>
                    </a:moveTo>
                    <a:lnTo>
                      <a:pt x="873" y="45"/>
                    </a:lnTo>
                    <a:lnTo>
                      <a:pt x="871" y="48"/>
                    </a:lnTo>
                    <a:lnTo>
                      <a:pt x="868" y="51"/>
                    </a:lnTo>
                    <a:lnTo>
                      <a:pt x="865" y="54"/>
                    </a:lnTo>
                    <a:lnTo>
                      <a:pt x="865" y="54"/>
                    </a:lnTo>
                    <a:lnTo>
                      <a:pt x="865" y="56"/>
                    </a:lnTo>
                    <a:lnTo>
                      <a:pt x="865" y="56"/>
                    </a:lnTo>
                    <a:lnTo>
                      <a:pt x="870" y="57"/>
                    </a:lnTo>
                    <a:lnTo>
                      <a:pt x="874" y="59"/>
                    </a:lnTo>
                    <a:lnTo>
                      <a:pt x="874" y="59"/>
                    </a:lnTo>
                    <a:lnTo>
                      <a:pt x="877" y="60"/>
                    </a:lnTo>
                    <a:lnTo>
                      <a:pt x="878" y="63"/>
                    </a:lnTo>
                    <a:lnTo>
                      <a:pt x="881" y="66"/>
                    </a:lnTo>
                    <a:lnTo>
                      <a:pt x="886" y="66"/>
                    </a:lnTo>
                    <a:lnTo>
                      <a:pt x="886" y="66"/>
                    </a:lnTo>
                    <a:lnTo>
                      <a:pt x="891" y="67"/>
                    </a:lnTo>
                    <a:lnTo>
                      <a:pt x="900" y="69"/>
                    </a:lnTo>
                    <a:lnTo>
                      <a:pt x="910" y="72"/>
                    </a:lnTo>
                    <a:lnTo>
                      <a:pt x="919" y="73"/>
                    </a:lnTo>
                    <a:lnTo>
                      <a:pt x="919" y="73"/>
                    </a:lnTo>
                    <a:lnTo>
                      <a:pt x="925" y="72"/>
                    </a:lnTo>
                    <a:lnTo>
                      <a:pt x="928" y="69"/>
                    </a:lnTo>
                    <a:lnTo>
                      <a:pt x="928" y="66"/>
                    </a:lnTo>
                    <a:lnTo>
                      <a:pt x="926" y="64"/>
                    </a:lnTo>
                    <a:lnTo>
                      <a:pt x="926" y="64"/>
                    </a:lnTo>
                    <a:lnTo>
                      <a:pt x="925" y="63"/>
                    </a:lnTo>
                    <a:lnTo>
                      <a:pt x="926" y="60"/>
                    </a:lnTo>
                    <a:lnTo>
                      <a:pt x="932" y="51"/>
                    </a:lnTo>
                    <a:lnTo>
                      <a:pt x="932" y="51"/>
                    </a:lnTo>
                    <a:lnTo>
                      <a:pt x="932" y="48"/>
                    </a:lnTo>
                    <a:lnTo>
                      <a:pt x="931" y="45"/>
                    </a:lnTo>
                    <a:lnTo>
                      <a:pt x="929" y="44"/>
                    </a:lnTo>
                    <a:lnTo>
                      <a:pt x="925" y="42"/>
                    </a:lnTo>
                    <a:lnTo>
                      <a:pt x="918" y="41"/>
                    </a:lnTo>
                    <a:lnTo>
                      <a:pt x="915" y="42"/>
                    </a:lnTo>
                    <a:lnTo>
                      <a:pt x="915" y="44"/>
                    </a:lnTo>
                    <a:lnTo>
                      <a:pt x="915" y="44"/>
                    </a:lnTo>
                    <a:lnTo>
                      <a:pt x="915" y="45"/>
                    </a:lnTo>
                    <a:lnTo>
                      <a:pt x="913" y="45"/>
                    </a:lnTo>
                    <a:lnTo>
                      <a:pt x="910" y="45"/>
                    </a:lnTo>
                    <a:lnTo>
                      <a:pt x="906" y="38"/>
                    </a:lnTo>
                    <a:lnTo>
                      <a:pt x="906" y="38"/>
                    </a:lnTo>
                    <a:lnTo>
                      <a:pt x="903" y="38"/>
                    </a:lnTo>
                    <a:lnTo>
                      <a:pt x="900" y="37"/>
                    </a:lnTo>
                    <a:lnTo>
                      <a:pt x="889" y="40"/>
                    </a:lnTo>
                    <a:lnTo>
                      <a:pt x="878" y="42"/>
                    </a:lnTo>
                    <a:lnTo>
                      <a:pt x="874" y="44"/>
                    </a:lnTo>
                    <a:lnTo>
                      <a:pt x="873" y="45"/>
                    </a:lnTo>
                    <a:lnTo>
                      <a:pt x="873" y="45"/>
                    </a:lnTo>
                    <a:close/>
                    <a:moveTo>
                      <a:pt x="701" y="218"/>
                    </a:moveTo>
                    <a:lnTo>
                      <a:pt x="701" y="218"/>
                    </a:lnTo>
                    <a:lnTo>
                      <a:pt x="704" y="219"/>
                    </a:lnTo>
                    <a:lnTo>
                      <a:pt x="707" y="219"/>
                    </a:lnTo>
                    <a:lnTo>
                      <a:pt x="708" y="218"/>
                    </a:lnTo>
                    <a:lnTo>
                      <a:pt x="709" y="215"/>
                    </a:lnTo>
                    <a:lnTo>
                      <a:pt x="709" y="215"/>
                    </a:lnTo>
                    <a:lnTo>
                      <a:pt x="708" y="213"/>
                    </a:lnTo>
                    <a:lnTo>
                      <a:pt x="707" y="212"/>
                    </a:lnTo>
                    <a:lnTo>
                      <a:pt x="702" y="213"/>
                    </a:lnTo>
                    <a:lnTo>
                      <a:pt x="699" y="216"/>
                    </a:lnTo>
                    <a:lnTo>
                      <a:pt x="699" y="218"/>
                    </a:lnTo>
                    <a:lnTo>
                      <a:pt x="701" y="218"/>
                    </a:lnTo>
                    <a:lnTo>
                      <a:pt x="701" y="218"/>
                    </a:lnTo>
                    <a:close/>
                    <a:moveTo>
                      <a:pt x="846" y="10"/>
                    </a:moveTo>
                    <a:lnTo>
                      <a:pt x="846" y="10"/>
                    </a:lnTo>
                    <a:lnTo>
                      <a:pt x="845" y="9"/>
                    </a:lnTo>
                    <a:lnTo>
                      <a:pt x="843" y="9"/>
                    </a:lnTo>
                    <a:lnTo>
                      <a:pt x="836" y="7"/>
                    </a:lnTo>
                    <a:lnTo>
                      <a:pt x="830" y="10"/>
                    </a:lnTo>
                    <a:lnTo>
                      <a:pt x="829" y="12"/>
                    </a:lnTo>
                    <a:lnTo>
                      <a:pt x="830" y="13"/>
                    </a:lnTo>
                    <a:lnTo>
                      <a:pt x="830" y="13"/>
                    </a:lnTo>
                    <a:lnTo>
                      <a:pt x="833" y="15"/>
                    </a:lnTo>
                    <a:lnTo>
                      <a:pt x="838" y="15"/>
                    </a:lnTo>
                    <a:lnTo>
                      <a:pt x="843" y="13"/>
                    </a:lnTo>
                    <a:lnTo>
                      <a:pt x="845" y="13"/>
                    </a:lnTo>
                    <a:lnTo>
                      <a:pt x="846" y="10"/>
                    </a:lnTo>
                    <a:lnTo>
                      <a:pt x="846" y="10"/>
                    </a:lnTo>
                    <a:close/>
                    <a:moveTo>
                      <a:pt x="1864" y="263"/>
                    </a:moveTo>
                    <a:lnTo>
                      <a:pt x="1864" y="263"/>
                    </a:lnTo>
                    <a:lnTo>
                      <a:pt x="1870" y="263"/>
                    </a:lnTo>
                    <a:lnTo>
                      <a:pt x="1875" y="263"/>
                    </a:lnTo>
                    <a:lnTo>
                      <a:pt x="1878" y="261"/>
                    </a:lnTo>
                    <a:lnTo>
                      <a:pt x="1882" y="263"/>
                    </a:lnTo>
                    <a:lnTo>
                      <a:pt x="1882" y="263"/>
                    </a:lnTo>
                    <a:lnTo>
                      <a:pt x="1885" y="263"/>
                    </a:lnTo>
                    <a:lnTo>
                      <a:pt x="1888" y="263"/>
                    </a:lnTo>
                    <a:lnTo>
                      <a:pt x="1894" y="263"/>
                    </a:lnTo>
                    <a:lnTo>
                      <a:pt x="1907" y="260"/>
                    </a:lnTo>
                    <a:lnTo>
                      <a:pt x="1907" y="260"/>
                    </a:lnTo>
                    <a:lnTo>
                      <a:pt x="1910" y="257"/>
                    </a:lnTo>
                    <a:lnTo>
                      <a:pt x="1908" y="254"/>
                    </a:lnTo>
                    <a:lnTo>
                      <a:pt x="1902" y="251"/>
                    </a:lnTo>
                    <a:lnTo>
                      <a:pt x="1894" y="250"/>
                    </a:lnTo>
                    <a:lnTo>
                      <a:pt x="1894" y="250"/>
                    </a:lnTo>
                    <a:lnTo>
                      <a:pt x="1888" y="250"/>
                    </a:lnTo>
                    <a:lnTo>
                      <a:pt x="1882" y="250"/>
                    </a:lnTo>
                    <a:lnTo>
                      <a:pt x="1870" y="254"/>
                    </a:lnTo>
                    <a:lnTo>
                      <a:pt x="1867" y="255"/>
                    </a:lnTo>
                    <a:lnTo>
                      <a:pt x="1864" y="258"/>
                    </a:lnTo>
                    <a:lnTo>
                      <a:pt x="1863" y="261"/>
                    </a:lnTo>
                    <a:lnTo>
                      <a:pt x="1864" y="263"/>
                    </a:lnTo>
                    <a:lnTo>
                      <a:pt x="1864" y="263"/>
                    </a:lnTo>
                    <a:close/>
                    <a:moveTo>
                      <a:pt x="926" y="94"/>
                    </a:moveTo>
                    <a:lnTo>
                      <a:pt x="926" y="94"/>
                    </a:lnTo>
                    <a:lnTo>
                      <a:pt x="932" y="95"/>
                    </a:lnTo>
                    <a:lnTo>
                      <a:pt x="940" y="94"/>
                    </a:lnTo>
                    <a:lnTo>
                      <a:pt x="950" y="92"/>
                    </a:lnTo>
                    <a:lnTo>
                      <a:pt x="957" y="91"/>
                    </a:lnTo>
                    <a:lnTo>
                      <a:pt x="957" y="91"/>
                    </a:lnTo>
                    <a:lnTo>
                      <a:pt x="969" y="91"/>
                    </a:lnTo>
                    <a:lnTo>
                      <a:pt x="982" y="86"/>
                    </a:lnTo>
                    <a:lnTo>
                      <a:pt x="993" y="82"/>
                    </a:lnTo>
                    <a:lnTo>
                      <a:pt x="996" y="80"/>
                    </a:lnTo>
                    <a:lnTo>
                      <a:pt x="998" y="77"/>
                    </a:lnTo>
                    <a:lnTo>
                      <a:pt x="998" y="77"/>
                    </a:lnTo>
                    <a:lnTo>
                      <a:pt x="998" y="76"/>
                    </a:lnTo>
                    <a:lnTo>
                      <a:pt x="996" y="75"/>
                    </a:lnTo>
                    <a:lnTo>
                      <a:pt x="992" y="72"/>
                    </a:lnTo>
                    <a:lnTo>
                      <a:pt x="988" y="70"/>
                    </a:lnTo>
                    <a:lnTo>
                      <a:pt x="983" y="67"/>
                    </a:lnTo>
                    <a:lnTo>
                      <a:pt x="983" y="67"/>
                    </a:lnTo>
                    <a:lnTo>
                      <a:pt x="980" y="66"/>
                    </a:lnTo>
                    <a:lnTo>
                      <a:pt x="979" y="66"/>
                    </a:lnTo>
                    <a:lnTo>
                      <a:pt x="973" y="66"/>
                    </a:lnTo>
                    <a:lnTo>
                      <a:pt x="969" y="67"/>
                    </a:lnTo>
                    <a:lnTo>
                      <a:pt x="966" y="72"/>
                    </a:lnTo>
                    <a:lnTo>
                      <a:pt x="966" y="72"/>
                    </a:lnTo>
                    <a:lnTo>
                      <a:pt x="964" y="73"/>
                    </a:lnTo>
                    <a:lnTo>
                      <a:pt x="963" y="72"/>
                    </a:lnTo>
                    <a:lnTo>
                      <a:pt x="964" y="69"/>
                    </a:lnTo>
                    <a:lnTo>
                      <a:pt x="967" y="64"/>
                    </a:lnTo>
                    <a:lnTo>
                      <a:pt x="967" y="64"/>
                    </a:lnTo>
                    <a:lnTo>
                      <a:pt x="969" y="63"/>
                    </a:lnTo>
                    <a:lnTo>
                      <a:pt x="969" y="60"/>
                    </a:lnTo>
                    <a:lnTo>
                      <a:pt x="969" y="59"/>
                    </a:lnTo>
                    <a:lnTo>
                      <a:pt x="967" y="57"/>
                    </a:lnTo>
                    <a:lnTo>
                      <a:pt x="963" y="56"/>
                    </a:lnTo>
                    <a:lnTo>
                      <a:pt x="961" y="56"/>
                    </a:lnTo>
                    <a:lnTo>
                      <a:pt x="960" y="57"/>
                    </a:lnTo>
                    <a:lnTo>
                      <a:pt x="960" y="57"/>
                    </a:lnTo>
                    <a:lnTo>
                      <a:pt x="960" y="59"/>
                    </a:lnTo>
                    <a:lnTo>
                      <a:pt x="958" y="59"/>
                    </a:lnTo>
                    <a:lnTo>
                      <a:pt x="954" y="60"/>
                    </a:lnTo>
                    <a:lnTo>
                      <a:pt x="950" y="60"/>
                    </a:lnTo>
                    <a:lnTo>
                      <a:pt x="948" y="60"/>
                    </a:lnTo>
                    <a:lnTo>
                      <a:pt x="948" y="61"/>
                    </a:lnTo>
                    <a:lnTo>
                      <a:pt x="948" y="61"/>
                    </a:lnTo>
                    <a:lnTo>
                      <a:pt x="947" y="64"/>
                    </a:lnTo>
                    <a:lnTo>
                      <a:pt x="945" y="66"/>
                    </a:lnTo>
                    <a:lnTo>
                      <a:pt x="944" y="69"/>
                    </a:lnTo>
                    <a:lnTo>
                      <a:pt x="944" y="72"/>
                    </a:lnTo>
                    <a:lnTo>
                      <a:pt x="944" y="72"/>
                    </a:lnTo>
                    <a:lnTo>
                      <a:pt x="944" y="72"/>
                    </a:lnTo>
                    <a:lnTo>
                      <a:pt x="942" y="73"/>
                    </a:lnTo>
                    <a:lnTo>
                      <a:pt x="940" y="73"/>
                    </a:lnTo>
                    <a:lnTo>
                      <a:pt x="937" y="73"/>
                    </a:lnTo>
                    <a:lnTo>
                      <a:pt x="935" y="75"/>
                    </a:lnTo>
                    <a:lnTo>
                      <a:pt x="935" y="77"/>
                    </a:lnTo>
                    <a:lnTo>
                      <a:pt x="935" y="77"/>
                    </a:lnTo>
                    <a:lnTo>
                      <a:pt x="935" y="80"/>
                    </a:lnTo>
                    <a:lnTo>
                      <a:pt x="934" y="83"/>
                    </a:lnTo>
                    <a:lnTo>
                      <a:pt x="929" y="88"/>
                    </a:lnTo>
                    <a:lnTo>
                      <a:pt x="926" y="92"/>
                    </a:lnTo>
                    <a:lnTo>
                      <a:pt x="926" y="94"/>
                    </a:lnTo>
                    <a:lnTo>
                      <a:pt x="926" y="94"/>
                    </a:lnTo>
                    <a:lnTo>
                      <a:pt x="926" y="94"/>
                    </a:lnTo>
                    <a:close/>
                    <a:moveTo>
                      <a:pt x="1374" y="165"/>
                    </a:moveTo>
                    <a:lnTo>
                      <a:pt x="1374" y="165"/>
                    </a:lnTo>
                    <a:lnTo>
                      <a:pt x="1379" y="169"/>
                    </a:lnTo>
                    <a:lnTo>
                      <a:pt x="1382" y="174"/>
                    </a:lnTo>
                    <a:lnTo>
                      <a:pt x="1382" y="174"/>
                    </a:lnTo>
                    <a:lnTo>
                      <a:pt x="1387" y="174"/>
                    </a:lnTo>
                    <a:lnTo>
                      <a:pt x="1391" y="174"/>
                    </a:lnTo>
                    <a:lnTo>
                      <a:pt x="1400" y="171"/>
                    </a:lnTo>
                    <a:lnTo>
                      <a:pt x="1400" y="171"/>
                    </a:lnTo>
                    <a:lnTo>
                      <a:pt x="1403" y="171"/>
                    </a:lnTo>
                    <a:lnTo>
                      <a:pt x="1406" y="172"/>
                    </a:lnTo>
                    <a:lnTo>
                      <a:pt x="1407" y="174"/>
                    </a:lnTo>
                    <a:lnTo>
                      <a:pt x="1411" y="172"/>
                    </a:lnTo>
                    <a:lnTo>
                      <a:pt x="1411" y="172"/>
                    </a:lnTo>
                    <a:lnTo>
                      <a:pt x="1416" y="171"/>
                    </a:lnTo>
                    <a:lnTo>
                      <a:pt x="1422" y="169"/>
                    </a:lnTo>
                    <a:lnTo>
                      <a:pt x="1432" y="171"/>
                    </a:lnTo>
                    <a:lnTo>
                      <a:pt x="1432" y="171"/>
                    </a:lnTo>
                    <a:lnTo>
                      <a:pt x="1435" y="171"/>
                    </a:lnTo>
                    <a:lnTo>
                      <a:pt x="1435" y="169"/>
                    </a:lnTo>
                    <a:lnTo>
                      <a:pt x="1435" y="165"/>
                    </a:lnTo>
                    <a:lnTo>
                      <a:pt x="1432" y="161"/>
                    </a:lnTo>
                    <a:lnTo>
                      <a:pt x="1432" y="158"/>
                    </a:lnTo>
                    <a:lnTo>
                      <a:pt x="1432" y="158"/>
                    </a:lnTo>
                    <a:lnTo>
                      <a:pt x="1433" y="155"/>
                    </a:lnTo>
                    <a:lnTo>
                      <a:pt x="1435" y="155"/>
                    </a:lnTo>
                    <a:lnTo>
                      <a:pt x="1438" y="156"/>
                    </a:lnTo>
                    <a:lnTo>
                      <a:pt x="1438" y="158"/>
                    </a:lnTo>
                    <a:lnTo>
                      <a:pt x="1438" y="159"/>
                    </a:lnTo>
                    <a:lnTo>
                      <a:pt x="1438" y="159"/>
                    </a:lnTo>
                    <a:lnTo>
                      <a:pt x="1436" y="161"/>
                    </a:lnTo>
                    <a:lnTo>
                      <a:pt x="1438" y="162"/>
                    </a:lnTo>
                    <a:lnTo>
                      <a:pt x="1439" y="166"/>
                    </a:lnTo>
                    <a:lnTo>
                      <a:pt x="1445" y="169"/>
                    </a:lnTo>
                    <a:lnTo>
                      <a:pt x="1452" y="169"/>
                    </a:lnTo>
                    <a:lnTo>
                      <a:pt x="1452" y="169"/>
                    </a:lnTo>
                    <a:lnTo>
                      <a:pt x="1457" y="169"/>
                    </a:lnTo>
                    <a:lnTo>
                      <a:pt x="1458" y="168"/>
                    </a:lnTo>
                    <a:lnTo>
                      <a:pt x="1460" y="165"/>
                    </a:lnTo>
                    <a:lnTo>
                      <a:pt x="1460" y="162"/>
                    </a:lnTo>
                    <a:lnTo>
                      <a:pt x="1460" y="161"/>
                    </a:lnTo>
                    <a:lnTo>
                      <a:pt x="1461" y="159"/>
                    </a:lnTo>
                    <a:lnTo>
                      <a:pt x="1461" y="159"/>
                    </a:lnTo>
                    <a:lnTo>
                      <a:pt x="1464" y="158"/>
                    </a:lnTo>
                    <a:lnTo>
                      <a:pt x="1464" y="156"/>
                    </a:lnTo>
                    <a:lnTo>
                      <a:pt x="1462" y="153"/>
                    </a:lnTo>
                    <a:lnTo>
                      <a:pt x="1458" y="150"/>
                    </a:lnTo>
                    <a:lnTo>
                      <a:pt x="1458" y="150"/>
                    </a:lnTo>
                    <a:lnTo>
                      <a:pt x="1451" y="148"/>
                    </a:lnTo>
                    <a:lnTo>
                      <a:pt x="1445" y="146"/>
                    </a:lnTo>
                    <a:lnTo>
                      <a:pt x="1438" y="146"/>
                    </a:lnTo>
                    <a:lnTo>
                      <a:pt x="1432" y="145"/>
                    </a:lnTo>
                    <a:lnTo>
                      <a:pt x="1432" y="145"/>
                    </a:lnTo>
                    <a:lnTo>
                      <a:pt x="1427" y="143"/>
                    </a:lnTo>
                    <a:lnTo>
                      <a:pt x="1422" y="143"/>
                    </a:lnTo>
                    <a:lnTo>
                      <a:pt x="1417" y="145"/>
                    </a:lnTo>
                    <a:lnTo>
                      <a:pt x="1416" y="146"/>
                    </a:lnTo>
                    <a:lnTo>
                      <a:pt x="1416" y="149"/>
                    </a:lnTo>
                    <a:lnTo>
                      <a:pt x="1416" y="149"/>
                    </a:lnTo>
                    <a:lnTo>
                      <a:pt x="1416" y="150"/>
                    </a:lnTo>
                    <a:lnTo>
                      <a:pt x="1413" y="150"/>
                    </a:lnTo>
                    <a:lnTo>
                      <a:pt x="1407" y="148"/>
                    </a:lnTo>
                    <a:lnTo>
                      <a:pt x="1400" y="142"/>
                    </a:lnTo>
                    <a:lnTo>
                      <a:pt x="1394" y="139"/>
                    </a:lnTo>
                    <a:lnTo>
                      <a:pt x="1394" y="139"/>
                    </a:lnTo>
                    <a:lnTo>
                      <a:pt x="1390" y="139"/>
                    </a:lnTo>
                    <a:lnTo>
                      <a:pt x="1385" y="140"/>
                    </a:lnTo>
                    <a:lnTo>
                      <a:pt x="1381" y="145"/>
                    </a:lnTo>
                    <a:lnTo>
                      <a:pt x="1377" y="149"/>
                    </a:lnTo>
                    <a:lnTo>
                      <a:pt x="1372" y="153"/>
                    </a:lnTo>
                    <a:lnTo>
                      <a:pt x="1371" y="159"/>
                    </a:lnTo>
                    <a:lnTo>
                      <a:pt x="1371" y="162"/>
                    </a:lnTo>
                    <a:lnTo>
                      <a:pt x="1374" y="165"/>
                    </a:lnTo>
                    <a:lnTo>
                      <a:pt x="1374" y="165"/>
                    </a:lnTo>
                    <a:close/>
                    <a:moveTo>
                      <a:pt x="1446" y="210"/>
                    </a:moveTo>
                    <a:lnTo>
                      <a:pt x="1446" y="210"/>
                    </a:lnTo>
                    <a:lnTo>
                      <a:pt x="1448" y="209"/>
                    </a:lnTo>
                    <a:lnTo>
                      <a:pt x="1448" y="207"/>
                    </a:lnTo>
                    <a:lnTo>
                      <a:pt x="1445" y="203"/>
                    </a:lnTo>
                    <a:lnTo>
                      <a:pt x="1439" y="199"/>
                    </a:lnTo>
                    <a:lnTo>
                      <a:pt x="1430" y="196"/>
                    </a:lnTo>
                    <a:lnTo>
                      <a:pt x="1430" y="196"/>
                    </a:lnTo>
                    <a:lnTo>
                      <a:pt x="1423" y="196"/>
                    </a:lnTo>
                    <a:lnTo>
                      <a:pt x="1417" y="199"/>
                    </a:lnTo>
                    <a:lnTo>
                      <a:pt x="1413" y="201"/>
                    </a:lnTo>
                    <a:lnTo>
                      <a:pt x="1411" y="204"/>
                    </a:lnTo>
                    <a:lnTo>
                      <a:pt x="1411" y="204"/>
                    </a:lnTo>
                    <a:lnTo>
                      <a:pt x="1413" y="206"/>
                    </a:lnTo>
                    <a:lnTo>
                      <a:pt x="1417" y="207"/>
                    </a:lnTo>
                    <a:lnTo>
                      <a:pt x="1427" y="210"/>
                    </a:lnTo>
                    <a:lnTo>
                      <a:pt x="1439" y="210"/>
                    </a:lnTo>
                    <a:lnTo>
                      <a:pt x="1446" y="210"/>
                    </a:lnTo>
                    <a:lnTo>
                      <a:pt x="1446" y="210"/>
                    </a:lnTo>
                    <a:close/>
                    <a:moveTo>
                      <a:pt x="1419" y="187"/>
                    </a:moveTo>
                    <a:lnTo>
                      <a:pt x="1419" y="187"/>
                    </a:lnTo>
                    <a:lnTo>
                      <a:pt x="1417" y="185"/>
                    </a:lnTo>
                    <a:lnTo>
                      <a:pt x="1416" y="185"/>
                    </a:lnTo>
                    <a:lnTo>
                      <a:pt x="1410" y="187"/>
                    </a:lnTo>
                    <a:lnTo>
                      <a:pt x="1406" y="190"/>
                    </a:lnTo>
                    <a:lnTo>
                      <a:pt x="1406" y="191"/>
                    </a:lnTo>
                    <a:lnTo>
                      <a:pt x="1407" y="191"/>
                    </a:lnTo>
                    <a:lnTo>
                      <a:pt x="1407" y="191"/>
                    </a:lnTo>
                    <a:lnTo>
                      <a:pt x="1411" y="193"/>
                    </a:lnTo>
                    <a:lnTo>
                      <a:pt x="1414" y="191"/>
                    </a:lnTo>
                    <a:lnTo>
                      <a:pt x="1417" y="190"/>
                    </a:lnTo>
                    <a:lnTo>
                      <a:pt x="1419" y="187"/>
                    </a:lnTo>
                    <a:lnTo>
                      <a:pt x="1419" y="187"/>
                    </a:lnTo>
                    <a:close/>
                    <a:moveTo>
                      <a:pt x="1478" y="165"/>
                    </a:moveTo>
                    <a:lnTo>
                      <a:pt x="1478" y="165"/>
                    </a:lnTo>
                    <a:lnTo>
                      <a:pt x="1484" y="166"/>
                    </a:lnTo>
                    <a:lnTo>
                      <a:pt x="1490" y="169"/>
                    </a:lnTo>
                    <a:lnTo>
                      <a:pt x="1497" y="174"/>
                    </a:lnTo>
                    <a:lnTo>
                      <a:pt x="1508" y="175"/>
                    </a:lnTo>
                    <a:lnTo>
                      <a:pt x="1508" y="175"/>
                    </a:lnTo>
                    <a:lnTo>
                      <a:pt x="1518" y="175"/>
                    </a:lnTo>
                    <a:lnTo>
                      <a:pt x="1527" y="174"/>
                    </a:lnTo>
                    <a:lnTo>
                      <a:pt x="1532" y="172"/>
                    </a:lnTo>
                    <a:lnTo>
                      <a:pt x="1535" y="169"/>
                    </a:lnTo>
                    <a:lnTo>
                      <a:pt x="1535" y="169"/>
                    </a:lnTo>
                    <a:lnTo>
                      <a:pt x="1534" y="168"/>
                    </a:lnTo>
                    <a:lnTo>
                      <a:pt x="1532" y="166"/>
                    </a:lnTo>
                    <a:lnTo>
                      <a:pt x="1528" y="164"/>
                    </a:lnTo>
                    <a:lnTo>
                      <a:pt x="1521" y="164"/>
                    </a:lnTo>
                    <a:lnTo>
                      <a:pt x="1516" y="164"/>
                    </a:lnTo>
                    <a:lnTo>
                      <a:pt x="1516" y="164"/>
                    </a:lnTo>
                    <a:lnTo>
                      <a:pt x="1513" y="164"/>
                    </a:lnTo>
                    <a:lnTo>
                      <a:pt x="1509" y="162"/>
                    </a:lnTo>
                    <a:lnTo>
                      <a:pt x="1506" y="161"/>
                    </a:lnTo>
                    <a:lnTo>
                      <a:pt x="1503" y="161"/>
                    </a:lnTo>
                    <a:lnTo>
                      <a:pt x="1503" y="161"/>
                    </a:lnTo>
                    <a:lnTo>
                      <a:pt x="1497" y="162"/>
                    </a:lnTo>
                    <a:lnTo>
                      <a:pt x="1493" y="162"/>
                    </a:lnTo>
                    <a:lnTo>
                      <a:pt x="1490" y="161"/>
                    </a:lnTo>
                    <a:lnTo>
                      <a:pt x="1487" y="158"/>
                    </a:lnTo>
                    <a:lnTo>
                      <a:pt x="1487" y="158"/>
                    </a:lnTo>
                    <a:lnTo>
                      <a:pt x="1486" y="156"/>
                    </a:lnTo>
                    <a:lnTo>
                      <a:pt x="1484" y="156"/>
                    </a:lnTo>
                    <a:lnTo>
                      <a:pt x="1480" y="159"/>
                    </a:lnTo>
                    <a:lnTo>
                      <a:pt x="1477" y="164"/>
                    </a:lnTo>
                    <a:lnTo>
                      <a:pt x="1477" y="165"/>
                    </a:lnTo>
                    <a:lnTo>
                      <a:pt x="1478" y="165"/>
                    </a:lnTo>
                    <a:lnTo>
                      <a:pt x="1478" y="165"/>
                    </a:lnTo>
                    <a:close/>
                    <a:moveTo>
                      <a:pt x="322" y="25"/>
                    </a:moveTo>
                    <a:lnTo>
                      <a:pt x="322" y="25"/>
                    </a:lnTo>
                    <a:lnTo>
                      <a:pt x="325" y="22"/>
                    </a:lnTo>
                    <a:lnTo>
                      <a:pt x="328" y="21"/>
                    </a:lnTo>
                    <a:lnTo>
                      <a:pt x="334" y="21"/>
                    </a:lnTo>
                    <a:lnTo>
                      <a:pt x="338" y="22"/>
                    </a:lnTo>
                    <a:lnTo>
                      <a:pt x="341" y="22"/>
                    </a:lnTo>
                    <a:lnTo>
                      <a:pt x="341" y="21"/>
                    </a:lnTo>
                    <a:lnTo>
                      <a:pt x="341" y="21"/>
                    </a:lnTo>
                    <a:lnTo>
                      <a:pt x="341" y="19"/>
                    </a:lnTo>
                    <a:lnTo>
                      <a:pt x="339" y="19"/>
                    </a:lnTo>
                    <a:lnTo>
                      <a:pt x="334" y="18"/>
                    </a:lnTo>
                    <a:lnTo>
                      <a:pt x="326" y="18"/>
                    </a:lnTo>
                    <a:lnTo>
                      <a:pt x="321" y="19"/>
                    </a:lnTo>
                    <a:lnTo>
                      <a:pt x="321" y="19"/>
                    </a:lnTo>
                    <a:lnTo>
                      <a:pt x="315" y="21"/>
                    </a:lnTo>
                    <a:lnTo>
                      <a:pt x="309" y="21"/>
                    </a:lnTo>
                    <a:lnTo>
                      <a:pt x="303" y="22"/>
                    </a:lnTo>
                    <a:lnTo>
                      <a:pt x="303" y="22"/>
                    </a:lnTo>
                    <a:lnTo>
                      <a:pt x="303" y="24"/>
                    </a:lnTo>
                    <a:lnTo>
                      <a:pt x="303" y="24"/>
                    </a:lnTo>
                    <a:lnTo>
                      <a:pt x="305" y="26"/>
                    </a:lnTo>
                    <a:lnTo>
                      <a:pt x="309" y="28"/>
                    </a:lnTo>
                    <a:lnTo>
                      <a:pt x="315" y="28"/>
                    </a:lnTo>
                    <a:lnTo>
                      <a:pt x="319" y="26"/>
                    </a:lnTo>
                    <a:lnTo>
                      <a:pt x="322" y="25"/>
                    </a:lnTo>
                    <a:lnTo>
                      <a:pt x="322" y="25"/>
                    </a:lnTo>
                    <a:close/>
                    <a:moveTo>
                      <a:pt x="1444" y="611"/>
                    </a:moveTo>
                    <a:lnTo>
                      <a:pt x="1444" y="611"/>
                    </a:lnTo>
                    <a:lnTo>
                      <a:pt x="1442" y="607"/>
                    </a:lnTo>
                    <a:lnTo>
                      <a:pt x="1442" y="603"/>
                    </a:lnTo>
                    <a:lnTo>
                      <a:pt x="1444" y="597"/>
                    </a:lnTo>
                    <a:lnTo>
                      <a:pt x="1445" y="591"/>
                    </a:lnTo>
                    <a:lnTo>
                      <a:pt x="1444" y="588"/>
                    </a:lnTo>
                    <a:lnTo>
                      <a:pt x="1442" y="585"/>
                    </a:lnTo>
                    <a:lnTo>
                      <a:pt x="1442" y="585"/>
                    </a:lnTo>
                    <a:lnTo>
                      <a:pt x="1438" y="581"/>
                    </a:lnTo>
                    <a:lnTo>
                      <a:pt x="1436" y="576"/>
                    </a:lnTo>
                    <a:lnTo>
                      <a:pt x="1436" y="572"/>
                    </a:lnTo>
                    <a:lnTo>
                      <a:pt x="1435" y="572"/>
                    </a:lnTo>
                    <a:lnTo>
                      <a:pt x="1435" y="572"/>
                    </a:lnTo>
                    <a:lnTo>
                      <a:pt x="1435" y="572"/>
                    </a:lnTo>
                    <a:lnTo>
                      <a:pt x="1433" y="575"/>
                    </a:lnTo>
                    <a:lnTo>
                      <a:pt x="1432" y="578"/>
                    </a:lnTo>
                    <a:lnTo>
                      <a:pt x="1432" y="582"/>
                    </a:lnTo>
                    <a:lnTo>
                      <a:pt x="1430" y="584"/>
                    </a:lnTo>
                    <a:lnTo>
                      <a:pt x="1429" y="584"/>
                    </a:lnTo>
                    <a:lnTo>
                      <a:pt x="1429" y="584"/>
                    </a:lnTo>
                    <a:lnTo>
                      <a:pt x="1426" y="585"/>
                    </a:lnTo>
                    <a:lnTo>
                      <a:pt x="1426" y="588"/>
                    </a:lnTo>
                    <a:lnTo>
                      <a:pt x="1427" y="592"/>
                    </a:lnTo>
                    <a:lnTo>
                      <a:pt x="1426" y="597"/>
                    </a:lnTo>
                    <a:lnTo>
                      <a:pt x="1426" y="597"/>
                    </a:lnTo>
                    <a:lnTo>
                      <a:pt x="1426" y="603"/>
                    </a:lnTo>
                    <a:lnTo>
                      <a:pt x="1426" y="608"/>
                    </a:lnTo>
                    <a:lnTo>
                      <a:pt x="1430" y="620"/>
                    </a:lnTo>
                    <a:lnTo>
                      <a:pt x="1430" y="620"/>
                    </a:lnTo>
                    <a:lnTo>
                      <a:pt x="1430" y="623"/>
                    </a:lnTo>
                    <a:lnTo>
                      <a:pt x="1430" y="629"/>
                    </a:lnTo>
                    <a:lnTo>
                      <a:pt x="1429" y="643"/>
                    </a:lnTo>
                    <a:lnTo>
                      <a:pt x="1429" y="657"/>
                    </a:lnTo>
                    <a:lnTo>
                      <a:pt x="1429" y="662"/>
                    </a:lnTo>
                    <a:lnTo>
                      <a:pt x="1429" y="665"/>
                    </a:lnTo>
                    <a:lnTo>
                      <a:pt x="1429" y="665"/>
                    </a:lnTo>
                    <a:lnTo>
                      <a:pt x="1430" y="668"/>
                    </a:lnTo>
                    <a:lnTo>
                      <a:pt x="1429" y="673"/>
                    </a:lnTo>
                    <a:lnTo>
                      <a:pt x="1427" y="683"/>
                    </a:lnTo>
                    <a:lnTo>
                      <a:pt x="1426" y="693"/>
                    </a:lnTo>
                    <a:lnTo>
                      <a:pt x="1427" y="697"/>
                    </a:lnTo>
                    <a:lnTo>
                      <a:pt x="1427" y="697"/>
                    </a:lnTo>
                    <a:lnTo>
                      <a:pt x="1429" y="699"/>
                    </a:lnTo>
                    <a:lnTo>
                      <a:pt x="1429" y="699"/>
                    </a:lnTo>
                    <a:lnTo>
                      <a:pt x="1430" y="696"/>
                    </a:lnTo>
                    <a:lnTo>
                      <a:pt x="1432" y="693"/>
                    </a:lnTo>
                    <a:lnTo>
                      <a:pt x="1433" y="692"/>
                    </a:lnTo>
                    <a:lnTo>
                      <a:pt x="1435" y="690"/>
                    </a:lnTo>
                    <a:lnTo>
                      <a:pt x="1435" y="690"/>
                    </a:lnTo>
                    <a:lnTo>
                      <a:pt x="1438" y="692"/>
                    </a:lnTo>
                    <a:lnTo>
                      <a:pt x="1441" y="693"/>
                    </a:lnTo>
                    <a:lnTo>
                      <a:pt x="1442" y="697"/>
                    </a:lnTo>
                    <a:lnTo>
                      <a:pt x="1445" y="699"/>
                    </a:lnTo>
                    <a:lnTo>
                      <a:pt x="1445" y="699"/>
                    </a:lnTo>
                    <a:lnTo>
                      <a:pt x="1446" y="699"/>
                    </a:lnTo>
                    <a:lnTo>
                      <a:pt x="1446" y="699"/>
                    </a:lnTo>
                    <a:lnTo>
                      <a:pt x="1446" y="695"/>
                    </a:lnTo>
                    <a:lnTo>
                      <a:pt x="1445" y="690"/>
                    </a:lnTo>
                    <a:lnTo>
                      <a:pt x="1444" y="689"/>
                    </a:lnTo>
                    <a:lnTo>
                      <a:pt x="1442" y="689"/>
                    </a:lnTo>
                    <a:lnTo>
                      <a:pt x="1442" y="689"/>
                    </a:lnTo>
                    <a:lnTo>
                      <a:pt x="1441" y="687"/>
                    </a:lnTo>
                    <a:lnTo>
                      <a:pt x="1438" y="684"/>
                    </a:lnTo>
                    <a:lnTo>
                      <a:pt x="1435" y="676"/>
                    </a:lnTo>
                    <a:lnTo>
                      <a:pt x="1435" y="676"/>
                    </a:lnTo>
                    <a:lnTo>
                      <a:pt x="1435" y="671"/>
                    </a:lnTo>
                    <a:lnTo>
                      <a:pt x="1436" y="665"/>
                    </a:lnTo>
                    <a:lnTo>
                      <a:pt x="1438" y="661"/>
                    </a:lnTo>
                    <a:lnTo>
                      <a:pt x="1438" y="655"/>
                    </a:lnTo>
                    <a:lnTo>
                      <a:pt x="1438" y="655"/>
                    </a:lnTo>
                    <a:lnTo>
                      <a:pt x="1439" y="654"/>
                    </a:lnTo>
                    <a:lnTo>
                      <a:pt x="1439" y="652"/>
                    </a:lnTo>
                    <a:lnTo>
                      <a:pt x="1444" y="651"/>
                    </a:lnTo>
                    <a:lnTo>
                      <a:pt x="1448" y="651"/>
                    </a:lnTo>
                    <a:lnTo>
                      <a:pt x="1452" y="655"/>
                    </a:lnTo>
                    <a:lnTo>
                      <a:pt x="1452" y="655"/>
                    </a:lnTo>
                    <a:lnTo>
                      <a:pt x="1455" y="657"/>
                    </a:lnTo>
                    <a:lnTo>
                      <a:pt x="1457" y="657"/>
                    </a:lnTo>
                    <a:lnTo>
                      <a:pt x="1457" y="655"/>
                    </a:lnTo>
                    <a:lnTo>
                      <a:pt x="1455" y="652"/>
                    </a:lnTo>
                    <a:lnTo>
                      <a:pt x="1455" y="652"/>
                    </a:lnTo>
                    <a:lnTo>
                      <a:pt x="1451" y="633"/>
                    </a:lnTo>
                    <a:lnTo>
                      <a:pt x="1444" y="611"/>
                    </a:lnTo>
                    <a:lnTo>
                      <a:pt x="1444" y="611"/>
                    </a:lnTo>
                    <a:close/>
                    <a:moveTo>
                      <a:pt x="354" y="22"/>
                    </a:moveTo>
                    <a:lnTo>
                      <a:pt x="354" y="22"/>
                    </a:lnTo>
                    <a:lnTo>
                      <a:pt x="355" y="22"/>
                    </a:lnTo>
                    <a:lnTo>
                      <a:pt x="354" y="24"/>
                    </a:lnTo>
                    <a:lnTo>
                      <a:pt x="348" y="25"/>
                    </a:lnTo>
                    <a:lnTo>
                      <a:pt x="342" y="25"/>
                    </a:lnTo>
                    <a:lnTo>
                      <a:pt x="338" y="28"/>
                    </a:lnTo>
                    <a:lnTo>
                      <a:pt x="338" y="28"/>
                    </a:lnTo>
                    <a:lnTo>
                      <a:pt x="335" y="29"/>
                    </a:lnTo>
                    <a:lnTo>
                      <a:pt x="331" y="31"/>
                    </a:lnTo>
                    <a:lnTo>
                      <a:pt x="328" y="31"/>
                    </a:lnTo>
                    <a:lnTo>
                      <a:pt x="326" y="32"/>
                    </a:lnTo>
                    <a:lnTo>
                      <a:pt x="326" y="34"/>
                    </a:lnTo>
                    <a:lnTo>
                      <a:pt x="326" y="34"/>
                    </a:lnTo>
                    <a:lnTo>
                      <a:pt x="328" y="35"/>
                    </a:lnTo>
                    <a:lnTo>
                      <a:pt x="331" y="37"/>
                    </a:lnTo>
                    <a:lnTo>
                      <a:pt x="338" y="37"/>
                    </a:lnTo>
                    <a:lnTo>
                      <a:pt x="344" y="37"/>
                    </a:lnTo>
                    <a:lnTo>
                      <a:pt x="345" y="35"/>
                    </a:lnTo>
                    <a:lnTo>
                      <a:pt x="347" y="35"/>
                    </a:lnTo>
                    <a:lnTo>
                      <a:pt x="347" y="35"/>
                    </a:lnTo>
                    <a:lnTo>
                      <a:pt x="348" y="32"/>
                    </a:lnTo>
                    <a:lnTo>
                      <a:pt x="351" y="32"/>
                    </a:lnTo>
                    <a:lnTo>
                      <a:pt x="354" y="32"/>
                    </a:lnTo>
                    <a:lnTo>
                      <a:pt x="355" y="31"/>
                    </a:lnTo>
                    <a:lnTo>
                      <a:pt x="355" y="31"/>
                    </a:lnTo>
                    <a:lnTo>
                      <a:pt x="357" y="29"/>
                    </a:lnTo>
                    <a:lnTo>
                      <a:pt x="360" y="26"/>
                    </a:lnTo>
                    <a:lnTo>
                      <a:pt x="363" y="25"/>
                    </a:lnTo>
                    <a:lnTo>
                      <a:pt x="370" y="24"/>
                    </a:lnTo>
                    <a:lnTo>
                      <a:pt x="370" y="24"/>
                    </a:lnTo>
                    <a:lnTo>
                      <a:pt x="374" y="24"/>
                    </a:lnTo>
                    <a:lnTo>
                      <a:pt x="377" y="21"/>
                    </a:lnTo>
                    <a:lnTo>
                      <a:pt x="376" y="19"/>
                    </a:lnTo>
                    <a:lnTo>
                      <a:pt x="370" y="15"/>
                    </a:lnTo>
                    <a:lnTo>
                      <a:pt x="370" y="15"/>
                    </a:lnTo>
                    <a:lnTo>
                      <a:pt x="367" y="15"/>
                    </a:lnTo>
                    <a:lnTo>
                      <a:pt x="363" y="15"/>
                    </a:lnTo>
                    <a:lnTo>
                      <a:pt x="357" y="16"/>
                    </a:lnTo>
                    <a:lnTo>
                      <a:pt x="353" y="19"/>
                    </a:lnTo>
                    <a:lnTo>
                      <a:pt x="353" y="21"/>
                    </a:lnTo>
                    <a:lnTo>
                      <a:pt x="354" y="22"/>
                    </a:lnTo>
                    <a:lnTo>
                      <a:pt x="354" y="22"/>
                    </a:lnTo>
                    <a:close/>
                    <a:moveTo>
                      <a:pt x="339" y="302"/>
                    </a:moveTo>
                    <a:lnTo>
                      <a:pt x="339" y="302"/>
                    </a:lnTo>
                    <a:lnTo>
                      <a:pt x="342" y="304"/>
                    </a:lnTo>
                    <a:lnTo>
                      <a:pt x="345" y="305"/>
                    </a:lnTo>
                    <a:lnTo>
                      <a:pt x="348" y="304"/>
                    </a:lnTo>
                    <a:lnTo>
                      <a:pt x="351" y="304"/>
                    </a:lnTo>
                    <a:lnTo>
                      <a:pt x="357" y="299"/>
                    </a:lnTo>
                    <a:lnTo>
                      <a:pt x="361" y="298"/>
                    </a:lnTo>
                    <a:lnTo>
                      <a:pt x="361" y="298"/>
                    </a:lnTo>
                    <a:lnTo>
                      <a:pt x="363" y="296"/>
                    </a:lnTo>
                    <a:lnTo>
                      <a:pt x="363" y="296"/>
                    </a:lnTo>
                    <a:lnTo>
                      <a:pt x="360" y="293"/>
                    </a:lnTo>
                    <a:lnTo>
                      <a:pt x="355" y="292"/>
                    </a:lnTo>
                    <a:lnTo>
                      <a:pt x="351" y="289"/>
                    </a:lnTo>
                    <a:lnTo>
                      <a:pt x="351" y="289"/>
                    </a:lnTo>
                    <a:lnTo>
                      <a:pt x="344" y="289"/>
                    </a:lnTo>
                    <a:lnTo>
                      <a:pt x="339" y="292"/>
                    </a:lnTo>
                    <a:lnTo>
                      <a:pt x="338" y="295"/>
                    </a:lnTo>
                    <a:lnTo>
                      <a:pt x="337" y="296"/>
                    </a:lnTo>
                    <a:lnTo>
                      <a:pt x="337" y="299"/>
                    </a:lnTo>
                    <a:lnTo>
                      <a:pt x="339" y="302"/>
                    </a:lnTo>
                    <a:lnTo>
                      <a:pt x="339" y="302"/>
                    </a:lnTo>
                    <a:close/>
                    <a:moveTo>
                      <a:pt x="1998" y="360"/>
                    </a:moveTo>
                    <a:lnTo>
                      <a:pt x="1998" y="360"/>
                    </a:lnTo>
                    <a:lnTo>
                      <a:pt x="1990" y="356"/>
                    </a:lnTo>
                    <a:lnTo>
                      <a:pt x="1984" y="352"/>
                    </a:lnTo>
                    <a:lnTo>
                      <a:pt x="1981" y="349"/>
                    </a:lnTo>
                    <a:lnTo>
                      <a:pt x="1981" y="349"/>
                    </a:lnTo>
                    <a:lnTo>
                      <a:pt x="1977" y="346"/>
                    </a:lnTo>
                    <a:lnTo>
                      <a:pt x="1972" y="344"/>
                    </a:lnTo>
                    <a:lnTo>
                      <a:pt x="1966" y="344"/>
                    </a:lnTo>
                    <a:lnTo>
                      <a:pt x="1965" y="344"/>
                    </a:lnTo>
                    <a:lnTo>
                      <a:pt x="1965" y="344"/>
                    </a:lnTo>
                    <a:lnTo>
                      <a:pt x="1963" y="346"/>
                    </a:lnTo>
                    <a:lnTo>
                      <a:pt x="1962" y="344"/>
                    </a:lnTo>
                    <a:lnTo>
                      <a:pt x="1959" y="342"/>
                    </a:lnTo>
                    <a:lnTo>
                      <a:pt x="1959" y="342"/>
                    </a:lnTo>
                    <a:lnTo>
                      <a:pt x="1956" y="340"/>
                    </a:lnTo>
                    <a:lnTo>
                      <a:pt x="1952" y="340"/>
                    </a:lnTo>
                    <a:lnTo>
                      <a:pt x="1946" y="340"/>
                    </a:lnTo>
                    <a:lnTo>
                      <a:pt x="1945" y="342"/>
                    </a:lnTo>
                    <a:lnTo>
                      <a:pt x="1945" y="342"/>
                    </a:lnTo>
                    <a:lnTo>
                      <a:pt x="1945" y="343"/>
                    </a:lnTo>
                    <a:lnTo>
                      <a:pt x="1946" y="344"/>
                    </a:lnTo>
                    <a:lnTo>
                      <a:pt x="1949" y="347"/>
                    </a:lnTo>
                    <a:lnTo>
                      <a:pt x="1949" y="347"/>
                    </a:lnTo>
                    <a:lnTo>
                      <a:pt x="1950" y="349"/>
                    </a:lnTo>
                    <a:lnTo>
                      <a:pt x="1949" y="350"/>
                    </a:lnTo>
                    <a:lnTo>
                      <a:pt x="1947" y="353"/>
                    </a:lnTo>
                    <a:lnTo>
                      <a:pt x="1947" y="355"/>
                    </a:lnTo>
                    <a:lnTo>
                      <a:pt x="1947" y="355"/>
                    </a:lnTo>
                    <a:lnTo>
                      <a:pt x="1947" y="356"/>
                    </a:lnTo>
                    <a:lnTo>
                      <a:pt x="1946" y="355"/>
                    </a:lnTo>
                    <a:lnTo>
                      <a:pt x="1940" y="352"/>
                    </a:lnTo>
                    <a:lnTo>
                      <a:pt x="1940" y="352"/>
                    </a:lnTo>
                    <a:lnTo>
                      <a:pt x="1939" y="349"/>
                    </a:lnTo>
                    <a:lnTo>
                      <a:pt x="1939" y="346"/>
                    </a:lnTo>
                    <a:lnTo>
                      <a:pt x="1940" y="339"/>
                    </a:lnTo>
                    <a:lnTo>
                      <a:pt x="1940" y="339"/>
                    </a:lnTo>
                    <a:lnTo>
                      <a:pt x="1940" y="337"/>
                    </a:lnTo>
                    <a:lnTo>
                      <a:pt x="1939" y="336"/>
                    </a:lnTo>
                    <a:lnTo>
                      <a:pt x="1936" y="336"/>
                    </a:lnTo>
                    <a:lnTo>
                      <a:pt x="1936" y="333"/>
                    </a:lnTo>
                    <a:lnTo>
                      <a:pt x="1936" y="333"/>
                    </a:lnTo>
                    <a:lnTo>
                      <a:pt x="1933" y="330"/>
                    </a:lnTo>
                    <a:lnTo>
                      <a:pt x="1927" y="325"/>
                    </a:lnTo>
                    <a:lnTo>
                      <a:pt x="1913" y="320"/>
                    </a:lnTo>
                    <a:lnTo>
                      <a:pt x="1913" y="320"/>
                    </a:lnTo>
                    <a:lnTo>
                      <a:pt x="1902" y="315"/>
                    </a:lnTo>
                    <a:lnTo>
                      <a:pt x="1898" y="314"/>
                    </a:lnTo>
                    <a:lnTo>
                      <a:pt x="1895" y="311"/>
                    </a:lnTo>
                    <a:lnTo>
                      <a:pt x="1895" y="311"/>
                    </a:lnTo>
                    <a:lnTo>
                      <a:pt x="1892" y="309"/>
                    </a:lnTo>
                    <a:lnTo>
                      <a:pt x="1886" y="307"/>
                    </a:lnTo>
                    <a:lnTo>
                      <a:pt x="1882" y="305"/>
                    </a:lnTo>
                    <a:lnTo>
                      <a:pt x="1878" y="302"/>
                    </a:lnTo>
                    <a:lnTo>
                      <a:pt x="1878" y="302"/>
                    </a:lnTo>
                    <a:lnTo>
                      <a:pt x="1872" y="299"/>
                    </a:lnTo>
                    <a:lnTo>
                      <a:pt x="1862" y="295"/>
                    </a:lnTo>
                    <a:lnTo>
                      <a:pt x="1853" y="290"/>
                    </a:lnTo>
                    <a:lnTo>
                      <a:pt x="1844" y="289"/>
                    </a:lnTo>
                    <a:lnTo>
                      <a:pt x="1844" y="289"/>
                    </a:lnTo>
                    <a:lnTo>
                      <a:pt x="1840" y="288"/>
                    </a:lnTo>
                    <a:lnTo>
                      <a:pt x="1837" y="286"/>
                    </a:lnTo>
                    <a:lnTo>
                      <a:pt x="1835" y="285"/>
                    </a:lnTo>
                    <a:lnTo>
                      <a:pt x="1834" y="285"/>
                    </a:lnTo>
                    <a:lnTo>
                      <a:pt x="1834" y="285"/>
                    </a:lnTo>
                    <a:lnTo>
                      <a:pt x="1821" y="285"/>
                    </a:lnTo>
                    <a:lnTo>
                      <a:pt x="1806" y="283"/>
                    </a:lnTo>
                    <a:lnTo>
                      <a:pt x="1806" y="283"/>
                    </a:lnTo>
                    <a:lnTo>
                      <a:pt x="1802" y="283"/>
                    </a:lnTo>
                    <a:lnTo>
                      <a:pt x="1800" y="285"/>
                    </a:lnTo>
                    <a:lnTo>
                      <a:pt x="1797" y="286"/>
                    </a:lnTo>
                    <a:lnTo>
                      <a:pt x="1795" y="285"/>
                    </a:lnTo>
                    <a:lnTo>
                      <a:pt x="1795" y="285"/>
                    </a:lnTo>
                    <a:lnTo>
                      <a:pt x="1781" y="280"/>
                    </a:lnTo>
                    <a:lnTo>
                      <a:pt x="1773" y="279"/>
                    </a:lnTo>
                    <a:lnTo>
                      <a:pt x="1770" y="279"/>
                    </a:lnTo>
                    <a:lnTo>
                      <a:pt x="1768" y="279"/>
                    </a:lnTo>
                    <a:lnTo>
                      <a:pt x="1768" y="279"/>
                    </a:lnTo>
                    <a:lnTo>
                      <a:pt x="1767" y="283"/>
                    </a:lnTo>
                    <a:lnTo>
                      <a:pt x="1765" y="285"/>
                    </a:lnTo>
                    <a:lnTo>
                      <a:pt x="1764" y="286"/>
                    </a:lnTo>
                    <a:lnTo>
                      <a:pt x="1764" y="286"/>
                    </a:lnTo>
                    <a:lnTo>
                      <a:pt x="1764" y="288"/>
                    </a:lnTo>
                    <a:lnTo>
                      <a:pt x="1764" y="289"/>
                    </a:lnTo>
                    <a:lnTo>
                      <a:pt x="1770" y="296"/>
                    </a:lnTo>
                    <a:lnTo>
                      <a:pt x="1770" y="296"/>
                    </a:lnTo>
                    <a:lnTo>
                      <a:pt x="1773" y="299"/>
                    </a:lnTo>
                    <a:lnTo>
                      <a:pt x="1773" y="302"/>
                    </a:lnTo>
                    <a:lnTo>
                      <a:pt x="1771" y="305"/>
                    </a:lnTo>
                    <a:lnTo>
                      <a:pt x="1767" y="307"/>
                    </a:lnTo>
                    <a:lnTo>
                      <a:pt x="1767" y="307"/>
                    </a:lnTo>
                    <a:lnTo>
                      <a:pt x="1762" y="308"/>
                    </a:lnTo>
                    <a:lnTo>
                      <a:pt x="1758" y="307"/>
                    </a:lnTo>
                    <a:lnTo>
                      <a:pt x="1754" y="304"/>
                    </a:lnTo>
                    <a:lnTo>
                      <a:pt x="1751" y="301"/>
                    </a:lnTo>
                    <a:lnTo>
                      <a:pt x="1751" y="301"/>
                    </a:lnTo>
                    <a:lnTo>
                      <a:pt x="1748" y="299"/>
                    </a:lnTo>
                    <a:lnTo>
                      <a:pt x="1745" y="298"/>
                    </a:lnTo>
                    <a:lnTo>
                      <a:pt x="1742" y="296"/>
                    </a:lnTo>
                    <a:lnTo>
                      <a:pt x="1739" y="293"/>
                    </a:lnTo>
                    <a:lnTo>
                      <a:pt x="1739" y="293"/>
                    </a:lnTo>
                    <a:lnTo>
                      <a:pt x="1739" y="290"/>
                    </a:lnTo>
                    <a:lnTo>
                      <a:pt x="1741" y="289"/>
                    </a:lnTo>
                    <a:lnTo>
                      <a:pt x="1742" y="289"/>
                    </a:lnTo>
                    <a:lnTo>
                      <a:pt x="1745" y="290"/>
                    </a:lnTo>
                    <a:lnTo>
                      <a:pt x="1745" y="290"/>
                    </a:lnTo>
                    <a:lnTo>
                      <a:pt x="1748" y="292"/>
                    </a:lnTo>
                    <a:lnTo>
                      <a:pt x="1751" y="292"/>
                    </a:lnTo>
                    <a:lnTo>
                      <a:pt x="1752" y="290"/>
                    </a:lnTo>
                    <a:lnTo>
                      <a:pt x="1754" y="288"/>
                    </a:lnTo>
                    <a:lnTo>
                      <a:pt x="1754" y="288"/>
                    </a:lnTo>
                    <a:lnTo>
                      <a:pt x="1752" y="285"/>
                    </a:lnTo>
                    <a:lnTo>
                      <a:pt x="1748" y="283"/>
                    </a:lnTo>
                    <a:lnTo>
                      <a:pt x="1744" y="282"/>
                    </a:lnTo>
                    <a:lnTo>
                      <a:pt x="1739" y="282"/>
                    </a:lnTo>
                    <a:lnTo>
                      <a:pt x="1739" y="282"/>
                    </a:lnTo>
                    <a:lnTo>
                      <a:pt x="1735" y="283"/>
                    </a:lnTo>
                    <a:lnTo>
                      <a:pt x="1732" y="286"/>
                    </a:lnTo>
                    <a:lnTo>
                      <a:pt x="1729" y="289"/>
                    </a:lnTo>
                    <a:lnTo>
                      <a:pt x="1725" y="292"/>
                    </a:lnTo>
                    <a:lnTo>
                      <a:pt x="1725" y="292"/>
                    </a:lnTo>
                    <a:lnTo>
                      <a:pt x="1719" y="293"/>
                    </a:lnTo>
                    <a:lnTo>
                      <a:pt x="1710" y="292"/>
                    </a:lnTo>
                    <a:lnTo>
                      <a:pt x="1701" y="290"/>
                    </a:lnTo>
                    <a:lnTo>
                      <a:pt x="1695" y="289"/>
                    </a:lnTo>
                    <a:lnTo>
                      <a:pt x="1695" y="289"/>
                    </a:lnTo>
                    <a:lnTo>
                      <a:pt x="1690" y="288"/>
                    </a:lnTo>
                    <a:lnTo>
                      <a:pt x="1678" y="289"/>
                    </a:lnTo>
                    <a:lnTo>
                      <a:pt x="1668" y="289"/>
                    </a:lnTo>
                    <a:lnTo>
                      <a:pt x="1661" y="290"/>
                    </a:lnTo>
                    <a:lnTo>
                      <a:pt x="1661" y="290"/>
                    </a:lnTo>
                    <a:lnTo>
                      <a:pt x="1659" y="293"/>
                    </a:lnTo>
                    <a:lnTo>
                      <a:pt x="1659" y="296"/>
                    </a:lnTo>
                    <a:lnTo>
                      <a:pt x="1659" y="301"/>
                    </a:lnTo>
                    <a:lnTo>
                      <a:pt x="1658" y="302"/>
                    </a:lnTo>
                    <a:lnTo>
                      <a:pt x="1658" y="302"/>
                    </a:lnTo>
                    <a:lnTo>
                      <a:pt x="1658" y="301"/>
                    </a:lnTo>
                    <a:lnTo>
                      <a:pt x="1656" y="298"/>
                    </a:lnTo>
                    <a:lnTo>
                      <a:pt x="1655" y="290"/>
                    </a:lnTo>
                    <a:lnTo>
                      <a:pt x="1655" y="290"/>
                    </a:lnTo>
                    <a:lnTo>
                      <a:pt x="1655" y="289"/>
                    </a:lnTo>
                    <a:lnTo>
                      <a:pt x="1653" y="288"/>
                    </a:lnTo>
                    <a:lnTo>
                      <a:pt x="1646" y="288"/>
                    </a:lnTo>
                    <a:lnTo>
                      <a:pt x="1646" y="288"/>
                    </a:lnTo>
                    <a:lnTo>
                      <a:pt x="1640" y="288"/>
                    </a:lnTo>
                    <a:lnTo>
                      <a:pt x="1639" y="286"/>
                    </a:lnTo>
                    <a:lnTo>
                      <a:pt x="1640" y="285"/>
                    </a:lnTo>
                    <a:lnTo>
                      <a:pt x="1640" y="285"/>
                    </a:lnTo>
                    <a:lnTo>
                      <a:pt x="1640" y="283"/>
                    </a:lnTo>
                    <a:lnTo>
                      <a:pt x="1640" y="282"/>
                    </a:lnTo>
                    <a:lnTo>
                      <a:pt x="1640" y="279"/>
                    </a:lnTo>
                    <a:lnTo>
                      <a:pt x="1642" y="277"/>
                    </a:lnTo>
                    <a:lnTo>
                      <a:pt x="1642" y="277"/>
                    </a:lnTo>
                    <a:lnTo>
                      <a:pt x="1643" y="276"/>
                    </a:lnTo>
                    <a:lnTo>
                      <a:pt x="1642" y="274"/>
                    </a:lnTo>
                    <a:lnTo>
                      <a:pt x="1639" y="270"/>
                    </a:lnTo>
                    <a:lnTo>
                      <a:pt x="1631" y="264"/>
                    </a:lnTo>
                    <a:lnTo>
                      <a:pt x="1623" y="261"/>
                    </a:lnTo>
                    <a:lnTo>
                      <a:pt x="1623" y="261"/>
                    </a:lnTo>
                    <a:lnTo>
                      <a:pt x="1612" y="258"/>
                    </a:lnTo>
                    <a:lnTo>
                      <a:pt x="1599" y="258"/>
                    </a:lnTo>
                    <a:lnTo>
                      <a:pt x="1586" y="260"/>
                    </a:lnTo>
                    <a:lnTo>
                      <a:pt x="1579" y="261"/>
                    </a:lnTo>
                    <a:lnTo>
                      <a:pt x="1579" y="261"/>
                    </a:lnTo>
                    <a:lnTo>
                      <a:pt x="1572" y="261"/>
                    </a:lnTo>
                    <a:lnTo>
                      <a:pt x="1564" y="263"/>
                    </a:lnTo>
                    <a:lnTo>
                      <a:pt x="1551" y="263"/>
                    </a:lnTo>
                    <a:lnTo>
                      <a:pt x="1551" y="263"/>
                    </a:lnTo>
                    <a:lnTo>
                      <a:pt x="1548" y="263"/>
                    </a:lnTo>
                    <a:lnTo>
                      <a:pt x="1548" y="261"/>
                    </a:lnTo>
                    <a:lnTo>
                      <a:pt x="1548" y="258"/>
                    </a:lnTo>
                    <a:lnTo>
                      <a:pt x="1548" y="257"/>
                    </a:lnTo>
                    <a:lnTo>
                      <a:pt x="1548" y="257"/>
                    </a:lnTo>
                    <a:lnTo>
                      <a:pt x="1545" y="254"/>
                    </a:lnTo>
                    <a:lnTo>
                      <a:pt x="1541" y="253"/>
                    </a:lnTo>
                    <a:lnTo>
                      <a:pt x="1537" y="251"/>
                    </a:lnTo>
                    <a:lnTo>
                      <a:pt x="1534" y="253"/>
                    </a:lnTo>
                    <a:lnTo>
                      <a:pt x="1534" y="253"/>
                    </a:lnTo>
                    <a:lnTo>
                      <a:pt x="1532" y="254"/>
                    </a:lnTo>
                    <a:lnTo>
                      <a:pt x="1531" y="253"/>
                    </a:lnTo>
                    <a:lnTo>
                      <a:pt x="1529" y="251"/>
                    </a:lnTo>
                    <a:lnTo>
                      <a:pt x="1529" y="251"/>
                    </a:lnTo>
                    <a:lnTo>
                      <a:pt x="1527" y="248"/>
                    </a:lnTo>
                    <a:lnTo>
                      <a:pt x="1524" y="247"/>
                    </a:lnTo>
                    <a:lnTo>
                      <a:pt x="1518" y="245"/>
                    </a:lnTo>
                    <a:lnTo>
                      <a:pt x="1513" y="245"/>
                    </a:lnTo>
                    <a:lnTo>
                      <a:pt x="1513" y="245"/>
                    </a:lnTo>
                    <a:lnTo>
                      <a:pt x="1512" y="245"/>
                    </a:lnTo>
                    <a:lnTo>
                      <a:pt x="1511" y="244"/>
                    </a:lnTo>
                    <a:lnTo>
                      <a:pt x="1511" y="242"/>
                    </a:lnTo>
                    <a:lnTo>
                      <a:pt x="1513" y="242"/>
                    </a:lnTo>
                    <a:lnTo>
                      <a:pt x="1513" y="242"/>
                    </a:lnTo>
                    <a:lnTo>
                      <a:pt x="1521" y="242"/>
                    </a:lnTo>
                    <a:lnTo>
                      <a:pt x="1524" y="241"/>
                    </a:lnTo>
                    <a:lnTo>
                      <a:pt x="1522" y="238"/>
                    </a:lnTo>
                    <a:lnTo>
                      <a:pt x="1522" y="238"/>
                    </a:lnTo>
                    <a:lnTo>
                      <a:pt x="1519" y="235"/>
                    </a:lnTo>
                    <a:lnTo>
                      <a:pt x="1515" y="234"/>
                    </a:lnTo>
                    <a:lnTo>
                      <a:pt x="1503" y="232"/>
                    </a:lnTo>
                    <a:lnTo>
                      <a:pt x="1492" y="231"/>
                    </a:lnTo>
                    <a:lnTo>
                      <a:pt x="1484" y="231"/>
                    </a:lnTo>
                    <a:lnTo>
                      <a:pt x="1484" y="231"/>
                    </a:lnTo>
                    <a:lnTo>
                      <a:pt x="1483" y="232"/>
                    </a:lnTo>
                    <a:lnTo>
                      <a:pt x="1483" y="235"/>
                    </a:lnTo>
                    <a:lnTo>
                      <a:pt x="1481" y="238"/>
                    </a:lnTo>
                    <a:lnTo>
                      <a:pt x="1478" y="242"/>
                    </a:lnTo>
                    <a:lnTo>
                      <a:pt x="1478" y="242"/>
                    </a:lnTo>
                    <a:lnTo>
                      <a:pt x="1473" y="245"/>
                    </a:lnTo>
                    <a:lnTo>
                      <a:pt x="1468" y="245"/>
                    </a:lnTo>
                    <a:lnTo>
                      <a:pt x="1465" y="244"/>
                    </a:lnTo>
                    <a:lnTo>
                      <a:pt x="1465" y="241"/>
                    </a:lnTo>
                    <a:lnTo>
                      <a:pt x="1465" y="241"/>
                    </a:lnTo>
                    <a:lnTo>
                      <a:pt x="1467" y="239"/>
                    </a:lnTo>
                    <a:lnTo>
                      <a:pt x="1470" y="238"/>
                    </a:lnTo>
                    <a:lnTo>
                      <a:pt x="1473" y="238"/>
                    </a:lnTo>
                    <a:lnTo>
                      <a:pt x="1474" y="235"/>
                    </a:lnTo>
                    <a:lnTo>
                      <a:pt x="1474" y="235"/>
                    </a:lnTo>
                    <a:lnTo>
                      <a:pt x="1474" y="235"/>
                    </a:lnTo>
                    <a:lnTo>
                      <a:pt x="1473" y="234"/>
                    </a:lnTo>
                    <a:lnTo>
                      <a:pt x="1468" y="234"/>
                    </a:lnTo>
                    <a:lnTo>
                      <a:pt x="1464" y="234"/>
                    </a:lnTo>
                    <a:lnTo>
                      <a:pt x="1461" y="232"/>
                    </a:lnTo>
                    <a:lnTo>
                      <a:pt x="1461" y="232"/>
                    </a:lnTo>
                    <a:lnTo>
                      <a:pt x="1461" y="231"/>
                    </a:lnTo>
                    <a:lnTo>
                      <a:pt x="1462" y="229"/>
                    </a:lnTo>
                    <a:lnTo>
                      <a:pt x="1465" y="228"/>
                    </a:lnTo>
                    <a:lnTo>
                      <a:pt x="1468" y="229"/>
                    </a:lnTo>
                    <a:lnTo>
                      <a:pt x="1468" y="229"/>
                    </a:lnTo>
                    <a:lnTo>
                      <a:pt x="1476" y="229"/>
                    </a:lnTo>
                    <a:lnTo>
                      <a:pt x="1478" y="229"/>
                    </a:lnTo>
                    <a:lnTo>
                      <a:pt x="1480" y="229"/>
                    </a:lnTo>
                    <a:lnTo>
                      <a:pt x="1480" y="229"/>
                    </a:lnTo>
                    <a:lnTo>
                      <a:pt x="1478" y="228"/>
                    </a:lnTo>
                    <a:lnTo>
                      <a:pt x="1477" y="226"/>
                    </a:lnTo>
                    <a:lnTo>
                      <a:pt x="1468" y="225"/>
                    </a:lnTo>
                    <a:lnTo>
                      <a:pt x="1468" y="225"/>
                    </a:lnTo>
                    <a:lnTo>
                      <a:pt x="1452" y="222"/>
                    </a:lnTo>
                    <a:lnTo>
                      <a:pt x="1444" y="220"/>
                    </a:lnTo>
                    <a:lnTo>
                      <a:pt x="1436" y="220"/>
                    </a:lnTo>
                    <a:lnTo>
                      <a:pt x="1436" y="220"/>
                    </a:lnTo>
                    <a:lnTo>
                      <a:pt x="1430" y="220"/>
                    </a:lnTo>
                    <a:lnTo>
                      <a:pt x="1426" y="219"/>
                    </a:lnTo>
                    <a:lnTo>
                      <a:pt x="1419" y="218"/>
                    </a:lnTo>
                    <a:lnTo>
                      <a:pt x="1419" y="218"/>
                    </a:lnTo>
                    <a:lnTo>
                      <a:pt x="1416" y="218"/>
                    </a:lnTo>
                    <a:lnTo>
                      <a:pt x="1414" y="219"/>
                    </a:lnTo>
                    <a:lnTo>
                      <a:pt x="1414" y="220"/>
                    </a:lnTo>
                    <a:lnTo>
                      <a:pt x="1416" y="222"/>
                    </a:lnTo>
                    <a:lnTo>
                      <a:pt x="1416" y="222"/>
                    </a:lnTo>
                    <a:lnTo>
                      <a:pt x="1416" y="225"/>
                    </a:lnTo>
                    <a:lnTo>
                      <a:pt x="1413" y="226"/>
                    </a:lnTo>
                    <a:lnTo>
                      <a:pt x="1410" y="226"/>
                    </a:lnTo>
                    <a:lnTo>
                      <a:pt x="1406" y="226"/>
                    </a:lnTo>
                    <a:lnTo>
                      <a:pt x="1406" y="226"/>
                    </a:lnTo>
                    <a:lnTo>
                      <a:pt x="1401" y="226"/>
                    </a:lnTo>
                    <a:lnTo>
                      <a:pt x="1397" y="228"/>
                    </a:lnTo>
                    <a:lnTo>
                      <a:pt x="1394" y="231"/>
                    </a:lnTo>
                    <a:lnTo>
                      <a:pt x="1394" y="232"/>
                    </a:lnTo>
                    <a:lnTo>
                      <a:pt x="1394" y="234"/>
                    </a:lnTo>
                    <a:lnTo>
                      <a:pt x="1394" y="234"/>
                    </a:lnTo>
                    <a:lnTo>
                      <a:pt x="1397" y="235"/>
                    </a:lnTo>
                    <a:lnTo>
                      <a:pt x="1400" y="235"/>
                    </a:lnTo>
                    <a:lnTo>
                      <a:pt x="1401" y="234"/>
                    </a:lnTo>
                    <a:lnTo>
                      <a:pt x="1404" y="234"/>
                    </a:lnTo>
                    <a:lnTo>
                      <a:pt x="1404" y="234"/>
                    </a:lnTo>
                    <a:lnTo>
                      <a:pt x="1404" y="234"/>
                    </a:lnTo>
                    <a:lnTo>
                      <a:pt x="1404" y="235"/>
                    </a:lnTo>
                    <a:lnTo>
                      <a:pt x="1401" y="237"/>
                    </a:lnTo>
                    <a:lnTo>
                      <a:pt x="1400" y="238"/>
                    </a:lnTo>
                    <a:lnTo>
                      <a:pt x="1400" y="239"/>
                    </a:lnTo>
                    <a:lnTo>
                      <a:pt x="1401" y="239"/>
                    </a:lnTo>
                    <a:lnTo>
                      <a:pt x="1401" y="239"/>
                    </a:lnTo>
                    <a:lnTo>
                      <a:pt x="1403" y="242"/>
                    </a:lnTo>
                    <a:lnTo>
                      <a:pt x="1404" y="244"/>
                    </a:lnTo>
                    <a:lnTo>
                      <a:pt x="1404" y="248"/>
                    </a:lnTo>
                    <a:lnTo>
                      <a:pt x="1404" y="248"/>
                    </a:lnTo>
                    <a:lnTo>
                      <a:pt x="1403" y="250"/>
                    </a:lnTo>
                    <a:lnTo>
                      <a:pt x="1401" y="250"/>
                    </a:lnTo>
                    <a:lnTo>
                      <a:pt x="1397" y="250"/>
                    </a:lnTo>
                    <a:lnTo>
                      <a:pt x="1395" y="248"/>
                    </a:lnTo>
                    <a:lnTo>
                      <a:pt x="1395" y="248"/>
                    </a:lnTo>
                    <a:lnTo>
                      <a:pt x="1393" y="247"/>
                    </a:lnTo>
                    <a:lnTo>
                      <a:pt x="1390" y="247"/>
                    </a:lnTo>
                    <a:lnTo>
                      <a:pt x="1384" y="247"/>
                    </a:lnTo>
                    <a:lnTo>
                      <a:pt x="1384" y="247"/>
                    </a:lnTo>
                    <a:lnTo>
                      <a:pt x="1378" y="248"/>
                    </a:lnTo>
                    <a:lnTo>
                      <a:pt x="1378" y="250"/>
                    </a:lnTo>
                    <a:lnTo>
                      <a:pt x="1381" y="250"/>
                    </a:lnTo>
                    <a:lnTo>
                      <a:pt x="1381" y="250"/>
                    </a:lnTo>
                    <a:lnTo>
                      <a:pt x="1384" y="251"/>
                    </a:lnTo>
                    <a:lnTo>
                      <a:pt x="1385" y="253"/>
                    </a:lnTo>
                    <a:lnTo>
                      <a:pt x="1384" y="254"/>
                    </a:lnTo>
                    <a:lnTo>
                      <a:pt x="1381" y="254"/>
                    </a:lnTo>
                    <a:lnTo>
                      <a:pt x="1381" y="254"/>
                    </a:lnTo>
                    <a:lnTo>
                      <a:pt x="1377" y="254"/>
                    </a:lnTo>
                    <a:lnTo>
                      <a:pt x="1375" y="251"/>
                    </a:lnTo>
                    <a:lnTo>
                      <a:pt x="1374" y="250"/>
                    </a:lnTo>
                    <a:lnTo>
                      <a:pt x="1371" y="250"/>
                    </a:lnTo>
                    <a:lnTo>
                      <a:pt x="1371" y="250"/>
                    </a:lnTo>
                    <a:lnTo>
                      <a:pt x="1368" y="248"/>
                    </a:lnTo>
                    <a:lnTo>
                      <a:pt x="1362" y="248"/>
                    </a:lnTo>
                    <a:lnTo>
                      <a:pt x="1353" y="245"/>
                    </a:lnTo>
                    <a:lnTo>
                      <a:pt x="1353" y="245"/>
                    </a:lnTo>
                    <a:lnTo>
                      <a:pt x="1350" y="247"/>
                    </a:lnTo>
                    <a:lnTo>
                      <a:pt x="1347" y="248"/>
                    </a:lnTo>
                    <a:lnTo>
                      <a:pt x="1343" y="250"/>
                    </a:lnTo>
                    <a:lnTo>
                      <a:pt x="1340" y="250"/>
                    </a:lnTo>
                    <a:lnTo>
                      <a:pt x="1340" y="250"/>
                    </a:lnTo>
                    <a:lnTo>
                      <a:pt x="1334" y="250"/>
                    </a:lnTo>
                    <a:lnTo>
                      <a:pt x="1330" y="248"/>
                    </a:lnTo>
                    <a:lnTo>
                      <a:pt x="1326" y="247"/>
                    </a:lnTo>
                    <a:lnTo>
                      <a:pt x="1321" y="244"/>
                    </a:lnTo>
                    <a:lnTo>
                      <a:pt x="1321" y="244"/>
                    </a:lnTo>
                    <a:lnTo>
                      <a:pt x="1318" y="241"/>
                    </a:lnTo>
                    <a:lnTo>
                      <a:pt x="1317" y="241"/>
                    </a:lnTo>
                    <a:lnTo>
                      <a:pt x="1315" y="242"/>
                    </a:lnTo>
                    <a:lnTo>
                      <a:pt x="1315" y="242"/>
                    </a:lnTo>
                    <a:lnTo>
                      <a:pt x="1314" y="247"/>
                    </a:lnTo>
                    <a:lnTo>
                      <a:pt x="1312" y="251"/>
                    </a:lnTo>
                    <a:lnTo>
                      <a:pt x="1311" y="254"/>
                    </a:lnTo>
                    <a:lnTo>
                      <a:pt x="1310" y="255"/>
                    </a:lnTo>
                    <a:lnTo>
                      <a:pt x="1310" y="255"/>
                    </a:lnTo>
                    <a:lnTo>
                      <a:pt x="1307" y="257"/>
                    </a:lnTo>
                    <a:lnTo>
                      <a:pt x="1305" y="260"/>
                    </a:lnTo>
                    <a:lnTo>
                      <a:pt x="1304" y="263"/>
                    </a:lnTo>
                    <a:lnTo>
                      <a:pt x="1301" y="264"/>
                    </a:lnTo>
                    <a:lnTo>
                      <a:pt x="1301" y="264"/>
                    </a:lnTo>
                    <a:lnTo>
                      <a:pt x="1299" y="264"/>
                    </a:lnTo>
                    <a:lnTo>
                      <a:pt x="1298" y="264"/>
                    </a:lnTo>
                    <a:lnTo>
                      <a:pt x="1296" y="263"/>
                    </a:lnTo>
                    <a:lnTo>
                      <a:pt x="1293" y="261"/>
                    </a:lnTo>
                    <a:lnTo>
                      <a:pt x="1293" y="261"/>
                    </a:lnTo>
                    <a:lnTo>
                      <a:pt x="1291" y="260"/>
                    </a:lnTo>
                    <a:lnTo>
                      <a:pt x="1285" y="255"/>
                    </a:lnTo>
                    <a:lnTo>
                      <a:pt x="1279" y="250"/>
                    </a:lnTo>
                    <a:lnTo>
                      <a:pt x="1276" y="247"/>
                    </a:lnTo>
                    <a:lnTo>
                      <a:pt x="1276" y="247"/>
                    </a:lnTo>
                    <a:lnTo>
                      <a:pt x="1275" y="242"/>
                    </a:lnTo>
                    <a:lnTo>
                      <a:pt x="1272" y="239"/>
                    </a:lnTo>
                    <a:lnTo>
                      <a:pt x="1266" y="234"/>
                    </a:lnTo>
                    <a:lnTo>
                      <a:pt x="1266" y="234"/>
                    </a:lnTo>
                    <a:lnTo>
                      <a:pt x="1266" y="234"/>
                    </a:lnTo>
                    <a:lnTo>
                      <a:pt x="1266" y="234"/>
                    </a:lnTo>
                    <a:lnTo>
                      <a:pt x="1269" y="234"/>
                    </a:lnTo>
                    <a:lnTo>
                      <a:pt x="1270" y="235"/>
                    </a:lnTo>
                    <a:lnTo>
                      <a:pt x="1270" y="235"/>
                    </a:lnTo>
                    <a:lnTo>
                      <a:pt x="1275" y="237"/>
                    </a:lnTo>
                    <a:lnTo>
                      <a:pt x="1279" y="235"/>
                    </a:lnTo>
                    <a:lnTo>
                      <a:pt x="1279" y="235"/>
                    </a:lnTo>
                    <a:lnTo>
                      <a:pt x="1280" y="234"/>
                    </a:lnTo>
                    <a:lnTo>
                      <a:pt x="1280" y="231"/>
                    </a:lnTo>
                    <a:lnTo>
                      <a:pt x="1279" y="228"/>
                    </a:lnTo>
                    <a:lnTo>
                      <a:pt x="1277" y="228"/>
                    </a:lnTo>
                    <a:lnTo>
                      <a:pt x="1277" y="228"/>
                    </a:lnTo>
                    <a:lnTo>
                      <a:pt x="1275" y="226"/>
                    </a:lnTo>
                    <a:lnTo>
                      <a:pt x="1275" y="225"/>
                    </a:lnTo>
                    <a:lnTo>
                      <a:pt x="1275" y="223"/>
                    </a:lnTo>
                    <a:lnTo>
                      <a:pt x="1276" y="222"/>
                    </a:lnTo>
                    <a:lnTo>
                      <a:pt x="1276" y="222"/>
                    </a:lnTo>
                    <a:lnTo>
                      <a:pt x="1276" y="220"/>
                    </a:lnTo>
                    <a:lnTo>
                      <a:pt x="1275" y="219"/>
                    </a:lnTo>
                    <a:lnTo>
                      <a:pt x="1273" y="216"/>
                    </a:lnTo>
                    <a:lnTo>
                      <a:pt x="1273" y="215"/>
                    </a:lnTo>
                    <a:lnTo>
                      <a:pt x="1275" y="215"/>
                    </a:lnTo>
                    <a:lnTo>
                      <a:pt x="1275" y="215"/>
                    </a:lnTo>
                    <a:lnTo>
                      <a:pt x="1275" y="213"/>
                    </a:lnTo>
                    <a:lnTo>
                      <a:pt x="1275" y="212"/>
                    </a:lnTo>
                    <a:lnTo>
                      <a:pt x="1275" y="212"/>
                    </a:lnTo>
                    <a:lnTo>
                      <a:pt x="1272" y="210"/>
                    </a:lnTo>
                    <a:lnTo>
                      <a:pt x="1272" y="210"/>
                    </a:lnTo>
                    <a:lnTo>
                      <a:pt x="1266" y="207"/>
                    </a:lnTo>
                    <a:lnTo>
                      <a:pt x="1264" y="204"/>
                    </a:lnTo>
                    <a:lnTo>
                      <a:pt x="1264" y="204"/>
                    </a:lnTo>
                    <a:lnTo>
                      <a:pt x="1261" y="203"/>
                    </a:lnTo>
                    <a:lnTo>
                      <a:pt x="1256" y="203"/>
                    </a:lnTo>
                    <a:lnTo>
                      <a:pt x="1250" y="203"/>
                    </a:lnTo>
                    <a:lnTo>
                      <a:pt x="1248" y="204"/>
                    </a:lnTo>
                    <a:lnTo>
                      <a:pt x="1248" y="204"/>
                    </a:lnTo>
                    <a:lnTo>
                      <a:pt x="1248" y="204"/>
                    </a:lnTo>
                    <a:lnTo>
                      <a:pt x="1247" y="206"/>
                    </a:lnTo>
                    <a:lnTo>
                      <a:pt x="1245" y="207"/>
                    </a:lnTo>
                    <a:lnTo>
                      <a:pt x="1244" y="206"/>
                    </a:lnTo>
                    <a:lnTo>
                      <a:pt x="1244" y="204"/>
                    </a:lnTo>
                    <a:lnTo>
                      <a:pt x="1244" y="204"/>
                    </a:lnTo>
                    <a:lnTo>
                      <a:pt x="1243" y="203"/>
                    </a:lnTo>
                    <a:lnTo>
                      <a:pt x="1240" y="203"/>
                    </a:lnTo>
                    <a:lnTo>
                      <a:pt x="1231" y="201"/>
                    </a:lnTo>
                    <a:lnTo>
                      <a:pt x="1231" y="201"/>
                    </a:lnTo>
                    <a:lnTo>
                      <a:pt x="1226" y="199"/>
                    </a:lnTo>
                    <a:lnTo>
                      <a:pt x="1224" y="196"/>
                    </a:lnTo>
                    <a:lnTo>
                      <a:pt x="1222" y="194"/>
                    </a:lnTo>
                    <a:lnTo>
                      <a:pt x="1221" y="193"/>
                    </a:lnTo>
                    <a:lnTo>
                      <a:pt x="1221" y="193"/>
                    </a:lnTo>
                    <a:lnTo>
                      <a:pt x="1219" y="194"/>
                    </a:lnTo>
                    <a:lnTo>
                      <a:pt x="1218" y="197"/>
                    </a:lnTo>
                    <a:lnTo>
                      <a:pt x="1216" y="199"/>
                    </a:lnTo>
                    <a:lnTo>
                      <a:pt x="1215" y="199"/>
                    </a:lnTo>
                    <a:lnTo>
                      <a:pt x="1215" y="199"/>
                    </a:lnTo>
                    <a:lnTo>
                      <a:pt x="1212" y="199"/>
                    </a:lnTo>
                    <a:lnTo>
                      <a:pt x="1209" y="200"/>
                    </a:lnTo>
                    <a:lnTo>
                      <a:pt x="1208" y="201"/>
                    </a:lnTo>
                    <a:lnTo>
                      <a:pt x="1209" y="204"/>
                    </a:lnTo>
                    <a:lnTo>
                      <a:pt x="1209" y="204"/>
                    </a:lnTo>
                    <a:lnTo>
                      <a:pt x="1209" y="207"/>
                    </a:lnTo>
                    <a:lnTo>
                      <a:pt x="1209" y="210"/>
                    </a:lnTo>
                    <a:lnTo>
                      <a:pt x="1209" y="213"/>
                    </a:lnTo>
                    <a:lnTo>
                      <a:pt x="1209" y="213"/>
                    </a:lnTo>
                    <a:lnTo>
                      <a:pt x="1208" y="216"/>
                    </a:lnTo>
                    <a:lnTo>
                      <a:pt x="1206" y="216"/>
                    </a:lnTo>
                    <a:lnTo>
                      <a:pt x="1202" y="215"/>
                    </a:lnTo>
                    <a:lnTo>
                      <a:pt x="1202" y="215"/>
                    </a:lnTo>
                    <a:lnTo>
                      <a:pt x="1199" y="215"/>
                    </a:lnTo>
                    <a:lnTo>
                      <a:pt x="1196" y="215"/>
                    </a:lnTo>
                    <a:lnTo>
                      <a:pt x="1193" y="216"/>
                    </a:lnTo>
                    <a:lnTo>
                      <a:pt x="1187" y="216"/>
                    </a:lnTo>
                    <a:lnTo>
                      <a:pt x="1187" y="216"/>
                    </a:lnTo>
                    <a:lnTo>
                      <a:pt x="1181" y="215"/>
                    </a:lnTo>
                    <a:lnTo>
                      <a:pt x="1177" y="215"/>
                    </a:lnTo>
                    <a:lnTo>
                      <a:pt x="1174" y="215"/>
                    </a:lnTo>
                    <a:lnTo>
                      <a:pt x="1171" y="213"/>
                    </a:lnTo>
                    <a:lnTo>
                      <a:pt x="1171" y="213"/>
                    </a:lnTo>
                    <a:lnTo>
                      <a:pt x="1170" y="210"/>
                    </a:lnTo>
                    <a:lnTo>
                      <a:pt x="1168" y="210"/>
                    </a:lnTo>
                    <a:lnTo>
                      <a:pt x="1167" y="210"/>
                    </a:lnTo>
                    <a:lnTo>
                      <a:pt x="1167" y="212"/>
                    </a:lnTo>
                    <a:lnTo>
                      <a:pt x="1167" y="212"/>
                    </a:lnTo>
                    <a:lnTo>
                      <a:pt x="1164" y="213"/>
                    </a:lnTo>
                    <a:lnTo>
                      <a:pt x="1158" y="213"/>
                    </a:lnTo>
                    <a:lnTo>
                      <a:pt x="1154" y="212"/>
                    </a:lnTo>
                    <a:lnTo>
                      <a:pt x="1151" y="210"/>
                    </a:lnTo>
                    <a:lnTo>
                      <a:pt x="1151" y="210"/>
                    </a:lnTo>
                    <a:lnTo>
                      <a:pt x="1151" y="207"/>
                    </a:lnTo>
                    <a:lnTo>
                      <a:pt x="1151" y="206"/>
                    </a:lnTo>
                    <a:lnTo>
                      <a:pt x="1155" y="204"/>
                    </a:lnTo>
                    <a:lnTo>
                      <a:pt x="1155" y="204"/>
                    </a:lnTo>
                    <a:lnTo>
                      <a:pt x="1155" y="203"/>
                    </a:lnTo>
                    <a:lnTo>
                      <a:pt x="1154" y="203"/>
                    </a:lnTo>
                    <a:lnTo>
                      <a:pt x="1145" y="201"/>
                    </a:lnTo>
                    <a:lnTo>
                      <a:pt x="1145" y="201"/>
                    </a:lnTo>
                    <a:lnTo>
                      <a:pt x="1139" y="201"/>
                    </a:lnTo>
                    <a:lnTo>
                      <a:pt x="1133" y="200"/>
                    </a:lnTo>
                    <a:lnTo>
                      <a:pt x="1129" y="199"/>
                    </a:lnTo>
                    <a:lnTo>
                      <a:pt x="1123" y="199"/>
                    </a:lnTo>
                    <a:lnTo>
                      <a:pt x="1123" y="199"/>
                    </a:lnTo>
                    <a:lnTo>
                      <a:pt x="1106" y="200"/>
                    </a:lnTo>
                    <a:lnTo>
                      <a:pt x="1094" y="203"/>
                    </a:lnTo>
                    <a:lnTo>
                      <a:pt x="1094" y="203"/>
                    </a:lnTo>
                    <a:lnTo>
                      <a:pt x="1092" y="204"/>
                    </a:lnTo>
                    <a:lnTo>
                      <a:pt x="1092" y="206"/>
                    </a:lnTo>
                    <a:lnTo>
                      <a:pt x="1094" y="207"/>
                    </a:lnTo>
                    <a:lnTo>
                      <a:pt x="1091" y="209"/>
                    </a:lnTo>
                    <a:lnTo>
                      <a:pt x="1091" y="209"/>
                    </a:lnTo>
                    <a:lnTo>
                      <a:pt x="1090" y="207"/>
                    </a:lnTo>
                    <a:lnTo>
                      <a:pt x="1090" y="204"/>
                    </a:lnTo>
                    <a:lnTo>
                      <a:pt x="1090" y="197"/>
                    </a:lnTo>
                    <a:lnTo>
                      <a:pt x="1090" y="197"/>
                    </a:lnTo>
                    <a:lnTo>
                      <a:pt x="1088" y="196"/>
                    </a:lnTo>
                    <a:lnTo>
                      <a:pt x="1087" y="194"/>
                    </a:lnTo>
                    <a:lnTo>
                      <a:pt x="1084" y="194"/>
                    </a:lnTo>
                    <a:lnTo>
                      <a:pt x="1084" y="196"/>
                    </a:lnTo>
                    <a:lnTo>
                      <a:pt x="1084" y="196"/>
                    </a:lnTo>
                    <a:lnTo>
                      <a:pt x="1082" y="197"/>
                    </a:lnTo>
                    <a:lnTo>
                      <a:pt x="1079" y="199"/>
                    </a:lnTo>
                    <a:lnTo>
                      <a:pt x="1075" y="199"/>
                    </a:lnTo>
                    <a:lnTo>
                      <a:pt x="1072" y="197"/>
                    </a:lnTo>
                    <a:lnTo>
                      <a:pt x="1072" y="197"/>
                    </a:lnTo>
                    <a:lnTo>
                      <a:pt x="1066" y="194"/>
                    </a:lnTo>
                    <a:lnTo>
                      <a:pt x="1059" y="191"/>
                    </a:lnTo>
                    <a:lnTo>
                      <a:pt x="1059" y="191"/>
                    </a:lnTo>
                    <a:lnTo>
                      <a:pt x="1053" y="191"/>
                    </a:lnTo>
                    <a:lnTo>
                      <a:pt x="1049" y="193"/>
                    </a:lnTo>
                    <a:lnTo>
                      <a:pt x="1046" y="196"/>
                    </a:lnTo>
                    <a:lnTo>
                      <a:pt x="1044" y="199"/>
                    </a:lnTo>
                    <a:lnTo>
                      <a:pt x="1044" y="199"/>
                    </a:lnTo>
                    <a:lnTo>
                      <a:pt x="1047" y="199"/>
                    </a:lnTo>
                    <a:lnTo>
                      <a:pt x="1049" y="200"/>
                    </a:lnTo>
                    <a:lnTo>
                      <a:pt x="1052" y="200"/>
                    </a:lnTo>
                    <a:lnTo>
                      <a:pt x="1052" y="200"/>
                    </a:lnTo>
                    <a:lnTo>
                      <a:pt x="1052" y="200"/>
                    </a:lnTo>
                    <a:lnTo>
                      <a:pt x="1052" y="201"/>
                    </a:lnTo>
                    <a:lnTo>
                      <a:pt x="1050" y="201"/>
                    </a:lnTo>
                    <a:lnTo>
                      <a:pt x="1046" y="203"/>
                    </a:lnTo>
                    <a:lnTo>
                      <a:pt x="1040" y="203"/>
                    </a:lnTo>
                    <a:lnTo>
                      <a:pt x="1039" y="204"/>
                    </a:lnTo>
                    <a:lnTo>
                      <a:pt x="1039" y="204"/>
                    </a:lnTo>
                    <a:lnTo>
                      <a:pt x="1036" y="206"/>
                    </a:lnTo>
                    <a:lnTo>
                      <a:pt x="1030" y="209"/>
                    </a:lnTo>
                    <a:lnTo>
                      <a:pt x="1020" y="210"/>
                    </a:lnTo>
                    <a:lnTo>
                      <a:pt x="1020" y="210"/>
                    </a:lnTo>
                    <a:lnTo>
                      <a:pt x="1008" y="212"/>
                    </a:lnTo>
                    <a:lnTo>
                      <a:pt x="1005" y="213"/>
                    </a:lnTo>
                    <a:lnTo>
                      <a:pt x="1001" y="216"/>
                    </a:lnTo>
                    <a:lnTo>
                      <a:pt x="1001" y="216"/>
                    </a:lnTo>
                    <a:lnTo>
                      <a:pt x="998" y="218"/>
                    </a:lnTo>
                    <a:lnTo>
                      <a:pt x="999" y="216"/>
                    </a:lnTo>
                    <a:lnTo>
                      <a:pt x="1004" y="209"/>
                    </a:lnTo>
                    <a:lnTo>
                      <a:pt x="1004" y="209"/>
                    </a:lnTo>
                    <a:lnTo>
                      <a:pt x="1007" y="206"/>
                    </a:lnTo>
                    <a:lnTo>
                      <a:pt x="1009" y="206"/>
                    </a:lnTo>
                    <a:lnTo>
                      <a:pt x="1012" y="204"/>
                    </a:lnTo>
                    <a:lnTo>
                      <a:pt x="1015" y="203"/>
                    </a:lnTo>
                    <a:lnTo>
                      <a:pt x="1015" y="203"/>
                    </a:lnTo>
                    <a:lnTo>
                      <a:pt x="1017" y="201"/>
                    </a:lnTo>
                    <a:lnTo>
                      <a:pt x="1020" y="200"/>
                    </a:lnTo>
                    <a:lnTo>
                      <a:pt x="1027" y="199"/>
                    </a:lnTo>
                    <a:lnTo>
                      <a:pt x="1027" y="199"/>
                    </a:lnTo>
                    <a:lnTo>
                      <a:pt x="1031" y="197"/>
                    </a:lnTo>
                    <a:lnTo>
                      <a:pt x="1033" y="196"/>
                    </a:lnTo>
                    <a:lnTo>
                      <a:pt x="1037" y="193"/>
                    </a:lnTo>
                    <a:lnTo>
                      <a:pt x="1037" y="193"/>
                    </a:lnTo>
                    <a:lnTo>
                      <a:pt x="1043" y="190"/>
                    </a:lnTo>
                    <a:lnTo>
                      <a:pt x="1047" y="187"/>
                    </a:lnTo>
                    <a:lnTo>
                      <a:pt x="1049" y="185"/>
                    </a:lnTo>
                    <a:lnTo>
                      <a:pt x="1049" y="185"/>
                    </a:lnTo>
                    <a:lnTo>
                      <a:pt x="1052" y="183"/>
                    </a:lnTo>
                    <a:lnTo>
                      <a:pt x="1059" y="180"/>
                    </a:lnTo>
                    <a:lnTo>
                      <a:pt x="1069" y="177"/>
                    </a:lnTo>
                    <a:lnTo>
                      <a:pt x="1069" y="177"/>
                    </a:lnTo>
                    <a:lnTo>
                      <a:pt x="1071" y="175"/>
                    </a:lnTo>
                    <a:lnTo>
                      <a:pt x="1072" y="174"/>
                    </a:lnTo>
                    <a:lnTo>
                      <a:pt x="1074" y="171"/>
                    </a:lnTo>
                    <a:lnTo>
                      <a:pt x="1075" y="171"/>
                    </a:lnTo>
                    <a:lnTo>
                      <a:pt x="1075" y="171"/>
                    </a:lnTo>
                    <a:lnTo>
                      <a:pt x="1081" y="168"/>
                    </a:lnTo>
                    <a:lnTo>
                      <a:pt x="1088" y="165"/>
                    </a:lnTo>
                    <a:lnTo>
                      <a:pt x="1088" y="165"/>
                    </a:lnTo>
                    <a:lnTo>
                      <a:pt x="1092" y="162"/>
                    </a:lnTo>
                    <a:lnTo>
                      <a:pt x="1094" y="158"/>
                    </a:lnTo>
                    <a:lnTo>
                      <a:pt x="1094" y="158"/>
                    </a:lnTo>
                    <a:lnTo>
                      <a:pt x="1094" y="156"/>
                    </a:lnTo>
                    <a:lnTo>
                      <a:pt x="1092" y="156"/>
                    </a:lnTo>
                    <a:lnTo>
                      <a:pt x="1090" y="155"/>
                    </a:lnTo>
                    <a:lnTo>
                      <a:pt x="1090" y="153"/>
                    </a:lnTo>
                    <a:lnTo>
                      <a:pt x="1090" y="153"/>
                    </a:lnTo>
                    <a:lnTo>
                      <a:pt x="1090" y="153"/>
                    </a:lnTo>
                    <a:lnTo>
                      <a:pt x="1091" y="152"/>
                    </a:lnTo>
                    <a:lnTo>
                      <a:pt x="1095" y="152"/>
                    </a:lnTo>
                    <a:lnTo>
                      <a:pt x="1095" y="152"/>
                    </a:lnTo>
                    <a:lnTo>
                      <a:pt x="1097" y="150"/>
                    </a:lnTo>
                    <a:lnTo>
                      <a:pt x="1095" y="149"/>
                    </a:lnTo>
                    <a:lnTo>
                      <a:pt x="1094" y="146"/>
                    </a:lnTo>
                    <a:lnTo>
                      <a:pt x="1092" y="146"/>
                    </a:lnTo>
                    <a:lnTo>
                      <a:pt x="1092" y="146"/>
                    </a:lnTo>
                    <a:lnTo>
                      <a:pt x="1091" y="146"/>
                    </a:lnTo>
                    <a:lnTo>
                      <a:pt x="1091" y="145"/>
                    </a:lnTo>
                    <a:lnTo>
                      <a:pt x="1091" y="143"/>
                    </a:lnTo>
                    <a:lnTo>
                      <a:pt x="1091" y="140"/>
                    </a:lnTo>
                    <a:lnTo>
                      <a:pt x="1091" y="140"/>
                    </a:lnTo>
                    <a:lnTo>
                      <a:pt x="1088" y="140"/>
                    </a:lnTo>
                    <a:lnTo>
                      <a:pt x="1087" y="140"/>
                    </a:lnTo>
                    <a:lnTo>
                      <a:pt x="1084" y="140"/>
                    </a:lnTo>
                    <a:lnTo>
                      <a:pt x="1084" y="139"/>
                    </a:lnTo>
                    <a:lnTo>
                      <a:pt x="1084" y="139"/>
                    </a:lnTo>
                    <a:lnTo>
                      <a:pt x="1082" y="134"/>
                    </a:lnTo>
                    <a:lnTo>
                      <a:pt x="1081" y="130"/>
                    </a:lnTo>
                    <a:lnTo>
                      <a:pt x="1081" y="130"/>
                    </a:lnTo>
                    <a:lnTo>
                      <a:pt x="1079" y="130"/>
                    </a:lnTo>
                    <a:lnTo>
                      <a:pt x="1076" y="130"/>
                    </a:lnTo>
                    <a:lnTo>
                      <a:pt x="1074" y="131"/>
                    </a:lnTo>
                    <a:lnTo>
                      <a:pt x="1071" y="130"/>
                    </a:lnTo>
                    <a:lnTo>
                      <a:pt x="1071" y="130"/>
                    </a:lnTo>
                    <a:lnTo>
                      <a:pt x="1066" y="129"/>
                    </a:lnTo>
                    <a:lnTo>
                      <a:pt x="1060" y="127"/>
                    </a:lnTo>
                    <a:lnTo>
                      <a:pt x="1056" y="126"/>
                    </a:lnTo>
                    <a:lnTo>
                      <a:pt x="1053" y="126"/>
                    </a:lnTo>
                    <a:lnTo>
                      <a:pt x="1053" y="126"/>
                    </a:lnTo>
                    <a:lnTo>
                      <a:pt x="1053" y="127"/>
                    </a:lnTo>
                    <a:lnTo>
                      <a:pt x="1050" y="126"/>
                    </a:lnTo>
                    <a:lnTo>
                      <a:pt x="1047" y="126"/>
                    </a:lnTo>
                    <a:lnTo>
                      <a:pt x="1046" y="126"/>
                    </a:lnTo>
                    <a:lnTo>
                      <a:pt x="1046" y="126"/>
                    </a:lnTo>
                    <a:lnTo>
                      <a:pt x="1044" y="126"/>
                    </a:lnTo>
                    <a:lnTo>
                      <a:pt x="1040" y="127"/>
                    </a:lnTo>
                    <a:lnTo>
                      <a:pt x="1031" y="126"/>
                    </a:lnTo>
                    <a:lnTo>
                      <a:pt x="1031" y="126"/>
                    </a:lnTo>
                    <a:lnTo>
                      <a:pt x="1030" y="126"/>
                    </a:lnTo>
                    <a:lnTo>
                      <a:pt x="1027" y="127"/>
                    </a:lnTo>
                    <a:lnTo>
                      <a:pt x="1025" y="129"/>
                    </a:lnTo>
                    <a:lnTo>
                      <a:pt x="1024" y="130"/>
                    </a:lnTo>
                    <a:lnTo>
                      <a:pt x="1024" y="130"/>
                    </a:lnTo>
                    <a:lnTo>
                      <a:pt x="1024" y="131"/>
                    </a:lnTo>
                    <a:lnTo>
                      <a:pt x="1023" y="131"/>
                    </a:lnTo>
                    <a:lnTo>
                      <a:pt x="1018" y="131"/>
                    </a:lnTo>
                    <a:lnTo>
                      <a:pt x="1009" y="131"/>
                    </a:lnTo>
                    <a:lnTo>
                      <a:pt x="1009" y="131"/>
                    </a:lnTo>
                    <a:lnTo>
                      <a:pt x="1009" y="130"/>
                    </a:lnTo>
                    <a:lnTo>
                      <a:pt x="1012" y="127"/>
                    </a:lnTo>
                    <a:lnTo>
                      <a:pt x="1018" y="121"/>
                    </a:lnTo>
                    <a:lnTo>
                      <a:pt x="1018" y="121"/>
                    </a:lnTo>
                    <a:lnTo>
                      <a:pt x="1015" y="120"/>
                    </a:lnTo>
                    <a:lnTo>
                      <a:pt x="1009" y="120"/>
                    </a:lnTo>
                    <a:lnTo>
                      <a:pt x="1002" y="120"/>
                    </a:lnTo>
                    <a:lnTo>
                      <a:pt x="999" y="120"/>
                    </a:lnTo>
                    <a:lnTo>
                      <a:pt x="999" y="120"/>
                    </a:lnTo>
                    <a:lnTo>
                      <a:pt x="996" y="118"/>
                    </a:lnTo>
                    <a:lnTo>
                      <a:pt x="993" y="117"/>
                    </a:lnTo>
                    <a:lnTo>
                      <a:pt x="985" y="117"/>
                    </a:lnTo>
                    <a:lnTo>
                      <a:pt x="985" y="117"/>
                    </a:lnTo>
                    <a:lnTo>
                      <a:pt x="983" y="117"/>
                    </a:lnTo>
                    <a:lnTo>
                      <a:pt x="983" y="117"/>
                    </a:lnTo>
                    <a:lnTo>
                      <a:pt x="989" y="115"/>
                    </a:lnTo>
                    <a:lnTo>
                      <a:pt x="989" y="115"/>
                    </a:lnTo>
                    <a:lnTo>
                      <a:pt x="993" y="114"/>
                    </a:lnTo>
                    <a:lnTo>
                      <a:pt x="999" y="111"/>
                    </a:lnTo>
                    <a:lnTo>
                      <a:pt x="999" y="111"/>
                    </a:lnTo>
                    <a:lnTo>
                      <a:pt x="1002" y="111"/>
                    </a:lnTo>
                    <a:lnTo>
                      <a:pt x="1002" y="110"/>
                    </a:lnTo>
                    <a:lnTo>
                      <a:pt x="1001" y="107"/>
                    </a:lnTo>
                    <a:lnTo>
                      <a:pt x="1001" y="107"/>
                    </a:lnTo>
                    <a:lnTo>
                      <a:pt x="999" y="105"/>
                    </a:lnTo>
                    <a:lnTo>
                      <a:pt x="996" y="105"/>
                    </a:lnTo>
                    <a:lnTo>
                      <a:pt x="991" y="105"/>
                    </a:lnTo>
                    <a:lnTo>
                      <a:pt x="991" y="105"/>
                    </a:lnTo>
                    <a:lnTo>
                      <a:pt x="985" y="102"/>
                    </a:lnTo>
                    <a:lnTo>
                      <a:pt x="979" y="101"/>
                    </a:lnTo>
                    <a:lnTo>
                      <a:pt x="979" y="101"/>
                    </a:lnTo>
                    <a:lnTo>
                      <a:pt x="973" y="102"/>
                    </a:lnTo>
                    <a:lnTo>
                      <a:pt x="963" y="105"/>
                    </a:lnTo>
                    <a:lnTo>
                      <a:pt x="963" y="105"/>
                    </a:lnTo>
                    <a:lnTo>
                      <a:pt x="958" y="107"/>
                    </a:lnTo>
                    <a:lnTo>
                      <a:pt x="956" y="110"/>
                    </a:lnTo>
                    <a:lnTo>
                      <a:pt x="953" y="113"/>
                    </a:lnTo>
                    <a:lnTo>
                      <a:pt x="950" y="114"/>
                    </a:lnTo>
                    <a:lnTo>
                      <a:pt x="950" y="114"/>
                    </a:lnTo>
                    <a:lnTo>
                      <a:pt x="944" y="120"/>
                    </a:lnTo>
                    <a:lnTo>
                      <a:pt x="941" y="123"/>
                    </a:lnTo>
                    <a:lnTo>
                      <a:pt x="941" y="124"/>
                    </a:lnTo>
                    <a:lnTo>
                      <a:pt x="942" y="124"/>
                    </a:lnTo>
                    <a:lnTo>
                      <a:pt x="942" y="124"/>
                    </a:lnTo>
                    <a:lnTo>
                      <a:pt x="944" y="126"/>
                    </a:lnTo>
                    <a:lnTo>
                      <a:pt x="944" y="127"/>
                    </a:lnTo>
                    <a:lnTo>
                      <a:pt x="944" y="130"/>
                    </a:lnTo>
                    <a:lnTo>
                      <a:pt x="944" y="130"/>
                    </a:lnTo>
                    <a:lnTo>
                      <a:pt x="944" y="131"/>
                    </a:lnTo>
                    <a:lnTo>
                      <a:pt x="942" y="131"/>
                    </a:lnTo>
                    <a:lnTo>
                      <a:pt x="938" y="131"/>
                    </a:lnTo>
                    <a:lnTo>
                      <a:pt x="938" y="131"/>
                    </a:lnTo>
                    <a:lnTo>
                      <a:pt x="928" y="131"/>
                    </a:lnTo>
                    <a:lnTo>
                      <a:pt x="922" y="133"/>
                    </a:lnTo>
                    <a:lnTo>
                      <a:pt x="921" y="133"/>
                    </a:lnTo>
                    <a:lnTo>
                      <a:pt x="921" y="134"/>
                    </a:lnTo>
                    <a:lnTo>
                      <a:pt x="921" y="134"/>
                    </a:lnTo>
                    <a:lnTo>
                      <a:pt x="922" y="136"/>
                    </a:lnTo>
                    <a:lnTo>
                      <a:pt x="924" y="137"/>
                    </a:lnTo>
                    <a:lnTo>
                      <a:pt x="926" y="139"/>
                    </a:lnTo>
                    <a:lnTo>
                      <a:pt x="928" y="140"/>
                    </a:lnTo>
                    <a:lnTo>
                      <a:pt x="928" y="140"/>
                    </a:lnTo>
                    <a:lnTo>
                      <a:pt x="926" y="140"/>
                    </a:lnTo>
                    <a:lnTo>
                      <a:pt x="924" y="140"/>
                    </a:lnTo>
                    <a:lnTo>
                      <a:pt x="919" y="139"/>
                    </a:lnTo>
                    <a:lnTo>
                      <a:pt x="919" y="139"/>
                    </a:lnTo>
                    <a:lnTo>
                      <a:pt x="916" y="137"/>
                    </a:lnTo>
                    <a:lnTo>
                      <a:pt x="913" y="137"/>
                    </a:lnTo>
                    <a:lnTo>
                      <a:pt x="910" y="139"/>
                    </a:lnTo>
                    <a:lnTo>
                      <a:pt x="909" y="140"/>
                    </a:lnTo>
                    <a:lnTo>
                      <a:pt x="909" y="140"/>
                    </a:lnTo>
                    <a:lnTo>
                      <a:pt x="908" y="142"/>
                    </a:lnTo>
                    <a:lnTo>
                      <a:pt x="905" y="143"/>
                    </a:lnTo>
                    <a:lnTo>
                      <a:pt x="902" y="142"/>
                    </a:lnTo>
                    <a:lnTo>
                      <a:pt x="902" y="142"/>
                    </a:lnTo>
                    <a:lnTo>
                      <a:pt x="897" y="143"/>
                    </a:lnTo>
                    <a:lnTo>
                      <a:pt x="893" y="143"/>
                    </a:lnTo>
                    <a:lnTo>
                      <a:pt x="893" y="143"/>
                    </a:lnTo>
                    <a:lnTo>
                      <a:pt x="893" y="142"/>
                    </a:lnTo>
                    <a:lnTo>
                      <a:pt x="894" y="140"/>
                    </a:lnTo>
                    <a:lnTo>
                      <a:pt x="897" y="137"/>
                    </a:lnTo>
                    <a:lnTo>
                      <a:pt x="897" y="136"/>
                    </a:lnTo>
                    <a:lnTo>
                      <a:pt x="897" y="136"/>
                    </a:lnTo>
                    <a:lnTo>
                      <a:pt x="894" y="136"/>
                    </a:lnTo>
                    <a:lnTo>
                      <a:pt x="891" y="136"/>
                    </a:lnTo>
                    <a:lnTo>
                      <a:pt x="887" y="137"/>
                    </a:lnTo>
                    <a:lnTo>
                      <a:pt x="886" y="139"/>
                    </a:lnTo>
                    <a:lnTo>
                      <a:pt x="886" y="139"/>
                    </a:lnTo>
                    <a:lnTo>
                      <a:pt x="884" y="140"/>
                    </a:lnTo>
                    <a:lnTo>
                      <a:pt x="883" y="139"/>
                    </a:lnTo>
                    <a:lnTo>
                      <a:pt x="880" y="139"/>
                    </a:lnTo>
                    <a:lnTo>
                      <a:pt x="878" y="137"/>
                    </a:lnTo>
                    <a:lnTo>
                      <a:pt x="878" y="137"/>
                    </a:lnTo>
                    <a:lnTo>
                      <a:pt x="870" y="142"/>
                    </a:lnTo>
                    <a:lnTo>
                      <a:pt x="870" y="142"/>
                    </a:lnTo>
                    <a:lnTo>
                      <a:pt x="867" y="142"/>
                    </a:lnTo>
                    <a:lnTo>
                      <a:pt x="864" y="142"/>
                    </a:lnTo>
                    <a:lnTo>
                      <a:pt x="861" y="142"/>
                    </a:lnTo>
                    <a:lnTo>
                      <a:pt x="859" y="143"/>
                    </a:lnTo>
                    <a:lnTo>
                      <a:pt x="859" y="143"/>
                    </a:lnTo>
                    <a:lnTo>
                      <a:pt x="859" y="145"/>
                    </a:lnTo>
                    <a:lnTo>
                      <a:pt x="862" y="146"/>
                    </a:lnTo>
                    <a:lnTo>
                      <a:pt x="867" y="148"/>
                    </a:lnTo>
                    <a:lnTo>
                      <a:pt x="867" y="148"/>
                    </a:lnTo>
                    <a:lnTo>
                      <a:pt x="864" y="149"/>
                    </a:lnTo>
                    <a:lnTo>
                      <a:pt x="857" y="149"/>
                    </a:lnTo>
                    <a:lnTo>
                      <a:pt x="849" y="149"/>
                    </a:lnTo>
                    <a:lnTo>
                      <a:pt x="846" y="150"/>
                    </a:lnTo>
                    <a:lnTo>
                      <a:pt x="846" y="150"/>
                    </a:lnTo>
                    <a:lnTo>
                      <a:pt x="845" y="152"/>
                    </a:lnTo>
                    <a:lnTo>
                      <a:pt x="842" y="152"/>
                    </a:lnTo>
                    <a:lnTo>
                      <a:pt x="832" y="153"/>
                    </a:lnTo>
                    <a:lnTo>
                      <a:pt x="832" y="153"/>
                    </a:lnTo>
                    <a:lnTo>
                      <a:pt x="827" y="153"/>
                    </a:lnTo>
                    <a:lnTo>
                      <a:pt x="826" y="155"/>
                    </a:lnTo>
                    <a:lnTo>
                      <a:pt x="824" y="156"/>
                    </a:lnTo>
                    <a:lnTo>
                      <a:pt x="822" y="158"/>
                    </a:lnTo>
                    <a:lnTo>
                      <a:pt x="822" y="158"/>
                    </a:lnTo>
                    <a:lnTo>
                      <a:pt x="814" y="159"/>
                    </a:lnTo>
                    <a:lnTo>
                      <a:pt x="811" y="161"/>
                    </a:lnTo>
                    <a:lnTo>
                      <a:pt x="810" y="162"/>
                    </a:lnTo>
                    <a:lnTo>
                      <a:pt x="810" y="162"/>
                    </a:lnTo>
                    <a:lnTo>
                      <a:pt x="808" y="164"/>
                    </a:lnTo>
                    <a:lnTo>
                      <a:pt x="806" y="165"/>
                    </a:lnTo>
                    <a:lnTo>
                      <a:pt x="803" y="165"/>
                    </a:lnTo>
                    <a:lnTo>
                      <a:pt x="801" y="164"/>
                    </a:lnTo>
                    <a:lnTo>
                      <a:pt x="801" y="164"/>
                    </a:lnTo>
                    <a:lnTo>
                      <a:pt x="798" y="162"/>
                    </a:lnTo>
                    <a:lnTo>
                      <a:pt x="797" y="164"/>
                    </a:lnTo>
                    <a:lnTo>
                      <a:pt x="795" y="165"/>
                    </a:lnTo>
                    <a:lnTo>
                      <a:pt x="797" y="165"/>
                    </a:lnTo>
                    <a:lnTo>
                      <a:pt x="797" y="165"/>
                    </a:lnTo>
                    <a:lnTo>
                      <a:pt x="798" y="166"/>
                    </a:lnTo>
                    <a:lnTo>
                      <a:pt x="797" y="166"/>
                    </a:lnTo>
                    <a:lnTo>
                      <a:pt x="795" y="168"/>
                    </a:lnTo>
                    <a:lnTo>
                      <a:pt x="794" y="168"/>
                    </a:lnTo>
                    <a:lnTo>
                      <a:pt x="794" y="168"/>
                    </a:lnTo>
                    <a:lnTo>
                      <a:pt x="792" y="168"/>
                    </a:lnTo>
                    <a:lnTo>
                      <a:pt x="791" y="169"/>
                    </a:lnTo>
                    <a:lnTo>
                      <a:pt x="790" y="171"/>
                    </a:lnTo>
                    <a:lnTo>
                      <a:pt x="790" y="171"/>
                    </a:lnTo>
                    <a:lnTo>
                      <a:pt x="790" y="171"/>
                    </a:lnTo>
                    <a:lnTo>
                      <a:pt x="792" y="171"/>
                    </a:lnTo>
                    <a:lnTo>
                      <a:pt x="794" y="172"/>
                    </a:lnTo>
                    <a:lnTo>
                      <a:pt x="794" y="174"/>
                    </a:lnTo>
                    <a:lnTo>
                      <a:pt x="794" y="175"/>
                    </a:lnTo>
                    <a:lnTo>
                      <a:pt x="794" y="175"/>
                    </a:lnTo>
                    <a:lnTo>
                      <a:pt x="791" y="175"/>
                    </a:lnTo>
                    <a:lnTo>
                      <a:pt x="788" y="175"/>
                    </a:lnTo>
                    <a:lnTo>
                      <a:pt x="785" y="174"/>
                    </a:lnTo>
                    <a:lnTo>
                      <a:pt x="784" y="175"/>
                    </a:lnTo>
                    <a:lnTo>
                      <a:pt x="784" y="175"/>
                    </a:lnTo>
                    <a:lnTo>
                      <a:pt x="784" y="175"/>
                    </a:lnTo>
                    <a:lnTo>
                      <a:pt x="785" y="177"/>
                    </a:lnTo>
                    <a:lnTo>
                      <a:pt x="790" y="178"/>
                    </a:lnTo>
                    <a:lnTo>
                      <a:pt x="790" y="178"/>
                    </a:lnTo>
                    <a:lnTo>
                      <a:pt x="792" y="178"/>
                    </a:lnTo>
                    <a:lnTo>
                      <a:pt x="794" y="180"/>
                    </a:lnTo>
                    <a:lnTo>
                      <a:pt x="795" y="183"/>
                    </a:lnTo>
                    <a:lnTo>
                      <a:pt x="795" y="183"/>
                    </a:lnTo>
                    <a:lnTo>
                      <a:pt x="794" y="183"/>
                    </a:lnTo>
                    <a:lnTo>
                      <a:pt x="791" y="183"/>
                    </a:lnTo>
                    <a:lnTo>
                      <a:pt x="788" y="183"/>
                    </a:lnTo>
                    <a:lnTo>
                      <a:pt x="787" y="183"/>
                    </a:lnTo>
                    <a:lnTo>
                      <a:pt x="787" y="183"/>
                    </a:lnTo>
                    <a:lnTo>
                      <a:pt x="785" y="184"/>
                    </a:lnTo>
                    <a:lnTo>
                      <a:pt x="787" y="185"/>
                    </a:lnTo>
                    <a:lnTo>
                      <a:pt x="791" y="185"/>
                    </a:lnTo>
                    <a:lnTo>
                      <a:pt x="791" y="185"/>
                    </a:lnTo>
                    <a:lnTo>
                      <a:pt x="792" y="187"/>
                    </a:lnTo>
                    <a:lnTo>
                      <a:pt x="792" y="187"/>
                    </a:lnTo>
                    <a:lnTo>
                      <a:pt x="792" y="188"/>
                    </a:lnTo>
                    <a:lnTo>
                      <a:pt x="794" y="190"/>
                    </a:lnTo>
                    <a:lnTo>
                      <a:pt x="794" y="190"/>
                    </a:lnTo>
                    <a:lnTo>
                      <a:pt x="795" y="190"/>
                    </a:lnTo>
                    <a:lnTo>
                      <a:pt x="795" y="190"/>
                    </a:lnTo>
                    <a:lnTo>
                      <a:pt x="795" y="191"/>
                    </a:lnTo>
                    <a:lnTo>
                      <a:pt x="795" y="193"/>
                    </a:lnTo>
                    <a:lnTo>
                      <a:pt x="794" y="194"/>
                    </a:lnTo>
                    <a:lnTo>
                      <a:pt x="794" y="196"/>
                    </a:lnTo>
                    <a:lnTo>
                      <a:pt x="794" y="196"/>
                    </a:lnTo>
                    <a:lnTo>
                      <a:pt x="794" y="197"/>
                    </a:lnTo>
                    <a:lnTo>
                      <a:pt x="792" y="197"/>
                    </a:lnTo>
                    <a:lnTo>
                      <a:pt x="791" y="197"/>
                    </a:lnTo>
                    <a:lnTo>
                      <a:pt x="791" y="197"/>
                    </a:lnTo>
                    <a:lnTo>
                      <a:pt x="791" y="197"/>
                    </a:lnTo>
                    <a:lnTo>
                      <a:pt x="790" y="196"/>
                    </a:lnTo>
                    <a:lnTo>
                      <a:pt x="785" y="194"/>
                    </a:lnTo>
                    <a:lnTo>
                      <a:pt x="782" y="194"/>
                    </a:lnTo>
                    <a:lnTo>
                      <a:pt x="779" y="196"/>
                    </a:lnTo>
                    <a:lnTo>
                      <a:pt x="779" y="196"/>
                    </a:lnTo>
                    <a:lnTo>
                      <a:pt x="776" y="199"/>
                    </a:lnTo>
                    <a:lnTo>
                      <a:pt x="775" y="199"/>
                    </a:lnTo>
                    <a:lnTo>
                      <a:pt x="774" y="199"/>
                    </a:lnTo>
                    <a:lnTo>
                      <a:pt x="774" y="199"/>
                    </a:lnTo>
                    <a:lnTo>
                      <a:pt x="771" y="197"/>
                    </a:lnTo>
                    <a:lnTo>
                      <a:pt x="768" y="197"/>
                    </a:lnTo>
                    <a:lnTo>
                      <a:pt x="756" y="199"/>
                    </a:lnTo>
                    <a:lnTo>
                      <a:pt x="756" y="199"/>
                    </a:lnTo>
                    <a:lnTo>
                      <a:pt x="740" y="200"/>
                    </a:lnTo>
                    <a:lnTo>
                      <a:pt x="725" y="201"/>
                    </a:lnTo>
                    <a:lnTo>
                      <a:pt x="725" y="201"/>
                    </a:lnTo>
                    <a:lnTo>
                      <a:pt x="723" y="203"/>
                    </a:lnTo>
                    <a:lnTo>
                      <a:pt x="721" y="206"/>
                    </a:lnTo>
                    <a:lnTo>
                      <a:pt x="721" y="210"/>
                    </a:lnTo>
                    <a:lnTo>
                      <a:pt x="723" y="213"/>
                    </a:lnTo>
                    <a:lnTo>
                      <a:pt x="723" y="213"/>
                    </a:lnTo>
                    <a:lnTo>
                      <a:pt x="724" y="216"/>
                    </a:lnTo>
                    <a:lnTo>
                      <a:pt x="724" y="218"/>
                    </a:lnTo>
                    <a:lnTo>
                      <a:pt x="723" y="222"/>
                    </a:lnTo>
                    <a:lnTo>
                      <a:pt x="723" y="222"/>
                    </a:lnTo>
                    <a:lnTo>
                      <a:pt x="724" y="223"/>
                    </a:lnTo>
                    <a:lnTo>
                      <a:pt x="728" y="226"/>
                    </a:lnTo>
                    <a:lnTo>
                      <a:pt x="733" y="229"/>
                    </a:lnTo>
                    <a:lnTo>
                      <a:pt x="739" y="229"/>
                    </a:lnTo>
                    <a:lnTo>
                      <a:pt x="739" y="229"/>
                    </a:lnTo>
                    <a:lnTo>
                      <a:pt x="741" y="231"/>
                    </a:lnTo>
                    <a:lnTo>
                      <a:pt x="744" y="234"/>
                    </a:lnTo>
                    <a:lnTo>
                      <a:pt x="746" y="238"/>
                    </a:lnTo>
                    <a:lnTo>
                      <a:pt x="744" y="241"/>
                    </a:lnTo>
                    <a:lnTo>
                      <a:pt x="744" y="241"/>
                    </a:lnTo>
                    <a:lnTo>
                      <a:pt x="743" y="242"/>
                    </a:lnTo>
                    <a:lnTo>
                      <a:pt x="741" y="242"/>
                    </a:lnTo>
                    <a:lnTo>
                      <a:pt x="736" y="242"/>
                    </a:lnTo>
                    <a:lnTo>
                      <a:pt x="730" y="238"/>
                    </a:lnTo>
                    <a:lnTo>
                      <a:pt x="725" y="235"/>
                    </a:lnTo>
                    <a:lnTo>
                      <a:pt x="725" y="235"/>
                    </a:lnTo>
                    <a:lnTo>
                      <a:pt x="718" y="232"/>
                    </a:lnTo>
                    <a:lnTo>
                      <a:pt x="711" y="229"/>
                    </a:lnTo>
                    <a:lnTo>
                      <a:pt x="698" y="228"/>
                    </a:lnTo>
                    <a:lnTo>
                      <a:pt x="698" y="228"/>
                    </a:lnTo>
                    <a:lnTo>
                      <a:pt x="696" y="228"/>
                    </a:lnTo>
                    <a:lnTo>
                      <a:pt x="695" y="226"/>
                    </a:lnTo>
                    <a:lnTo>
                      <a:pt x="693" y="225"/>
                    </a:lnTo>
                    <a:lnTo>
                      <a:pt x="690" y="223"/>
                    </a:lnTo>
                    <a:lnTo>
                      <a:pt x="690" y="223"/>
                    </a:lnTo>
                    <a:lnTo>
                      <a:pt x="685" y="225"/>
                    </a:lnTo>
                    <a:lnTo>
                      <a:pt x="682" y="226"/>
                    </a:lnTo>
                    <a:lnTo>
                      <a:pt x="680" y="229"/>
                    </a:lnTo>
                    <a:lnTo>
                      <a:pt x="682" y="229"/>
                    </a:lnTo>
                    <a:lnTo>
                      <a:pt x="682" y="229"/>
                    </a:lnTo>
                    <a:lnTo>
                      <a:pt x="688" y="229"/>
                    </a:lnTo>
                    <a:lnTo>
                      <a:pt x="688" y="231"/>
                    </a:lnTo>
                    <a:lnTo>
                      <a:pt x="688" y="231"/>
                    </a:lnTo>
                    <a:lnTo>
                      <a:pt x="688" y="231"/>
                    </a:lnTo>
                    <a:lnTo>
                      <a:pt x="686" y="232"/>
                    </a:lnTo>
                    <a:lnTo>
                      <a:pt x="688" y="234"/>
                    </a:lnTo>
                    <a:lnTo>
                      <a:pt x="693" y="235"/>
                    </a:lnTo>
                    <a:lnTo>
                      <a:pt x="693" y="235"/>
                    </a:lnTo>
                    <a:lnTo>
                      <a:pt x="695" y="237"/>
                    </a:lnTo>
                    <a:lnTo>
                      <a:pt x="695" y="237"/>
                    </a:lnTo>
                    <a:lnTo>
                      <a:pt x="693" y="238"/>
                    </a:lnTo>
                    <a:lnTo>
                      <a:pt x="689" y="238"/>
                    </a:lnTo>
                    <a:lnTo>
                      <a:pt x="683" y="237"/>
                    </a:lnTo>
                    <a:lnTo>
                      <a:pt x="683" y="237"/>
                    </a:lnTo>
                    <a:lnTo>
                      <a:pt x="680" y="235"/>
                    </a:lnTo>
                    <a:lnTo>
                      <a:pt x="676" y="235"/>
                    </a:lnTo>
                    <a:lnTo>
                      <a:pt x="673" y="238"/>
                    </a:lnTo>
                    <a:lnTo>
                      <a:pt x="672" y="239"/>
                    </a:lnTo>
                    <a:lnTo>
                      <a:pt x="672" y="239"/>
                    </a:lnTo>
                    <a:lnTo>
                      <a:pt x="672" y="242"/>
                    </a:lnTo>
                    <a:lnTo>
                      <a:pt x="674" y="247"/>
                    </a:lnTo>
                    <a:lnTo>
                      <a:pt x="680" y="250"/>
                    </a:lnTo>
                    <a:lnTo>
                      <a:pt x="686" y="251"/>
                    </a:lnTo>
                    <a:lnTo>
                      <a:pt x="686" y="251"/>
                    </a:lnTo>
                    <a:lnTo>
                      <a:pt x="692" y="253"/>
                    </a:lnTo>
                    <a:lnTo>
                      <a:pt x="693" y="254"/>
                    </a:lnTo>
                    <a:lnTo>
                      <a:pt x="695" y="255"/>
                    </a:lnTo>
                    <a:lnTo>
                      <a:pt x="698" y="257"/>
                    </a:lnTo>
                    <a:lnTo>
                      <a:pt x="698" y="257"/>
                    </a:lnTo>
                    <a:lnTo>
                      <a:pt x="699" y="258"/>
                    </a:lnTo>
                    <a:lnTo>
                      <a:pt x="699" y="260"/>
                    </a:lnTo>
                    <a:lnTo>
                      <a:pt x="696" y="261"/>
                    </a:lnTo>
                    <a:lnTo>
                      <a:pt x="696" y="261"/>
                    </a:lnTo>
                    <a:lnTo>
                      <a:pt x="693" y="260"/>
                    </a:lnTo>
                    <a:lnTo>
                      <a:pt x="689" y="258"/>
                    </a:lnTo>
                    <a:lnTo>
                      <a:pt x="682" y="254"/>
                    </a:lnTo>
                    <a:lnTo>
                      <a:pt x="682" y="254"/>
                    </a:lnTo>
                    <a:lnTo>
                      <a:pt x="677" y="253"/>
                    </a:lnTo>
                    <a:lnTo>
                      <a:pt x="672" y="253"/>
                    </a:lnTo>
                    <a:lnTo>
                      <a:pt x="666" y="254"/>
                    </a:lnTo>
                    <a:lnTo>
                      <a:pt x="663" y="253"/>
                    </a:lnTo>
                    <a:lnTo>
                      <a:pt x="663" y="253"/>
                    </a:lnTo>
                    <a:lnTo>
                      <a:pt x="661" y="250"/>
                    </a:lnTo>
                    <a:lnTo>
                      <a:pt x="661" y="248"/>
                    </a:lnTo>
                    <a:lnTo>
                      <a:pt x="663" y="247"/>
                    </a:lnTo>
                    <a:lnTo>
                      <a:pt x="661" y="245"/>
                    </a:lnTo>
                    <a:lnTo>
                      <a:pt x="661" y="245"/>
                    </a:lnTo>
                    <a:lnTo>
                      <a:pt x="660" y="242"/>
                    </a:lnTo>
                    <a:lnTo>
                      <a:pt x="661" y="239"/>
                    </a:lnTo>
                    <a:lnTo>
                      <a:pt x="664" y="234"/>
                    </a:lnTo>
                    <a:lnTo>
                      <a:pt x="664" y="234"/>
                    </a:lnTo>
                    <a:lnTo>
                      <a:pt x="666" y="229"/>
                    </a:lnTo>
                    <a:lnTo>
                      <a:pt x="664" y="225"/>
                    </a:lnTo>
                    <a:lnTo>
                      <a:pt x="663" y="220"/>
                    </a:lnTo>
                    <a:lnTo>
                      <a:pt x="660" y="219"/>
                    </a:lnTo>
                    <a:lnTo>
                      <a:pt x="660" y="219"/>
                    </a:lnTo>
                    <a:lnTo>
                      <a:pt x="657" y="219"/>
                    </a:lnTo>
                    <a:lnTo>
                      <a:pt x="656" y="219"/>
                    </a:lnTo>
                    <a:lnTo>
                      <a:pt x="656" y="223"/>
                    </a:lnTo>
                    <a:lnTo>
                      <a:pt x="656" y="223"/>
                    </a:lnTo>
                    <a:lnTo>
                      <a:pt x="657" y="228"/>
                    </a:lnTo>
                    <a:lnTo>
                      <a:pt x="656" y="232"/>
                    </a:lnTo>
                    <a:lnTo>
                      <a:pt x="653" y="235"/>
                    </a:lnTo>
                    <a:lnTo>
                      <a:pt x="653" y="235"/>
                    </a:lnTo>
                    <a:lnTo>
                      <a:pt x="650" y="238"/>
                    </a:lnTo>
                    <a:lnTo>
                      <a:pt x="645" y="239"/>
                    </a:lnTo>
                    <a:lnTo>
                      <a:pt x="641" y="241"/>
                    </a:lnTo>
                    <a:lnTo>
                      <a:pt x="640" y="242"/>
                    </a:lnTo>
                    <a:lnTo>
                      <a:pt x="640" y="242"/>
                    </a:lnTo>
                    <a:lnTo>
                      <a:pt x="638" y="245"/>
                    </a:lnTo>
                    <a:lnTo>
                      <a:pt x="637" y="247"/>
                    </a:lnTo>
                    <a:lnTo>
                      <a:pt x="634" y="248"/>
                    </a:lnTo>
                    <a:lnTo>
                      <a:pt x="635" y="250"/>
                    </a:lnTo>
                    <a:lnTo>
                      <a:pt x="635" y="250"/>
                    </a:lnTo>
                    <a:lnTo>
                      <a:pt x="641" y="257"/>
                    </a:lnTo>
                    <a:lnTo>
                      <a:pt x="648" y="266"/>
                    </a:lnTo>
                    <a:lnTo>
                      <a:pt x="648" y="266"/>
                    </a:lnTo>
                    <a:lnTo>
                      <a:pt x="647" y="270"/>
                    </a:lnTo>
                    <a:lnTo>
                      <a:pt x="644" y="274"/>
                    </a:lnTo>
                    <a:lnTo>
                      <a:pt x="641" y="280"/>
                    </a:lnTo>
                    <a:lnTo>
                      <a:pt x="641" y="286"/>
                    </a:lnTo>
                    <a:lnTo>
                      <a:pt x="641" y="286"/>
                    </a:lnTo>
                    <a:lnTo>
                      <a:pt x="641" y="290"/>
                    </a:lnTo>
                    <a:lnTo>
                      <a:pt x="641" y="293"/>
                    </a:lnTo>
                    <a:lnTo>
                      <a:pt x="641" y="295"/>
                    </a:lnTo>
                    <a:lnTo>
                      <a:pt x="641" y="298"/>
                    </a:lnTo>
                    <a:lnTo>
                      <a:pt x="641" y="298"/>
                    </a:lnTo>
                    <a:lnTo>
                      <a:pt x="644" y="299"/>
                    </a:lnTo>
                    <a:lnTo>
                      <a:pt x="645" y="299"/>
                    </a:lnTo>
                    <a:lnTo>
                      <a:pt x="651" y="299"/>
                    </a:lnTo>
                    <a:lnTo>
                      <a:pt x="651" y="299"/>
                    </a:lnTo>
                    <a:lnTo>
                      <a:pt x="653" y="299"/>
                    </a:lnTo>
                    <a:lnTo>
                      <a:pt x="656" y="299"/>
                    </a:lnTo>
                    <a:lnTo>
                      <a:pt x="664" y="296"/>
                    </a:lnTo>
                    <a:lnTo>
                      <a:pt x="664" y="296"/>
                    </a:lnTo>
                    <a:lnTo>
                      <a:pt x="670" y="296"/>
                    </a:lnTo>
                    <a:lnTo>
                      <a:pt x="676" y="299"/>
                    </a:lnTo>
                    <a:lnTo>
                      <a:pt x="686" y="304"/>
                    </a:lnTo>
                    <a:lnTo>
                      <a:pt x="686" y="304"/>
                    </a:lnTo>
                    <a:lnTo>
                      <a:pt x="689" y="305"/>
                    </a:lnTo>
                    <a:lnTo>
                      <a:pt x="689" y="308"/>
                    </a:lnTo>
                    <a:lnTo>
                      <a:pt x="690" y="311"/>
                    </a:lnTo>
                    <a:lnTo>
                      <a:pt x="690" y="312"/>
                    </a:lnTo>
                    <a:lnTo>
                      <a:pt x="690" y="312"/>
                    </a:lnTo>
                    <a:lnTo>
                      <a:pt x="690" y="315"/>
                    </a:lnTo>
                    <a:lnTo>
                      <a:pt x="689" y="317"/>
                    </a:lnTo>
                    <a:lnTo>
                      <a:pt x="688" y="318"/>
                    </a:lnTo>
                    <a:lnTo>
                      <a:pt x="686" y="321"/>
                    </a:lnTo>
                    <a:lnTo>
                      <a:pt x="686" y="321"/>
                    </a:lnTo>
                    <a:lnTo>
                      <a:pt x="686" y="324"/>
                    </a:lnTo>
                    <a:lnTo>
                      <a:pt x="688" y="325"/>
                    </a:lnTo>
                    <a:lnTo>
                      <a:pt x="692" y="327"/>
                    </a:lnTo>
                    <a:lnTo>
                      <a:pt x="696" y="330"/>
                    </a:lnTo>
                    <a:lnTo>
                      <a:pt x="699" y="331"/>
                    </a:lnTo>
                    <a:lnTo>
                      <a:pt x="699" y="331"/>
                    </a:lnTo>
                    <a:lnTo>
                      <a:pt x="698" y="331"/>
                    </a:lnTo>
                    <a:lnTo>
                      <a:pt x="695" y="331"/>
                    </a:lnTo>
                    <a:lnTo>
                      <a:pt x="686" y="330"/>
                    </a:lnTo>
                    <a:lnTo>
                      <a:pt x="686" y="330"/>
                    </a:lnTo>
                    <a:lnTo>
                      <a:pt x="683" y="328"/>
                    </a:lnTo>
                    <a:lnTo>
                      <a:pt x="682" y="325"/>
                    </a:lnTo>
                    <a:lnTo>
                      <a:pt x="680" y="323"/>
                    </a:lnTo>
                    <a:lnTo>
                      <a:pt x="680" y="323"/>
                    </a:lnTo>
                    <a:lnTo>
                      <a:pt x="680" y="321"/>
                    </a:lnTo>
                    <a:lnTo>
                      <a:pt x="682" y="318"/>
                    </a:lnTo>
                    <a:lnTo>
                      <a:pt x="683" y="314"/>
                    </a:lnTo>
                    <a:lnTo>
                      <a:pt x="683" y="314"/>
                    </a:lnTo>
                    <a:lnTo>
                      <a:pt x="683" y="311"/>
                    </a:lnTo>
                    <a:lnTo>
                      <a:pt x="682" y="309"/>
                    </a:lnTo>
                    <a:lnTo>
                      <a:pt x="677" y="307"/>
                    </a:lnTo>
                    <a:lnTo>
                      <a:pt x="677" y="307"/>
                    </a:lnTo>
                    <a:lnTo>
                      <a:pt x="674" y="302"/>
                    </a:lnTo>
                    <a:lnTo>
                      <a:pt x="673" y="302"/>
                    </a:lnTo>
                    <a:lnTo>
                      <a:pt x="670" y="301"/>
                    </a:lnTo>
                    <a:lnTo>
                      <a:pt x="670" y="301"/>
                    </a:lnTo>
                    <a:lnTo>
                      <a:pt x="661" y="302"/>
                    </a:lnTo>
                    <a:lnTo>
                      <a:pt x="656" y="304"/>
                    </a:lnTo>
                    <a:lnTo>
                      <a:pt x="653" y="307"/>
                    </a:lnTo>
                    <a:lnTo>
                      <a:pt x="653" y="307"/>
                    </a:lnTo>
                    <a:lnTo>
                      <a:pt x="651" y="309"/>
                    </a:lnTo>
                    <a:lnTo>
                      <a:pt x="651" y="314"/>
                    </a:lnTo>
                    <a:lnTo>
                      <a:pt x="654" y="323"/>
                    </a:lnTo>
                    <a:lnTo>
                      <a:pt x="654" y="323"/>
                    </a:lnTo>
                    <a:lnTo>
                      <a:pt x="654" y="324"/>
                    </a:lnTo>
                    <a:lnTo>
                      <a:pt x="654" y="325"/>
                    </a:lnTo>
                    <a:lnTo>
                      <a:pt x="650" y="330"/>
                    </a:lnTo>
                    <a:lnTo>
                      <a:pt x="647" y="333"/>
                    </a:lnTo>
                    <a:lnTo>
                      <a:pt x="645" y="336"/>
                    </a:lnTo>
                    <a:lnTo>
                      <a:pt x="645" y="336"/>
                    </a:lnTo>
                    <a:lnTo>
                      <a:pt x="644" y="339"/>
                    </a:lnTo>
                    <a:lnTo>
                      <a:pt x="642" y="340"/>
                    </a:lnTo>
                    <a:lnTo>
                      <a:pt x="637" y="344"/>
                    </a:lnTo>
                    <a:lnTo>
                      <a:pt x="637" y="344"/>
                    </a:lnTo>
                    <a:lnTo>
                      <a:pt x="629" y="349"/>
                    </a:lnTo>
                    <a:lnTo>
                      <a:pt x="626" y="350"/>
                    </a:lnTo>
                    <a:lnTo>
                      <a:pt x="625" y="353"/>
                    </a:lnTo>
                    <a:lnTo>
                      <a:pt x="625" y="353"/>
                    </a:lnTo>
                    <a:lnTo>
                      <a:pt x="625" y="356"/>
                    </a:lnTo>
                    <a:lnTo>
                      <a:pt x="622" y="356"/>
                    </a:lnTo>
                    <a:lnTo>
                      <a:pt x="615" y="353"/>
                    </a:lnTo>
                    <a:lnTo>
                      <a:pt x="615" y="353"/>
                    </a:lnTo>
                    <a:lnTo>
                      <a:pt x="612" y="353"/>
                    </a:lnTo>
                    <a:lnTo>
                      <a:pt x="609" y="353"/>
                    </a:lnTo>
                    <a:lnTo>
                      <a:pt x="602" y="355"/>
                    </a:lnTo>
                    <a:lnTo>
                      <a:pt x="602" y="355"/>
                    </a:lnTo>
                    <a:lnTo>
                      <a:pt x="599" y="353"/>
                    </a:lnTo>
                    <a:lnTo>
                      <a:pt x="596" y="352"/>
                    </a:lnTo>
                    <a:lnTo>
                      <a:pt x="594" y="352"/>
                    </a:lnTo>
                    <a:lnTo>
                      <a:pt x="591" y="352"/>
                    </a:lnTo>
                    <a:lnTo>
                      <a:pt x="591" y="352"/>
                    </a:lnTo>
                    <a:lnTo>
                      <a:pt x="589" y="352"/>
                    </a:lnTo>
                    <a:lnTo>
                      <a:pt x="587" y="350"/>
                    </a:lnTo>
                    <a:lnTo>
                      <a:pt x="586" y="349"/>
                    </a:lnTo>
                    <a:lnTo>
                      <a:pt x="586" y="346"/>
                    </a:lnTo>
                    <a:lnTo>
                      <a:pt x="586" y="346"/>
                    </a:lnTo>
                    <a:lnTo>
                      <a:pt x="587" y="346"/>
                    </a:lnTo>
                    <a:lnTo>
                      <a:pt x="590" y="346"/>
                    </a:lnTo>
                    <a:lnTo>
                      <a:pt x="591" y="346"/>
                    </a:lnTo>
                    <a:lnTo>
                      <a:pt x="593" y="349"/>
                    </a:lnTo>
                    <a:lnTo>
                      <a:pt x="593" y="349"/>
                    </a:lnTo>
                    <a:lnTo>
                      <a:pt x="593" y="349"/>
                    </a:lnTo>
                    <a:lnTo>
                      <a:pt x="594" y="349"/>
                    </a:lnTo>
                    <a:lnTo>
                      <a:pt x="599" y="347"/>
                    </a:lnTo>
                    <a:lnTo>
                      <a:pt x="599" y="347"/>
                    </a:lnTo>
                    <a:lnTo>
                      <a:pt x="602" y="347"/>
                    </a:lnTo>
                    <a:lnTo>
                      <a:pt x="602" y="347"/>
                    </a:lnTo>
                    <a:lnTo>
                      <a:pt x="603" y="349"/>
                    </a:lnTo>
                    <a:lnTo>
                      <a:pt x="606" y="350"/>
                    </a:lnTo>
                    <a:lnTo>
                      <a:pt x="606" y="350"/>
                    </a:lnTo>
                    <a:lnTo>
                      <a:pt x="609" y="350"/>
                    </a:lnTo>
                    <a:lnTo>
                      <a:pt x="609" y="349"/>
                    </a:lnTo>
                    <a:lnTo>
                      <a:pt x="610" y="349"/>
                    </a:lnTo>
                    <a:lnTo>
                      <a:pt x="612" y="347"/>
                    </a:lnTo>
                    <a:lnTo>
                      <a:pt x="612" y="347"/>
                    </a:lnTo>
                    <a:lnTo>
                      <a:pt x="615" y="347"/>
                    </a:lnTo>
                    <a:lnTo>
                      <a:pt x="615" y="346"/>
                    </a:lnTo>
                    <a:lnTo>
                      <a:pt x="615" y="346"/>
                    </a:lnTo>
                    <a:lnTo>
                      <a:pt x="615" y="344"/>
                    </a:lnTo>
                    <a:lnTo>
                      <a:pt x="616" y="343"/>
                    </a:lnTo>
                    <a:lnTo>
                      <a:pt x="621" y="342"/>
                    </a:lnTo>
                    <a:lnTo>
                      <a:pt x="621" y="342"/>
                    </a:lnTo>
                    <a:lnTo>
                      <a:pt x="622" y="340"/>
                    </a:lnTo>
                    <a:lnTo>
                      <a:pt x="622" y="337"/>
                    </a:lnTo>
                    <a:lnTo>
                      <a:pt x="622" y="336"/>
                    </a:lnTo>
                    <a:lnTo>
                      <a:pt x="623" y="334"/>
                    </a:lnTo>
                    <a:lnTo>
                      <a:pt x="623" y="334"/>
                    </a:lnTo>
                    <a:lnTo>
                      <a:pt x="625" y="334"/>
                    </a:lnTo>
                    <a:lnTo>
                      <a:pt x="625" y="333"/>
                    </a:lnTo>
                    <a:lnTo>
                      <a:pt x="625" y="331"/>
                    </a:lnTo>
                    <a:lnTo>
                      <a:pt x="626" y="331"/>
                    </a:lnTo>
                    <a:lnTo>
                      <a:pt x="626" y="331"/>
                    </a:lnTo>
                    <a:lnTo>
                      <a:pt x="628" y="330"/>
                    </a:lnTo>
                    <a:lnTo>
                      <a:pt x="629" y="328"/>
                    </a:lnTo>
                    <a:lnTo>
                      <a:pt x="631" y="327"/>
                    </a:lnTo>
                    <a:lnTo>
                      <a:pt x="632" y="327"/>
                    </a:lnTo>
                    <a:lnTo>
                      <a:pt x="632" y="327"/>
                    </a:lnTo>
                    <a:lnTo>
                      <a:pt x="634" y="327"/>
                    </a:lnTo>
                    <a:lnTo>
                      <a:pt x="635" y="325"/>
                    </a:lnTo>
                    <a:lnTo>
                      <a:pt x="635" y="323"/>
                    </a:lnTo>
                    <a:lnTo>
                      <a:pt x="635" y="321"/>
                    </a:lnTo>
                    <a:lnTo>
                      <a:pt x="635" y="321"/>
                    </a:lnTo>
                    <a:lnTo>
                      <a:pt x="634" y="320"/>
                    </a:lnTo>
                    <a:lnTo>
                      <a:pt x="635" y="317"/>
                    </a:lnTo>
                    <a:lnTo>
                      <a:pt x="637" y="315"/>
                    </a:lnTo>
                    <a:lnTo>
                      <a:pt x="638" y="314"/>
                    </a:lnTo>
                    <a:lnTo>
                      <a:pt x="638" y="314"/>
                    </a:lnTo>
                    <a:lnTo>
                      <a:pt x="640" y="312"/>
                    </a:lnTo>
                    <a:lnTo>
                      <a:pt x="638" y="309"/>
                    </a:lnTo>
                    <a:lnTo>
                      <a:pt x="638" y="309"/>
                    </a:lnTo>
                    <a:lnTo>
                      <a:pt x="632" y="305"/>
                    </a:lnTo>
                    <a:lnTo>
                      <a:pt x="629" y="302"/>
                    </a:lnTo>
                    <a:lnTo>
                      <a:pt x="629" y="299"/>
                    </a:lnTo>
                    <a:lnTo>
                      <a:pt x="629" y="299"/>
                    </a:lnTo>
                    <a:lnTo>
                      <a:pt x="628" y="293"/>
                    </a:lnTo>
                    <a:lnTo>
                      <a:pt x="628" y="288"/>
                    </a:lnTo>
                    <a:lnTo>
                      <a:pt x="628" y="288"/>
                    </a:lnTo>
                    <a:lnTo>
                      <a:pt x="629" y="282"/>
                    </a:lnTo>
                    <a:lnTo>
                      <a:pt x="628" y="276"/>
                    </a:lnTo>
                    <a:lnTo>
                      <a:pt x="628" y="276"/>
                    </a:lnTo>
                    <a:lnTo>
                      <a:pt x="629" y="272"/>
                    </a:lnTo>
                    <a:lnTo>
                      <a:pt x="631" y="264"/>
                    </a:lnTo>
                    <a:lnTo>
                      <a:pt x="631" y="264"/>
                    </a:lnTo>
                    <a:lnTo>
                      <a:pt x="631" y="260"/>
                    </a:lnTo>
                    <a:lnTo>
                      <a:pt x="628" y="255"/>
                    </a:lnTo>
                    <a:lnTo>
                      <a:pt x="625" y="253"/>
                    </a:lnTo>
                    <a:lnTo>
                      <a:pt x="622" y="251"/>
                    </a:lnTo>
                    <a:lnTo>
                      <a:pt x="622" y="251"/>
                    </a:lnTo>
                    <a:lnTo>
                      <a:pt x="621" y="250"/>
                    </a:lnTo>
                    <a:lnTo>
                      <a:pt x="621" y="247"/>
                    </a:lnTo>
                    <a:lnTo>
                      <a:pt x="625" y="242"/>
                    </a:lnTo>
                    <a:lnTo>
                      <a:pt x="625" y="242"/>
                    </a:lnTo>
                    <a:lnTo>
                      <a:pt x="628" y="237"/>
                    </a:lnTo>
                    <a:lnTo>
                      <a:pt x="631" y="231"/>
                    </a:lnTo>
                    <a:lnTo>
                      <a:pt x="631" y="222"/>
                    </a:lnTo>
                    <a:lnTo>
                      <a:pt x="631" y="222"/>
                    </a:lnTo>
                    <a:lnTo>
                      <a:pt x="629" y="220"/>
                    </a:lnTo>
                    <a:lnTo>
                      <a:pt x="625" y="218"/>
                    </a:lnTo>
                    <a:lnTo>
                      <a:pt x="616" y="218"/>
                    </a:lnTo>
                    <a:lnTo>
                      <a:pt x="616" y="218"/>
                    </a:lnTo>
                    <a:lnTo>
                      <a:pt x="594" y="216"/>
                    </a:lnTo>
                    <a:lnTo>
                      <a:pt x="594" y="216"/>
                    </a:lnTo>
                    <a:lnTo>
                      <a:pt x="591" y="216"/>
                    </a:lnTo>
                    <a:lnTo>
                      <a:pt x="590" y="218"/>
                    </a:lnTo>
                    <a:lnTo>
                      <a:pt x="587" y="222"/>
                    </a:lnTo>
                    <a:lnTo>
                      <a:pt x="587" y="222"/>
                    </a:lnTo>
                    <a:lnTo>
                      <a:pt x="583" y="229"/>
                    </a:lnTo>
                    <a:lnTo>
                      <a:pt x="580" y="239"/>
                    </a:lnTo>
                    <a:lnTo>
                      <a:pt x="580" y="239"/>
                    </a:lnTo>
                    <a:lnTo>
                      <a:pt x="577" y="244"/>
                    </a:lnTo>
                    <a:lnTo>
                      <a:pt x="573" y="247"/>
                    </a:lnTo>
                    <a:lnTo>
                      <a:pt x="564" y="251"/>
                    </a:lnTo>
                    <a:lnTo>
                      <a:pt x="564" y="251"/>
                    </a:lnTo>
                    <a:lnTo>
                      <a:pt x="561" y="253"/>
                    </a:lnTo>
                    <a:lnTo>
                      <a:pt x="559" y="255"/>
                    </a:lnTo>
                    <a:lnTo>
                      <a:pt x="558" y="258"/>
                    </a:lnTo>
                    <a:lnTo>
                      <a:pt x="559" y="261"/>
                    </a:lnTo>
                    <a:lnTo>
                      <a:pt x="559" y="261"/>
                    </a:lnTo>
                    <a:lnTo>
                      <a:pt x="561" y="263"/>
                    </a:lnTo>
                    <a:lnTo>
                      <a:pt x="562" y="263"/>
                    </a:lnTo>
                    <a:lnTo>
                      <a:pt x="565" y="263"/>
                    </a:lnTo>
                    <a:lnTo>
                      <a:pt x="565" y="263"/>
                    </a:lnTo>
                    <a:lnTo>
                      <a:pt x="567" y="264"/>
                    </a:lnTo>
                    <a:lnTo>
                      <a:pt x="565" y="267"/>
                    </a:lnTo>
                    <a:lnTo>
                      <a:pt x="564" y="272"/>
                    </a:lnTo>
                    <a:lnTo>
                      <a:pt x="564" y="272"/>
                    </a:lnTo>
                    <a:lnTo>
                      <a:pt x="564" y="273"/>
                    </a:lnTo>
                    <a:lnTo>
                      <a:pt x="564" y="274"/>
                    </a:lnTo>
                    <a:lnTo>
                      <a:pt x="565" y="276"/>
                    </a:lnTo>
                    <a:lnTo>
                      <a:pt x="564" y="277"/>
                    </a:lnTo>
                    <a:lnTo>
                      <a:pt x="564" y="277"/>
                    </a:lnTo>
                    <a:lnTo>
                      <a:pt x="559" y="282"/>
                    </a:lnTo>
                    <a:lnTo>
                      <a:pt x="559" y="283"/>
                    </a:lnTo>
                    <a:lnTo>
                      <a:pt x="559" y="286"/>
                    </a:lnTo>
                    <a:lnTo>
                      <a:pt x="559" y="286"/>
                    </a:lnTo>
                    <a:lnTo>
                      <a:pt x="562" y="288"/>
                    </a:lnTo>
                    <a:lnTo>
                      <a:pt x="565" y="289"/>
                    </a:lnTo>
                    <a:lnTo>
                      <a:pt x="573" y="290"/>
                    </a:lnTo>
                    <a:lnTo>
                      <a:pt x="573" y="290"/>
                    </a:lnTo>
                    <a:lnTo>
                      <a:pt x="575" y="293"/>
                    </a:lnTo>
                    <a:lnTo>
                      <a:pt x="575" y="295"/>
                    </a:lnTo>
                    <a:lnTo>
                      <a:pt x="577" y="298"/>
                    </a:lnTo>
                    <a:lnTo>
                      <a:pt x="578" y="301"/>
                    </a:lnTo>
                    <a:lnTo>
                      <a:pt x="578" y="301"/>
                    </a:lnTo>
                    <a:lnTo>
                      <a:pt x="580" y="302"/>
                    </a:lnTo>
                    <a:lnTo>
                      <a:pt x="583" y="302"/>
                    </a:lnTo>
                    <a:lnTo>
                      <a:pt x="584" y="304"/>
                    </a:lnTo>
                    <a:lnTo>
                      <a:pt x="586" y="304"/>
                    </a:lnTo>
                    <a:lnTo>
                      <a:pt x="586" y="304"/>
                    </a:lnTo>
                    <a:lnTo>
                      <a:pt x="586" y="307"/>
                    </a:lnTo>
                    <a:lnTo>
                      <a:pt x="583" y="311"/>
                    </a:lnTo>
                    <a:lnTo>
                      <a:pt x="580" y="314"/>
                    </a:lnTo>
                    <a:lnTo>
                      <a:pt x="578" y="315"/>
                    </a:lnTo>
                    <a:lnTo>
                      <a:pt x="578" y="315"/>
                    </a:lnTo>
                    <a:lnTo>
                      <a:pt x="575" y="314"/>
                    </a:lnTo>
                    <a:lnTo>
                      <a:pt x="571" y="311"/>
                    </a:lnTo>
                    <a:lnTo>
                      <a:pt x="564" y="305"/>
                    </a:lnTo>
                    <a:lnTo>
                      <a:pt x="564" y="305"/>
                    </a:lnTo>
                    <a:lnTo>
                      <a:pt x="555" y="301"/>
                    </a:lnTo>
                    <a:lnTo>
                      <a:pt x="545" y="296"/>
                    </a:lnTo>
                    <a:lnTo>
                      <a:pt x="545" y="296"/>
                    </a:lnTo>
                    <a:lnTo>
                      <a:pt x="538" y="293"/>
                    </a:lnTo>
                    <a:lnTo>
                      <a:pt x="533" y="292"/>
                    </a:lnTo>
                    <a:lnTo>
                      <a:pt x="529" y="290"/>
                    </a:lnTo>
                    <a:lnTo>
                      <a:pt x="529" y="290"/>
                    </a:lnTo>
                    <a:lnTo>
                      <a:pt x="524" y="288"/>
                    </a:lnTo>
                    <a:lnTo>
                      <a:pt x="520" y="286"/>
                    </a:lnTo>
                    <a:lnTo>
                      <a:pt x="514" y="285"/>
                    </a:lnTo>
                    <a:lnTo>
                      <a:pt x="508" y="285"/>
                    </a:lnTo>
                    <a:lnTo>
                      <a:pt x="508" y="285"/>
                    </a:lnTo>
                    <a:lnTo>
                      <a:pt x="494" y="283"/>
                    </a:lnTo>
                    <a:lnTo>
                      <a:pt x="487" y="282"/>
                    </a:lnTo>
                    <a:lnTo>
                      <a:pt x="487" y="282"/>
                    </a:lnTo>
                    <a:lnTo>
                      <a:pt x="485" y="282"/>
                    </a:lnTo>
                    <a:lnTo>
                      <a:pt x="484" y="280"/>
                    </a:lnTo>
                    <a:lnTo>
                      <a:pt x="481" y="279"/>
                    </a:lnTo>
                    <a:lnTo>
                      <a:pt x="478" y="276"/>
                    </a:lnTo>
                    <a:lnTo>
                      <a:pt x="478" y="276"/>
                    </a:lnTo>
                    <a:lnTo>
                      <a:pt x="469" y="272"/>
                    </a:lnTo>
                    <a:lnTo>
                      <a:pt x="466" y="270"/>
                    </a:lnTo>
                    <a:lnTo>
                      <a:pt x="463" y="272"/>
                    </a:lnTo>
                    <a:lnTo>
                      <a:pt x="463" y="272"/>
                    </a:lnTo>
                    <a:lnTo>
                      <a:pt x="462" y="273"/>
                    </a:lnTo>
                    <a:lnTo>
                      <a:pt x="462" y="276"/>
                    </a:lnTo>
                    <a:lnTo>
                      <a:pt x="463" y="279"/>
                    </a:lnTo>
                    <a:lnTo>
                      <a:pt x="468" y="280"/>
                    </a:lnTo>
                    <a:lnTo>
                      <a:pt x="468" y="280"/>
                    </a:lnTo>
                    <a:lnTo>
                      <a:pt x="469" y="282"/>
                    </a:lnTo>
                    <a:lnTo>
                      <a:pt x="471" y="283"/>
                    </a:lnTo>
                    <a:lnTo>
                      <a:pt x="472" y="285"/>
                    </a:lnTo>
                    <a:lnTo>
                      <a:pt x="475" y="285"/>
                    </a:lnTo>
                    <a:lnTo>
                      <a:pt x="475" y="285"/>
                    </a:lnTo>
                    <a:lnTo>
                      <a:pt x="479" y="285"/>
                    </a:lnTo>
                    <a:lnTo>
                      <a:pt x="482" y="286"/>
                    </a:lnTo>
                    <a:lnTo>
                      <a:pt x="482" y="288"/>
                    </a:lnTo>
                    <a:lnTo>
                      <a:pt x="484" y="289"/>
                    </a:lnTo>
                    <a:lnTo>
                      <a:pt x="484" y="289"/>
                    </a:lnTo>
                    <a:lnTo>
                      <a:pt x="484" y="292"/>
                    </a:lnTo>
                    <a:lnTo>
                      <a:pt x="485" y="295"/>
                    </a:lnTo>
                    <a:lnTo>
                      <a:pt x="488" y="299"/>
                    </a:lnTo>
                    <a:lnTo>
                      <a:pt x="488" y="299"/>
                    </a:lnTo>
                    <a:lnTo>
                      <a:pt x="489" y="302"/>
                    </a:lnTo>
                    <a:lnTo>
                      <a:pt x="489" y="304"/>
                    </a:lnTo>
                    <a:lnTo>
                      <a:pt x="488" y="305"/>
                    </a:lnTo>
                    <a:lnTo>
                      <a:pt x="485" y="307"/>
                    </a:lnTo>
                    <a:lnTo>
                      <a:pt x="485" y="307"/>
                    </a:lnTo>
                    <a:lnTo>
                      <a:pt x="478" y="307"/>
                    </a:lnTo>
                    <a:lnTo>
                      <a:pt x="476" y="308"/>
                    </a:lnTo>
                    <a:lnTo>
                      <a:pt x="476" y="309"/>
                    </a:lnTo>
                    <a:lnTo>
                      <a:pt x="476" y="309"/>
                    </a:lnTo>
                    <a:lnTo>
                      <a:pt x="478" y="312"/>
                    </a:lnTo>
                    <a:lnTo>
                      <a:pt x="476" y="312"/>
                    </a:lnTo>
                    <a:lnTo>
                      <a:pt x="471" y="312"/>
                    </a:lnTo>
                    <a:lnTo>
                      <a:pt x="471" y="312"/>
                    </a:lnTo>
                    <a:lnTo>
                      <a:pt x="469" y="311"/>
                    </a:lnTo>
                    <a:lnTo>
                      <a:pt x="468" y="309"/>
                    </a:lnTo>
                    <a:lnTo>
                      <a:pt x="471" y="305"/>
                    </a:lnTo>
                    <a:lnTo>
                      <a:pt x="471" y="305"/>
                    </a:lnTo>
                    <a:lnTo>
                      <a:pt x="471" y="304"/>
                    </a:lnTo>
                    <a:lnTo>
                      <a:pt x="469" y="302"/>
                    </a:lnTo>
                    <a:lnTo>
                      <a:pt x="463" y="299"/>
                    </a:lnTo>
                    <a:lnTo>
                      <a:pt x="463" y="299"/>
                    </a:lnTo>
                    <a:lnTo>
                      <a:pt x="460" y="301"/>
                    </a:lnTo>
                    <a:lnTo>
                      <a:pt x="455" y="304"/>
                    </a:lnTo>
                    <a:lnTo>
                      <a:pt x="446" y="309"/>
                    </a:lnTo>
                    <a:lnTo>
                      <a:pt x="446" y="309"/>
                    </a:lnTo>
                    <a:lnTo>
                      <a:pt x="443" y="309"/>
                    </a:lnTo>
                    <a:lnTo>
                      <a:pt x="437" y="308"/>
                    </a:lnTo>
                    <a:lnTo>
                      <a:pt x="433" y="308"/>
                    </a:lnTo>
                    <a:lnTo>
                      <a:pt x="425" y="309"/>
                    </a:lnTo>
                    <a:lnTo>
                      <a:pt x="425" y="309"/>
                    </a:lnTo>
                    <a:lnTo>
                      <a:pt x="421" y="311"/>
                    </a:lnTo>
                    <a:lnTo>
                      <a:pt x="418" y="314"/>
                    </a:lnTo>
                    <a:lnTo>
                      <a:pt x="417" y="317"/>
                    </a:lnTo>
                    <a:lnTo>
                      <a:pt x="415" y="317"/>
                    </a:lnTo>
                    <a:lnTo>
                      <a:pt x="415" y="317"/>
                    </a:lnTo>
                    <a:lnTo>
                      <a:pt x="408" y="317"/>
                    </a:lnTo>
                    <a:lnTo>
                      <a:pt x="402" y="317"/>
                    </a:lnTo>
                    <a:lnTo>
                      <a:pt x="399" y="315"/>
                    </a:lnTo>
                    <a:lnTo>
                      <a:pt x="399" y="315"/>
                    </a:lnTo>
                    <a:lnTo>
                      <a:pt x="398" y="314"/>
                    </a:lnTo>
                    <a:lnTo>
                      <a:pt x="398" y="314"/>
                    </a:lnTo>
                    <a:lnTo>
                      <a:pt x="402" y="312"/>
                    </a:lnTo>
                    <a:lnTo>
                      <a:pt x="402" y="312"/>
                    </a:lnTo>
                    <a:lnTo>
                      <a:pt x="405" y="312"/>
                    </a:lnTo>
                    <a:lnTo>
                      <a:pt x="406" y="311"/>
                    </a:lnTo>
                    <a:lnTo>
                      <a:pt x="405" y="309"/>
                    </a:lnTo>
                    <a:lnTo>
                      <a:pt x="405" y="309"/>
                    </a:lnTo>
                    <a:lnTo>
                      <a:pt x="405" y="307"/>
                    </a:lnTo>
                    <a:lnTo>
                      <a:pt x="405" y="305"/>
                    </a:lnTo>
                    <a:lnTo>
                      <a:pt x="408" y="301"/>
                    </a:lnTo>
                    <a:lnTo>
                      <a:pt x="408" y="301"/>
                    </a:lnTo>
                    <a:lnTo>
                      <a:pt x="405" y="301"/>
                    </a:lnTo>
                    <a:lnTo>
                      <a:pt x="401" y="302"/>
                    </a:lnTo>
                    <a:lnTo>
                      <a:pt x="392" y="307"/>
                    </a:lnTo>
                    <a:lnTo>
                      <a:pt x="392" y="307"/>
                    </a:lnTo>
                    <a:lnTo>
                      <a:pt x="390" y="308"/>
                    </a:lnTo>
                    <a:lnTo>
                      <a:pt x="390" y="309"/>
                    </a:lnTo>
                    <a:lnTo>
                      <a:pt x="390" y="311"/>
                    </a:lnTo>
                    <a:lnTo>
                      <a:pt x="389" y="312"/>
                    </a:lnTo>
                    <a:lnTo>
                      <a:pt x="389" y="312"/>
                    </a:lnTo>
                    <a:lnTo>
                      <a:pt x="388" y="312"/>
                    </a:lnTo>
                    <a:lnTo>
                      <a:pt x="388" y="312"/>
                    </a:lnTo>
                    <a:lnTo>
                      <a:pt x="385" y="309"/>
                    </a:lnTo>
                    <a:lnTo>
                      <a:pt x="385" y="309"/>
                    </a:lnTo>
                    <a:lnTo>
                      <a:pt x="379" y="309"/>
                    </a:lnTo>
                    <a:lnTo>
                      <a:pt x="372" y="311"/>
                    </a:lnTo>
                    <a:lnTo>
                      <a:pt x="363" y="314"/>
                    </a:lnTo>
                    <a:lnTo>
                      <a:pt x="357" y="317"/>
                    </a:lnTo>
                    <a:lnTo>
                      <a:pt x="357" y="317"/>
                    </a:lnTo>
                    <a:lnTo>
                      <a:pt x="354" y="320"/>
                    </a:lnTo>
                    <a:lnTo>
                      <a:pt x="350" y="321"/>
                    </a:lnTo>
                    <a:lnTo>
                      <a:pt x="347" y="323"/>
                    </a:lnTo>
                    <a:lnTo>
                      <a:pt x="347" y="324"/>
                    </a:lnTo>
                    <a:lnTo>
                      <a:pt x="347" y="324"/>
                    </a:lnTo>
                    <a:lnTo>
                      <a:pt x="344" y="325"/>
                    </a:lnTo>
                    <a:lnTo>
                      <a:pt x="341" y="327"/>
                    </a:lnTo>
                    <a:lnTo>
                      <a:pt x="334" y="328"/>
                    </a:lnTo>
                    <a:lnTo>
                      <a:pt x="334" y="328"/>
                    </a:lnTo>
                    <a:lnTo>
                      <a:pt x="332" y="330"/>
                    </a:lnTo>
                    <a:lnTo>
                      <a:pt x="331" y="334"/>
                    </a:lnTo>
                    <a:lnTo>
                      <a:pt x="331" y="340"/>
                    </a:lnTo>
                    <a:lnTo>
                      <a:pt x="331" y="340"/>
                    </a:lnTo>
                    <a:lnTo>
                      <a:pt x="328" y="343"/>
                    </a:lnTo>
                    <a:lnTo>
                      <a:pt x="322" y="343"/>
                    </a:lnTo>
                    <a:lnTo>
                      <a:pt x="310" y="343"/>
                    </a:lnTo>
                    <a:lnTo>
                      <a:pt x="310" y="343"/>
                    </a:lnTo>
                    <a:lnTo>
                      <a:pt x="307" y="342"/>
                    </a:lnTo>
                    <a:lnTo>
                      <a:pt x="306" y="339"/>
                    </a:lnTo>
                    <a:lnTo>
                      <a:pt x="303" y="336"/>
                    </a:lnTo>
                    <a:lnTo>
                      <a:pt x="302" y="334"/>
                    </a:lnTo>
                    <a:lnTo>
                      <a:pt x="302" y="334"/>
                    </a:lnTo>
                    <a:lnTo>
                      <a:pt x="300" y="333"/>
                    </a:lnTo>
                    <a:lnTo>
                      <a:pt x="300" y="331"/>
                    </a:lnTo>
                    <a:lnTo>
                      <a:pt x="302" y="327"/>
                    </a:lnTo>
                    <a:lnTo>
                      <a:pt x="302" y="327"/>
                    </a:lnTo>
                    <a:lnTo>
                      <a:pt x="302" y="325"/>
                    </a:lnTo>
                    <a:lnTo>
                      <a:pt x="305" y="325"/>
                    </a:lnTo>
                    <a:lnTo>
                      <a:pt x="306" y="325"/>
                    </a:lnTo>
                    <a:lnTo>
                      <a:pt x="309" y="324"/>
                    </a:lnTo>
                    <a:lnTo>
                      <a:pt x="309" y="324"/>
                    </a:lnTo>
                    <a:lnTo>
                      <a:pt x="312" y="323"/>
                    </a:lnTo>
                    <a:lnTo>
                      <a:pt x="315" y="323"/>
                    </a:lnTo>
                    <a:lnTo>
                      <a:pt x="318" y="324"/>
                    </a:lnTo>
                    <a:lnTo>
                      <a:pt x="319" y="323"/>
                    </a:lnTo>
                    <a:lnTo>
                      <a:pt x="319" y="323"/>
                    </a:lnTo>
                    <a:lnTo>
                      <a:pt x="319" y="321"/>
                    </a:lnTo>
                    <a:lnTo>
                      <a:pt x="316" y="318"/>
                    </a:lnTo>
                    <a:lnTo>
                      <a:pt x="315" y="315"/>
                    </a:lnTo>
                    <a:lnTo>
                      <a:pt x="312" y="312"/>
                    </a:lnTo>
                    <a:lnTo>
                      <a:pt x="312" y="312"/>
                    </a:lnTo>
                    <a:lnTo>
                      <a:pt x="310" y="309"/>
                    </a:lnTo>
                    <a:lnTo>
                      <a:pt x="307" y="308"/>
                    </a:lnTo>
                    <a:lnTo>
                      <a:pt x="302" y="307"/>
                    </a:lnTo>
                    <a:lnTo>
                      <a:pt x="297" y="308"/>
                    </a:lnTo>
                    <a:lnTo>
                      <a:pt x="297" y="308"/>
                    </a:lnTo>
                    <a:lnTo>
                      <a:pt x="290" y="308"/>
                    </a:lnTo>
                    <a:lnTo>
                      <a:pt x="283" y="307"/>
                    </a:lnTo>
                    <a:lnTo>
                      <a:pt x="283" y="307"/>
                    </a:lnTo>
                    <a:lnTo>
                      <a:pt x="281" y="307"/>
                    </a:lnTo>
                    <a:lnTo>
                      <a:pt x="281" y="308"/>
                    </a:lnTo>
                    <a:lnTo>
                      <a:pt x="283" y="309"/>
                    </a:lnTo>
                    <a:lnTo>
                      <a:pt x="286" y="311"/>
                    </a:lnTo>
                    <a:lnTo>
                      <a:pt x="286" y="311"/>
                    </a:lnTo>
                    <a:lnTo>
                      <a:pt x="287" y="312"/>
                    </a:lnTo>
                    <a:lnTo>
                      <a:pt x="288" y="314"/>
                    </a:lnTo>
                    <a:lnTo>
                      <a:pt x="288" y="318"/>
                    </a:lnTo>
                    <a:lnTo>
                      <a:pt x="288" y="318"/>
                    </a:lnTo>
                    <a:lnTo>
                      <a:pt x="288" y="321"/>
                    </a:lnTo>
                    <a:lnTo>
                      <a:pt x="288" y="324"/>
                    </a:lnTo>
                    <a:lnTo>
                      <a:pt x="284" y="331"/>
                    </a:lnTo>
                    <a:lnTo>
                      <a:pt x="284" y="331"/>
                    </a:lnTo>
                    <a:lnTo>
                      <a:pt x="283" y="334"/>
                    </a:lnTo>
                    <a:lnTo>
                      <a:pt x="283" y="336"/>
                    </a:lnTo>
                    <a:lnTo>
                      <a:pt x="288" y="336"/>
                    </a:lnTo>
                    <a:lnTo>
                      <a:pt x="288" y="336"/>
                    </a:lnTo>
                    <a:lnTo>
                      <a:pt x="290" y="337"/>
                    </a:lnTo>
                    <a:lnTo>
                      <a:pt x="291" y="340"/>
                    </a:lnTo>
                    <a:lnTo>
                      <a:pt x="293" y="346"/>
                    </a:lnTo>
                    <a:lnTo>
                      <a:pt x="293" y="346"/>
                    </a:lnTo>
                    <a:lnTo>
                      <a:pt x="291" y="349"/>
                    </a:lnTo>
                    <a:lnTo>
                      <a:pt x="290" y="352"/>
                    </a:lnTo>
                    <a:lnTo>
                      <a:pt x="288" y="353"/>
                    </a:lnTo>
                    <a:lnTo>
                      <a:pt x="288" y="356"/>
                    </a:lnTo>
                    <a:lnTo>
                      <a:pt x="288" y="356"/>
                    </a:lnTo>
                    <a:lnTo>
                      <a:pt x="288" y="356"/>
                    </a:lnTo>
                    <a:lnTo>
                      <a:pt x="287" y="356"/>
                    </a:lnTo>
                    <a:lnTo>
                      <a:pt x="284" y="355"/>
                    </a:lnTo>
                    <a:lnTo>
                      <a:pt x="284" y="355"/>
                    </a:lnTo>
                    <a:lnTo>
                      <a:pt x="284" y="355"/>
                    </a:lnTo>
                    <a:lnTo>
                      <a:pt x="283" y="356"/>
                    </a:lnTo>
                    <a:lnTo>
                      <a:pt x="281" y="355"/>
                    </a:lnTo>
                    <a:lnTo>
                      <a:pt x="280" y="352"/>
                    </a:lnTo>
                    <a:lnTo>
                      <a:pt x="280" y="352"/>
                    </a:lnTo>
                    <a:lnTo>
                      <a:pt x="278" y="350"/>
                    </a:lnTo>
                    <a:lnTo>
                      <a:pt x="275" y="350"/>
                    </a:lnTo>
                    <a:lnTo>
                      <a:pt x="268" y="349"/>
                    </a:lnTo>
                    <a:lnTo>
                      <a:pt x="268" y="349"/>
                    </a:lnTo>
                    <a:lnTo>
                      <a:pt x="265" y="349"/>
                    </a:lnTo>
                    <a:lnTo>
                      <a:pt x="264" y="350"/>
                    </a:lnTo>
                    <a:lnTo>
                      <a:pt x="261" y="353"/>
                    </a:lnTo>
                    <a:lnTo>
                      <a:pt x="261" y="353"/>
                    </a:lnTo>
                    <a:lnTo>
                      <a:pt x="259" y="355"/>
                    </a:lnTo>
                    <a:lnTo>
                      <a:pt x="256" y="356"/>
                    </a:lnTo>
                    <a:lnTo>
                      <a:pt x="251" y="358"/>
                    </a:lnTo>
                    <a:lnTo>
                      <a:pt x="251" y="358"/>
                    </a:lnTo>
                    <a:lnTo>
                      <a:pt x="248" y="359"/>
                    </a:lnTo>
                    <a:lnTo>
                      <a:pt x="245" y="360"/>
                    </a:lnTo>
                    <a:lnTo>
                      <a:pt x="239" y="366"/>
                    </a:lnTo>
                    <a:lnTo>
                      <a:pt x="239" y="366"/>
                    </a:lnTo>
                    <a:lnTo>
                      <a:pt x="238" y="368"/>
                    </a:lnTo>
                    <a:lnTo>
                      <a:pt x="236" y="371"/>
                    </a:lnTo>
                    <a:lnTo>
                      <a:pt x="238" y="374"/>
                    </a:lnTo>
                    <a:lnTo>
                      <a:pt x="240" y="377"/>
                    </a:lnTo>
                    <a:lnTo>
                      <a:pt x="240" y="377"/>
                    </a:lnTo>
                    <a:lnTo>
                      <a:pt x="243" y="381"/>
                    </a:lnTo>
                    <a:lnTo>
                      <a:pt x="245" y="385"/>
                    </a:lnTo>
                    <a:lnTo>
                      <a:pt x="245" y="385"/>
                    </a:lnTo>
                    <a:lnTo>
                      <a:pt x="243" y="387"/>
                    </a:lnTo>
                    <a:lnTo>
                      <a:pt x="239" y="387"/>
                    </a:lnTo>
                    <a:lnTo>
                      <a:pt x="233" y="385"/>
                    </a:lnTo>
                    <a:lnTo>
                      <a:pt x="230" y="384"/>
                    </a:lnTo>
                    <a:lnTo>
                      <a:pt x="230" y="384"/>
                    </a:lnTo>
                    <a:lnTo>
                      <a:pt x="229" y="382"/>
                    </a:lnTo>
                    <a:lnTo>
                      <a:pt x="224" y="382"/>
                    </a:lnTo>
                    <a:lnTo>
                      <a:pt x="219" y="381"/>
                    </a:lnTo>
                    <a:lnTo>
                      <a:pt x="219" y="381"/>
                    </a:lnTo>
                    <a:lnTo>
                      <a:pt x="216" y="381"/>
                    </a:lnTo>
                    <a:lnTo>
                      <a:pt x="213" y="378"/>
                    </a:lnTo>
                    <a:lnTo>
                      <a:pt x="208" y="375"/>
                    </a:lnTo>
                    <a:lnTo>
                      <a:pt x="205" y="374"/>
                    </a:lnTo>
                    <a:lnTo>
                      <a:pt x="205" y="374"/>
                    </a:lnTo>
                    <a:lnTo>
                      <a:pt x="203" y="374"/>
                    </a:lnTo>
                    <a:lnTo>
                      <a:pt x="201" y="377"/>
                    </a:lnTo>
                    <a:lnTo>
                      <a:pt x="198" y="381"/>
                    </a:lnTo>
                    <a:lnTo>
                      <a:pt x="198" y="381"/>
                    </a:lnTo>
                    <a:lnTo>
                      <a:pt x="198" y="382"/>
                    </a:lnTo>
                    <a:lnTo>
                      <a:pt x="198" y="382"/>
                    </a:lnTo>
                    <a:lnTo>
                      <a:pt x="201" y="387"/>
                    </a:lnTo>
                    <a:lnTo>
                      <a:pt x="201" y="387"/>
                    </a:lnTo>
                    <a:lnTo>
                      <a:pt x="204" y="390"/>
                    </a:lnTo>
                    <a:lnTo>
                      <a:pt x="207" y="391"/>
                    </a:lnTo>
                    <a:lnTo>
                      <a:pt x="213" y="391"/>
                    </a:lnTo>
                    <a:lnTo>
                      <a:pt x="213" y="391"/>
                    </a:lnTo>
                    <a:lnTo>
                      <a:pt x="214" y="391"/>
                    </a:lnTo>
                    <a:lnTo>
                      <a:pt x="216" y="394"/>
                    </a:lnTo>
                    <a:lnTo>
                      <a:pt x="214" y="398"/>
                    </a:lnTo>
                    <a:lnTo>
                      <a:pt x="214" y="398"/>
                    </a:lnTo>
                    <a:lnTo>
                      <a:pt x="213" y="400"/>
                    </a:lnTo>
                    <a:lnTo>
                      <a:pt x="210" y="400"/>
                    </a:lnTo>
                    <a:lnTo>
                      <a:pt x="207" y="400"/>
                    </a:lnTo>
                    <a:lnTo>
                      <a:pt x="205" y="400"/>
                    </a:lnTo>
                    <a:lnTo>
                      <a:pt x="205" y="400"/>
                    </a:lnTo>
                    <a:lnTo>
                      <a:pt x="203" y="398"/>
                    </a:lnTo>
                    <a:lnTo>
                      <a:pt x="200" y="398"/>
                    </a:lnTo>
                    <a:lnTo>
                      <a:pt x="197" y="398"/>
                    </a:lnTo>
                    <a:lnTo>
                      <a:pt x="197" y="397"/>
                    </a:lnTo>
                    <a:lnTo>
                      <a:pt x="197" y="397"/>
                    </a:lnTo>
                    <a:lnTo>
                      <a:pt x="195" y="394"/>
                    </a:lnTo>
                    <a:lnTo>
                      <a:pt x="192" y="393"/>
                    </a:lnTo>
                    <a:lnTo>
                      <a:pt x="189" y="391"/>
                    </a:lnTo>
                    <a:lnTo>
                      <a:pt x="185" y="391"/>
                    </a:lnTo>
                    <a:lnTo>
                      <a:pt x="185" y="391"/>
                    </a:lnTo>
                    <a:lnTo>
                      <a:pt x="182" y="391"/>
                    </a:lnTo>
                    <a:lnTo>
                      <a:pt x="181" y="390"/>
                    </a:lnTo>
                    <a:lnTo>
                      <a:pt x="179" y="387"/>
                    </a:lnTo>
                    <a:lnTo>
                      <a:pt x="179" y="384"/>
                    </a:lnTo>
                    <a:lnTo>
                      <a:pt x="179" y="384"/>
                    </a:lnTo>
                    <a:lnTo>
                      <a:pt x="179" y="381"/>
                    </a:lnTo>
                    <a:lnTo>
                      <a:pt x="178" y="379"/>
                    </a:lnTo>
                    <a:lnTo>
                      <a:pt x="176" y="375"/>
                    </a:lnTo>
                    <a:lnTo>
                      <a:pt x="176" y="375"/>
                    </a:lnTo>
                    <a:lnTo>
                      <a:pt x="176" y="372"/>
                    </a:lnTo>
                    <a:lnTo>
                      <a:pt x="176" y="369"/>
                    </a:lnTo>
                    <a:lnTo>
                      <a:pt x="176" y="368"/>
                    </a:lnTo>
                    <a:lnTo>
                      <a:pt x="176" y="368"/>
                    </a:lnTo>
                    <a:lnTo>
                      <a:pt x="178" y="366"/>
                    </a:lnTo>
                    <a:lnTo>
                      <a:pt x="178" y="365"/>
                    </a:lnTo>
                    <a:lnTo>
                      <a:pt x="178" y="360"/>
                    </a:lnTo>
                    <a:lnTo>
                      <a:pt x="178" y="360"/>
                    </a:lnTo>
                    <a:lnTo>
                      <a:pt x="176" y="358"/>
                    </a:lnTo>
                    <a:lnTo>
                      <a:pt x="175" y="356"/>
                    </a:lnTo>
                    <a:lnTo>
                      <a:pt x="172" y="355"/>
                    </a:lnTo>
                    <a:lnTo>
                      <a:pt x="169" y="353"/>
                    </a:lnTo>
                    <a:lnTo>
                      <a:pt x="169" y="353"/>
                    </a:lnTo>
                    <a:lnTo>
                      <a:pt x="166" y="353"/>
                    </a:lnTo>
                    <a:lnTo>
                      <a:pt x="165" y="352"/>
                    </a:lnTo>
                    <a:lnTo>
                      <a:pt x="163" y="350"/>
                    </a:lnTo>
                    <a:lnTo>
                      <a:pt x="162" y="349"/>
                    </a:lnTo>
                    <a:lnTo>
                      <a:pt x="162" y="349"/>
                    </a:lnTo>
                    <a:lnTo>
                      <a:pt x="154" y="344"/>
                    </a:lnTo>
                    <a:lnTo>
                      <a:pt x="152" y="342"/>
                    </a:lnTo>
                    <a:lnTo>
                      <a:pt x="150" y="339"/>
                    </a:lnTo>
                    <a:lnTo>
                      <a:pt x="150" y="339"/>
                    </a:lnTo>
                    <a:lnTo>
                      <a:pt x="149" y="337"/>
                    </a:lnTo>
                    <a:lnTo>
                      <a:pt x="147" y="336"/>
                    </a:lnTo>
                    <a:lnTo>
                      <a:pt x="146" y="336"/>
                    </a:lnTo>
                    <a:lnTo>
                      <a:pt x="146" y="336"/>
                    </a:lnTo>
                    <a:lnTo>
                      <a:pt x="146" y="336"/>
                    </a:lnTo>
                    <a:lnTo>
                      <a:pt x="150" y="336"/>
                    </a:lnTo>
                    <a:lnTo>
                      <a:pt x="156" y="339"/>
                    </a:lnTo>
                    <a:lnTo>
                      <a:pt x="156" y="339"/>
                    </a:lnTo>
                    <a:lnTo>
                      <a:pt x="162" y="343"/>
                    </a:lnTo>
                    <a:lnTo>
                      <a:pt x="172" y="346"/>
                    </a:lnTo>
                    <a:lnTo>
                      <a:pt x="172" y="346"/>
                    </a:lnTo>
                    <a:lnTo>
                      <a:pt x="176" y="347"/>
                    </a:lnTo>
                    <a:lnTo>
                      <a:pt x="182" y="349"/>
                    </a:lnTo>
                    <a:lnTo>
                      <a:pt x="187" y="350"/>
                    </a:lnTo>
                    <a:lnTo>
                      <a:pt x="192" y="352"/>
                    </a:lnTo>
                    <a:lnTo>
                      <a:pt x="192" y="352"/>
                    </a:lnTo>
                    <a:lnTo>
                      <a:pt x="220" y="356"/>
                    </a:lnTo>
                    <a:lnTo>
                      <a:pt x="220" y="356"/>
                    </a:lnTo>
                    <a:lnTo>
                      <a:pt x="224" y="356"/>
                    </a:lnTo>
                    <a:lnTo>
                      <a:pt x="230" y="356"/>
                    </a:lnTo>
                    <a:lnTo>
                      <a:pt x="240" y="352"/>
                    </a:lnTo>
                    <a:lnTo>
                      <a:pt x="248" y="346"/>
                    </a:lnTo>
                    <a:lnTo>
                      <a:pt x="254" y="342"/>
                    </a:lnTo>
                    <a:lnTo>
                      <a:pt x="254" y="342"/>
                    </a:lnTo>
                    <a:lnTo>
                      <a:pt x="255" y="339"/>
                    </a:lnTo>
                    <a:lnTo>
                      <a:pt x="254" y="334"/>
                    </a:lnTo>
                    <a:lnTo>
                      <a:pt x="252" y="328"/>
                    </a:lnTo>
                    <a:lnTo>
                      <a:pt x="252" y="328"/>
                    </a:lnTo>
                    <a:lnTo>
                      <a:pt x="252" y="325"/>
                    </a:lnTo>
                    <a:lnTo>
                      <a:pt x="249" y="325"/>
                    </a:lnTo>
                    <a:lnTo>
                      <a:pt x="248" y="324"/>
                    </a:lnTo>
                    <a:lnTo>
                      <a:pt x="246" y="323"/>
                    </a:lnTo>
                    <a:lnTo>
                      <a:pt x="246" y="323"/>
                    </a:lnTo>
                    <a:lnTo>
                      <a:pt x="242" y="318"/>
                    </a:lnTo>
                    <a:lnTo>
                      <a:pt x="239" y="317"/>
                    </a:lnTo>
                    <a:lnTo>
                      <a:pt x="236" y="317"/>
                    </a:lnTo>
                    <a:lnTo>
                      <a:pt x="236" y="317"/>
                    </a:lnTo>
                    <a:lnTo>
                      <a:pt x="233" y="315"/>
                    </a:lnTo>
                    <a:lnTo>
                      <a:pt x="230" y="314"/>
                    </a:lnTo>
                    <a:lnTo>
                      <a:pt x="229" y="312"/>
                    </a:lnTo>
                    <a:lnTo>
                      <a:pt x="226" y="311"/>
                    </a:lnTo>
                    <a:lnTo>
                      <a:pt x="226" y="311"/>
                    </a:lnTo>
                    <a:lnTo>
                      <a:pt x="223" y="311"/>
                    </a:lnTo>
                    <a:lnTo>
                      <a:pt x="220" y="309"/>
                    </a:lnTo>
                    <a:lnTo>
                      <a:pt x="208" y="302"/>
                    </a:lnTo>
                    <a:lnTo>
                      <a:pt x="208" y="302"/>
                    </a:lnTo>
                    <a:lnTo>
                      <a:pt x="201" y="298"/>
                    </a:lnTo>
                    <a:lnTo>
                      <a:pt x="192" y="293"/>
                    </a:lnTo>
                    <a:lnTo>
                      <a:pt x="185" y="292"/>
                    </a:lnTo>
                    <a:lnTo>
                      <a:pt x="182" y="292"/>
                    </a:lnTo>
                    <a:lnTo>
                      <a:pt x="182" y="292"/>
                    </a:lnTo>
                    <a:lnTo>
                      <a:pt x="178" y="293"/>
                    </a:lnTo>
                    <a:lnTo>
                      <a:pt x="176" y="292"/>
                    </a:lnTo>
                    <a:lnTo>
                      <a:pt x="176" y="290"/>
                    </a:lnTo>
                    <a:lnTo>
                      <a:pt x="176" y="290"/>
                    </a:lnTo>
                    <a:lnTo>
                      <a:pt x="173" y="289"/>
                    </a:lnTo>
                    <a:lnTo>
                      <a:pt x="172" y="289"/>
                    </a:lnTo>
                    <a:lnTo>
                      <a:pt x="168" y="290"/>
                    </a:lnTo>
                    <a:lnTo>
                      <a:pt x="168" y="290"/>
                    </a:lnTo>
                    <a:lnTo>
                      <a:pt x="165" y="292"/>
                    </a:lnTo>
                    <a:lnTo>
                      <a:pt x="163" y="290"/>
                    </a:lnTo>
                    <a:lnTo>
                      <a:pt x="160" y="290"/>
                    </a:lnTo>
                    <a:lnTo>
                      <a:pt x="156" y="290"/>
                    </a:lnTo>
                    <a:lnTo>
                      <a:pt x="156" y="290"/>
                    </a:lnTo>
                    <a:lnTo>
                      <a:pt x="153" y="290"/>
                    </a:lnTo>
                    <a:lnTo>
                      <a:pt x="150" y="289"/>
                    </a:lnTo>
                    <a:lnTo>
                      <a:pt x="150" y="288"/>
                    </a:lnTo>
                    <a:lnTo>
                      <a:pt x="150" y="286"/>
                    </a:lnTo>
                    <a:lnTo>
                      <a:pt x="150" y="286"/>
                    </a:lnTo>
                    <a:lnTo>
                      <a:pt x="152" y="286"/>
                    </a:lnTo>
                    <a:lnTo>
                      <a:pt x="154" y="286"/>
                    </a:lnTo>
                    <a:lnTo>
                      <a:pt x="157" y="285"/>
                    </a:lnTo>
                    <a:lnTo>
                      <a:pt x="159" y="283"/>
                    </a:lnTo>
                    <a:lnTo>
                      <a:pt x="159" y="283"/>
                    </a:lnTo>
                    <a:lnTo>
                      <a:pt x="157" y="283"/>
                    </a:lnTo>
                    <a:lnTo>
                      <a:pt x="156" y="282"/>
                    </a:lnTo>
                    <a:lnTo>
                      <a:pt x="154" y="282"/>
                    </a:lnTo>
                    <a:lnTo>
                      <a:pt x="150" y="280"/>
                    </a:lnTo>
                    <a:lnTo>
                      <a:pt x="150" y="280"/>
                    </a:lnTo>
                    <a:lnTo>
                      <a:pt x="147" y="279"/>
                    </a:lnTo>
                    <a:lnTo>
                      <a:pt x="146" y="279"/>
                    </a:lnTo>
                    <a:lnTo>
                      <a:pt x="143" y="280"/>
                    </a:lnTo>
                    <a:lnTo>
                      <a:pt x="143" y="282"/>
                    </a:lnTo>
                    <a:lnTo>
                      <a:pt x="143" y="282"/>
                    </a:lnTo>
                    <a:lnTo>
                      <a:pt x="141" y="283"/>
                    </a:lnTo>
                    <a:lnTo>
                      <a:pt x="140" y="283"/>
                    </a:lnTo>
                    <a:lnTo>
                      <a:pt x="136" y="282"/>
                    </a:lnTo>
                    <a:lnTo>
                      <a:pt x="136" y="282"/>
                    </a:lnTo>
                    <a:lnTo>
                      <a:pt x="134" y="282"/>
                    </a:lnTo>
                    <a:lnTo>
                      <a:pt x="134" y="282"/>
                    </a:lnTo>
                    <a:lnTo>
                      <a:pt x="134" y="283"/>
                    </a:lnTo>
                    <a:lnTo>
                      <a:pt x="133" y="285"/>
                    </a:lnTo>
                    <a:lnTo>
                      <a:pt x="128" y="286"/>
                    </a:lnTo>
                    <a:lnTo>
                      <a:pt x="128" y="286"/>
                    </a:lnTo>
                    <a:lnTo>
                      <a:pt x="127" y="286"/>
                    </a:lnTo>
                    <a:lnTo>
                      <a:pt x="124" y="288"/>
                    </a:lnTo>
                    <a:lnTo>
                      <a:pt x="121" y="289"/>
                    </a:lnTo>
                    <a:lnTo>
                      <a:pt x="120" y="290"/>
                    </a:lnTo>
                    <a:lnTo>
                      <a:pt x="120" y="290"/>
                    </a:lnTo>
                    <a:lnTo>
                      <a:pt x="117" y="290"/>
                    </a:lnTo>
                    <a:lnTo>
                      <a:pt x="114" y="292"/>
                    </a:lnTo>
                    <a:lnTo>
                      <a:pt x="111" y="296"/>
                    </a:lnTo>
                    <a:lnTo>
                      <a:pt x="111" y="296"/>
                    </a:lnTo>
                    <a:lnTo>
                      <a:pt x="109" y="298"/>
                    </a:lnTo>
                    <a:lnTo>
                      <a:pt x="108" y="299"/>
                    </a:lnTo>
                    <a:lnTo>
                      <a:pt x="106" y="299"/>
                    </a:lnTo>
                    <a:lnTo>
                      <a:pt x="106" y="301"/>
                    </a:lnTo>
                    <a:lnTo>
                      <a:pt x="106" y="301"/>
                    </a:lnTo>
                    <a:lnTo>
                      <a:pt x="106" y="304"/>
                    </a:lnTo>
                    <a:lnTo>
                      <a:pt x="105" y="307"/>
                    </a:lnTo>
                    <a:lnTo>
                      <a:pt x="105" y="307"/>
                    </a:lnTo>
                    <a:lnTo>
                      <a:pt x="104" y="308"/>
                    </a:lnTo>
                    <a:lnTo>
                      <a:pt x="104" y="309"/>
                    </a:lnTo>
                    <a:lnTo>
                      <a:pt x="106" y="314"/>
                    </a:lnTo>
                    <a:lnTo>
                      <a:pt x="106" y="314"/>
                    </a:lnTo>
                    <a:lnTo>
                      <a:pt x="108" y="315"/>
                    </a:lnTo>
                    <a:lnTo>
                      <a:pt x="109" y="317"/>
                    </a:lnTo>
                    <a:lnTo>
                      <a:pt x="114" y="317"/>
                    </a:lnTo>
                    <a:lnTo>
                      <a:pt x="114" y="317"/>
                    </a:lnTo>
                    <a:lnTo>
                      <a:pt x="118" y="321"/>
                    </a:lnTo>
                    <a:lnTo>
                      <a:pt x="121" y="324"/>
                    </a:lnTo>
                    <a:lnTo>
                      <a:pt x="122" y="325"/>
                    </a:lnTo>
                    <a:lnTo>
                      <a:pt x="122" y="325"/>
                    </a:lnTo>
                    <a:lnTo>
                      <a:pt x="120" y="330"/>
                    </a:lnTo>
                    <a:lnTo>
                      <a:pt x="115" y="334"/>
                    </a:lnTo>
                    <a:lnTo>
                      <a:pt x="115" y="334"/>
                    </a:lnTo>
                    <a:lnTo>
                      <a:pt x="112" y="337"/>
                    </a:lnTo>
                    <a:lnTo>
                      <a:pt x="111" y="340"/>
                    </a:lnTo>
                    <a:lnTo>
                      <a:pt x="111" y="342"/>
                    </a:lnTo>
                    <a:lnTo>
                      <a:pt x="111" y="342"/>
                    </a:lnTo>
                    <a:lnTo>
                      <a:pt x="122" y="359"/>
                    </a:lnTo>
                    <a:lnTo>
                      <a:pt x="122" y="359"/>
                    </a:lnTo>
                    <a:lnTo>
                      <a:pt x="124" y="363"/>
                    </a:lnTo>
                    <a:lnTo>
                      <a:pt x="122" y="365"/>
                    </a:lnTo>
                    <a:lnTo>
                      <a:pt x="121" y="365"/>
                    </a:lnTo>
                    <a:lnTo>
                      <a:pt x="118" y="366"/>
                    </a:lnTo>
                    <a:lnTo>
                      <a:pt x="118" y="366"/>
                    </a:lnTo>
                    <a:lnTo>
                      <a:pt x="118" y="369"/>
                    </a:lnTo>
                    <a:lnTo>
                      <a:pt x="118" y="371"/>
                    </a:lnTo>
                    <a:lnTo>
                      <a:pt x="120" y="375"/>
                    </a:lnTo>
                    <a:lnTo>
                      <a:pt x="120" y="375"/>
                    </a:lnTo>
                    <a:lnTo>
                      <a:pt x="120" y="377"/>
                    </a:lnTo>
                    <a:lnTo>
                      <a:pt x="120" y="377"/>
                    </a:lnTo>
                    <a:lnTo>
                      <a:pt x="118" y="378"/>
                    </a:lnTo>
                    <a:lnTo>
                      <a:pt x="118" y="378"/>
                    </a:lnTo>
                    <a:lnTo>
                      <a:pt x="118" y="378"/>
                    </a:lnTo>
                    <a:lnTo>
                      <a:pt x="118" y="379"/>
                    </a:lnTo>
                    <a:lnTo>
                      <a:pt x="121" y="381"/>
                    </a:lnTo>
                    <a:lnTo>
                      <a:pt x="124" y="382"/>
                    </a:lnTo>
                    <a:lnTo>
                      <a:pt x="124" y="382"/>
                    </a:lnTo>
                    <a:lnTo>
                      <a:pt x="122" y="385"/>
                    </a:lnTo>
                    <a:lnTo>
                      <a:pt x="121" y="387"/>
                    </a:lnTo>
                    <a:lnTo>
                      <a:pt x="121" y="388"/>
                    </a:lnTo>
                    <a:lnTo>
                      <a:pt x="121" y="388"/>
                    </a:lnTo>
                    <a:lnTo>
                      <a:pt x="125" y="391"/>
                    </a:lnTo>
                    <a:lnTo>
                      <a:pt x="127" y="393"/>
                    </a:lnTo>
                    <a:lnTo>
                      <a:pt x="128" y="394"/>
                    </a:lnTo>
                    <a:lnTo>
                      <a:pt x="128" y="394"/>
                    </a:lnTo>
                    <a:lnTo>
                      <a:pt x="127" y="397"/>
                    </a:lnTo>
                    <a:lnTo>
                      <a:pt x="124" y="398"/>
                    </a:lnTo>
                    <a:lnTo>
                      <a:pt x="121" y="400"/>
                    </a:lnTo>
                    <a:lnTo>
                      <a:pt x="121" y="401"/>
                    </a:lnTo>
                    <a:lnTo>
                      <a:pt x="121" y="401"/>
                    </a:lnTo>
                    <a:lnTo>
                      <a:pt x="122" y="403"/>
                    </a:lnTo>
                    <a:lnTo>
                      <a:pt x="127" y="406"/>
                    </a:lnTo>
                    <a:lnTo>
                      <a:pt x="131" y="409"/>
                    </a:lnTo>
                    <a:lnTo>
                      <a:pt x="136" y="413"/>
                    </a:lnTo>
                    <a:lnTo>
                      <a:pt x="136" y="413"/>
                    </a:lnTo>
                    <a:lnTo>
                      <a:pt x="138" y="419"/>
                    </a:lnTo>
                    <a:lnTo>
                      <a:pt x="138" y="422"/>
                    </a:lnTo>
                    <a:lnTo>
                      <a:pt x="138" y="422"/>
                    </a:lnTo>
                    <a:lnTo>
                      <a:pt x="136" y="426"/>
                    </a:lnTo>
                    <a:lnTo>
                      <a:pt x="130" y="431"/>
                    </a:lnTo>
                    <a:lnTo>
                      <a:pt x="125" y="435"/>
                    </a:lnTo>
                    <a:lnTo>
                      <a:pt x="121" y="439"/>
                    </a:lnTo>
                    <a:lnTo>
                      <a:pt x="121" y="439"/>
                    </a:lnTo>
                    <a:lnTo>
                      <a:pt x="118" y="444"/>
                    </a:lnTo>
                    <a:lnTo>
                      <a:pt x="114" y="447"/>
                    </a:lnTo>
                    <a:lnTo>
                      <a:pt x="108" y="449"/>
                    </a:lnTo>
                    <a:lnTo>
                      <a:pt x="104" y="454"/>
                    </a:lnTo>
                    <a:lnTo>
                      <a:pt x="104" y="454"/>
                    </a:lnTo>
                    <a:lnTo>
                      <a:pt x="98" y="460"/>
                    </a:lnTo>
                    <a:lnTo>
                      <a:pt x="98" y="460"/>
                    </a:lnTo>
                    <a:lnTo>
                      <a:pt x="102" y="458"/>
                    </a:lnTo>
                    <a:lnTo>
                      <a:pt x="102" y="458"/>
                    </a:lnTo>
                    <a:lnTo>
                      <a:pt x="105" y="458"/>
                    </a:lnTo>
                    <a:lnTo>
                      <a:pt x="106" y="461"/>
                    </a:lnTo>
                    <a:lnTo>
                      <a:pt x="109" y="467"/>
                    </a:lnTo>
                    <a:lnTo>
                      <a:pt x="109" y="467"/>
                    </a:lnTo>
                    <a:lnTo>
                      <a:pt x="112" y="467"/>
                    </a:lnTo>
                    <a:lnTo>
                      <a:pt x="115" y="467"/>
                    </a:lnTo>
                    <a:lnTo>
                      <a:pt x="118" y="467"/>
                    </a:lnTo>
                    <a:lnTo>
                      <a:pt x="120" y="468"/>
                    </a:lnTo>
                    <a:lnTo>
                      <a:pt x="120" y="468"/>
                    </a:lnTo>
                    <a:lnTo>
                      <a:pt x="121" y="470"/>
                    </a:lnTo>
                    <a:lnTo>
                      <a:pt x="120" y="470"/>
                    </a:lnTo>
                    <a:lnTo>
                      <a:pt x="115" y="470"/>
                    </a:lnTo>
                    <a:lnTo>
                      <a:pt x="115" y="470"/>
                    </a:lnTo>
                    <a:lnTo>
                      <a:pt x="112" y="470"/>
                    </a:lnTo>
                    <a:lnTo>
                      <a:pt x="109" y="471"/>
                    </a:lnTo>
                    <a:lnTo>
                      <a:pt x="104" y="474"/>
                    </a:lnTo>
                    <a:lnTo>
                      <a:pt x="104" y="474"/>
                    </a:lnTo>
                    <a:lnTo>
                      <a:pt x="99" y="476"/>
                    </a:lnTo>
                    <a:lnTo>
                      <a:pt x="98" y="479"/>
                    </a:lnTo>
                    <a:lnTo>
                      <a:pt x="98" y="479"/>
                    </a:lnTo>
                    <a:lnTo>
                      <a:pt x="99" y="482"/>
                    </a:lnTo>
                    <a:lnTo>
                      <a:pt x="98" y="483"/>
                    </a:lnTo>
                    <a:lnTo>
                      <a:pt x="95" y="486"/>
                    </a:lnTo>
                    <a:lnTo>
                      <a:pt x="95" y="486"/>
                    </a:lnTo>
                    <a:lnTo>
                      <a:pt x="93" y="490"/>
                    </a:lnTo>
                    <a:lnTo>
                      <a:pt x="92" y="492"/>
                    </a:lnTo>
                    <a:lnTo>
                      <a:pt x="92" y="492"/>
                    </a:lnTo>
                    <a:lnTo>
                      <a:pt x="92" y="499"/>
                    </a:lnTo>
                    <a:lnTo>
                      <a:pt x="92" y="499"/>
                    </a:lnTo>
                    <a:lnTo>
                      <a:pt x="93" y="502"/>
                    </a:lnTo>
                    <a:lnTo>
                      <a:pt x="95" y="505"/>
                    </a:lnTo>
                    <a:lnTo>
                      <a:pt x="95" y="505"/>
                    </a:lnTo>
                    <a:lnTo>
                      <a:pt x="95" y="506"/>
                    </a:lnTo>
                    <a:lnTo>
                      <a:pt x="95" y="508"/>
                    </a:lnTo>
                    <a:lnTo>
                      <a:pt x="92" y="509"/>
                    </a:lnTo>
                    <a:lnTo>
                      <a:pt x="92" y="509"/>
                    </a:lnTo>
                    <a:lnTo>
                      <a:pt x="90" y="511"/>
                    </a:lnTo>
                    <a:lnTo>
                      <a:pt x="90" y="512"/>
                    </a:lnTo>
                    <a:lnTo>
                      <a:pt x="93" y="515"/>
                    </a:lnTo>
                    <a:lnTo>
                      <a:pt x="93" y="515"/>
                    </a:lnTo>
                    <a:lnTo>
                      <a:pt x="95" y="518"/>
                    </a:lnTo>
                    <a:lnTo>
                      <a:pt x="95" y="522"/>
                    </a:lnTo>
                    <a:lnTo>
                      <a:pt x="95" y="522"/>
                    </a:lnTo>
                    <a:lnTo>
                      <a:pt x="95" y="524"/>
                    </a:lnTo>
                    <a:lnTo>
                      <a:pt x="95" y="525"/>
                    </a:lnTo>
                    <a:lnTo>
                      <a:pt x="98" y="528"/>
                    </a:lnTo>
                    <a:lnTo>
                      <a:pt x="98" y="528"/>
                    </a:lnTo>
                    <a:lnTo>
                      <a:pt x="99" y="533"/>
                    </a:lnTo>
                    <a:lnTo>
                      <a:pt x="101" y="537"/>
                    </a:lnTo>
                    <a:lnTo>
                      <a:pt x="101" y="537"/>
                    </a:lnTo>
                    <a:lnTo>
                      <a:pt x="104" y="538"/>
                    </a:lnTo>
                    <a:lnTo>
                      <a:pt x="108" y="538"/>
                    </a:lnTo>
                    <a:lnTo>
                      <a:pt x="108" y="538"/>
                    </a:lnTo>
                    <a:lnTo>
                      <a:pt x="111" y="538"/>
                    </a:lnTo>
                    <a:lnTo>
                      <a:pt x="114" y="541"/>
                    </a:lnTo>
                    <a:lnTo>
                      <a:pt x="114" y="541"/>
                    </a:lnTo>
                    <a:lnTo>
                      <a:pt x="115" y="543"/>
                    </a:lnTo>
                    <a:lnTo>
                      <a:pt x="117" y="543"/>
                    </a:lnTo>
                    <a:lnTo>
                      <a:pt x="120" y="541"/>
                    </a:lnTo>
                    <a:lnTo>
                      <a:pt x="120" y="541"/>
                    </a:lnTo>
                    <a:lnTo>
                      <a:pt x="122" y="541"/>
                    </a:lnTo>
                    <a:lnTo>
                      <a:pt x="125" y="541"/>
                    </a:lnTo>
                    <a:lnTo>
                      <a:pt x="131" y="544"/>
                    </a:lnTo>
                    <a:lnTo>
                      <a:pt x="131" y="544"/>
                    </a:lnTo>
                    <a:lnTo>
                      <a:pt x="131" y="546"/>
                    </a:lnTo>
                    <a:lnTo>
                      <a:pt x="131" y="547"/>
                    </a:lnTo>
                    <a:lnTo>
                      <a:pt x="131" y="553"/>
                    </a:lnTo>
                    <a:lnTo>
                      <a:pt x="131" y="553"/>
                    </a:lnTo>
                    <a:lnTo>
                      <a:pt x="131" y="557"/>
                    </a:lnTo>
                    <a:lnTo>
                      <a:pt x="131" y="559"/>
                    </a:lnTo>
                    <a:lnTo>
                      <a:pt x="133" y="560"/>
                    </a:lnTo>
                    <a:lnTo>
                      <a:pt x="133" y="560"/>
                    </a:lnTo>
                    <a:lnTo>
                      <a:pt x="134" y="562"/>
                    </a:lnTo>
                    <a:lnTo>
                      <a:pt x="136" y="565"/>
                    </a:lnTo>
                    <a:lnTo>
                      <a:pt x="137" y="566"/>
                    </a:lnTo>
                    <a:lnTo>
                      <a:pt x="138" y="568"/>
                    </a:lnTo>
                    <a:lnTo>
                      <a:pt x="138" y="568"/>
                    </a:lnTo>
                    <a:lnTo>
                      <a:pt x="140" y="569"/>
                    </a:lnTo>
                    <a:lnTo>
                      <a:pt x="143" y="572"/>
                    </a:lnTo>
                    <a:lnTo>
                      <a:pt x="146" y="575"/>
                    </a:lnTo>
                    <a:lnTo>
                      <a:pt x="146" y="575"/>
                    </a:lnTo>
                    <a:lnTo>
                      <a:pt x="149" y="576"/>
                    </a:lnTo>
                    <a:lnTo>
                      <a:pt x="152" y="581"/>
                    </a:lnTo>
                    <a:lnTo>
                      <a:pt x="152" y="581"/>
                    </a:lnTo>
                    <a:lnTo>
                      <a:pt x="152" y="582"/>
                    </a:lnTo>
                    <a:lnTo>
                      <a:pt x="150" y="584"/>
                    </a:lnTo>
                    <a:lnTo>
                      <a:pt x="146" y="587"/>
                    </a:lnTo>
                    <a:lnTo>
                      <a:pt x="146" y="587"/>
                    </a:lnTo>
                    <a:lnTo>
                      <a:pt x="144" y="587"/>
                    </a:lnTo>
                    <a:lnTo>
                      <a:pt x="141" y="585"/>
                    </a:lnTo>
                    <a:lnTo>
                      <a:pt x="138" y="584"/>
                    </a:lnTo>
                    <a:lnTo>
                      <a:pt x="137" y="585"/>
                    </a:lnTo>
                    <a:lnTo>
                      <a:pt x="137" y="585"/>
                    </a:lnTo>
                    <a:lnTo>
                      <a:pt x="137" y="587"/>
                    </a:lnTo>
                    <a:lnTo>
                      <a:pt x="137" y="588"/>
                    </a:lnTo>
                    <a:lnTo>
                      <a:pt x="138" y="595"/>
                    </a:lnTo>
                    <a:lnTo>
                      <a:pt x="138" y="595"/>
                    </a:lnTo>
                    <a:lnTo>
                      <a:pt x="141" y="601"/>
                    </a:lnTo>
                    <a:lnTo>
                      <a:pt x="144" y="601"/>
                    </a:lnTo>
                    <a:lnTo>
                      <a:pt x="144" y="601"/>
                    </a:lnTo>
                    <a:lnTo>
                      <a:pt x="147" y="601"/>
                    </a:lnTo>
                    <a:lnTo>
                      <a:pt x="150" y="600"/>
                    </a:lnTo>
                    <a:lnTo>
                      <a:pt x="150" y="600"/>
                    </a:lnTo>
                    <a:lnTo>
                      <a:pt x="153" y="598"/>
                    </a:lnTo>
                    <a:lnTo>
                      <a:pt x="157" y="598"/>
                    </a:lnTo>
                    <a:lnTo>
                      <a:pt x="157" y="598"/>
                    </a:lnTo>
                    <a:lnTo>
                      <a:pt x="162" y="598"/>
                    </a:lnTo>
                    <a:lnTo>
                      <a:pt x="165" y="598"/>
                    </a:lnTo>
                    <a:lnTo>
                      <a:pt x="168" y="600"/>
                    </a:lnTo>
                    <a:lnTo>
                      <a:pt x="168" y="600"/>
                    </a:lnTo>
                    <a:lnTo>
                      <a:pt x="169" y="604"/>
                    </a:lnTo>
                    <a:lnTo>
                      <a:pt x="169" y="608"/>
                    </a:lnTo>
                    <a:lnTo>
                      <a:pt x="169" y="608"/>
                    </a:lnTo>
                    <a:lnTo>
                      <a:pt x="168" y="610"/>
                    </a:lnTo>
                    <a:lnTo>
                      <a:pt x="169" y="611"/>
                    </a:lnTo>
                    <a:lnTo>
                      <a:pt x="171" y="616"/>
                    </a:lnTo>
                    <a:lnTo>
                      <a:pt x="171" y="616"/>
                    </a:lnTo>
                    <a:lnTo>
                      <a:pt x="173" y="616"/>
                    </a:lnTo>
                    <a:lnTo>
                      <a:pt x="175" y="617"/>
                    </a:lnTo>
                    <a:lnTo>
                      <a:pt x="179" y="617"/>
                    </a:lnTo>
                    <a:lnTo>
                      <a:pt x="179" y="617"/>
                    </a:lnTo>
                    <a:lnTo>
                      <a:pt x="184" y="622"/>
                    </a:lnTo>
                    <a:lnTo>
                      <a:pt x="185" y="625"/>
                    </a:lnTo>
                    <a:lnTo>
                      <a:pt x="185" y="626"/>
                    </a:lnTo>
                    <a:lnTo>
                      <a:pt x="185" y="626"/>
                    </a:lnTo>
                    <a:lnTo>
                      <a:pt x="185" y="627"/>
                    </a:lnTo>
                    <a:lnTo>
                      <a:pt x="187" y="629"/>
                    </a:lnTo>
                    <a:lnTo>
                      <a:pt x="189" y="629"/>
                    </a:lnTo>
                    <a:lnTo>
                      <a:pt x="189" y="629"/>
                    </a:lnTo>
                    <a:lnTo>
                      <a:pt x="192" y="629"/>
                    </a:lnTo>
                    <a:lnTo>
                      <a:pt x="195" y="632"/>
                    </a:lnTo>
                    <a:lnTo>
                      <a:pt x="195" y="632"/>
                    </a:lnTo>
                    <a:lnTo>
                      <a:pt x="198" y="632"/>
                    </a:lnTo>
                    <a:lnTo>
                      <a:pt x="201" y="630"/>
                    </a:lnTo>
                    <a:lnTo>
                      <a:pt x="201" y="630"/>
                    </a:lnTo>
                    <a:lnTo>
                      <a:pt x="204" y="629"/>
                    </a:lnTo>
                    <a:lnTo>
                      <a:pt x="207" y="629"/>
                    </a:lnTo>
                    <a:lnTo>
                      <a:pt x="207" y="630"/>
                    </a:lnTo>
                    <a:lnTo>
                      <a:pt x="207" y="630"/>
                    </a:lnTo>
                    <a:lnTo>
                      <a:pt x="210" y="633"/>
                    </a:lnTo>
                    <a:lnTo>
                      <a:pt x="213" y="636"/>
                    </a:lnTo>
                    <a:lnTo>
                      <a:pt x="213" y="636"/>
                    </a:lnTo>
                    <a:lnTo>
                      <a:pt x="216" y="638"/>
                    </a:lnTo>
                    <a:lnTo>
                      <a:pt x="223" y="638"/>
                    </a:lnTo>
                    <a:lnTo>
                      <a:pt x="223" y="638"/>
                    </a:lnTo>
                    <a:lnTo>
                      <a:pt x="227" y="639"/>
                    </a:lnTo>
                    <a:lnTo>
                      <a:pt x="232" y="641"/>
                    </a:lnTo>
                    <a:lnTo>
                      <a:pt x="232" y="641"/>
                    </a:lnTo>
                    <a:lnTo>
                      <a:pt x="236" y="642"/>
                    </a:lnTo>
                    <a:lnTo>
                      <a:pt x="238" y="643"/>
                    </a:lnTo>
                    <a:lnTo>
                      <a:pt x="239" y="645"/>
                    </a:lnTo>
                    <a:lnTo>
                      <a:pt x="239" y="645"/>
                    </a:lnTo>
                    <a:lnTo>
                      <a:pt x="239" y="646"/>
                    </a:lnTo>
                    <a:lnTo>
                      <a:pt x="238" y="648"/>
                    </a:lnTo>
                    <a:lnTo>
                      <a:pt x="236" y="649"/>
                    </a:lnTo>
                    <a:lnTo>
                      <a:pt x="236" y="649"/>
                    </a:lnTo>
                    <a:lnTo>
                      <a:pt x="238" y="651"/>
                    </a:lnTo>
                    <a:lnTo>
                      <a:pt x="239" y="654"/>
                    </a:lnTo>
                    <a:lnTo>
                      <a:pt x="239" y="654"/>
                    </a:lnTo>
                    <a:lnTo>
                      <a:pt x="238" y="654"/>
                    </a:lnTo>
                    <a:lnTo>
                      <a:pt x="236" y="655"/>
                    </a:lnTo>
                    <a:lnTo>
                      <a:pt x="235" y="657"/>
                    </a:lnTo>
                    <a:lnTo>
                      <a:pt x="235" y="657"/>
                    </a:lnTo>
                    <a:lnTo>
                      <a:pt x="235" y="658"/>
                    </a:lnTo>
                    <a:lnTo>
                      <a:pt x="238" y="661"/>
                    </a:lnTo>
                    <a:lnTo>
                      <a:pt x="238" y="661"/>
                    </a:lnTo>
                    <a:lnTo>
                      <a:pt x="236" y="664"/>
                    </a:lnTo>
                    <a:lnTo>
                      <a:pt x="235" y="667"/>
                    </a:lnTo>
                    <a:lnTo>
                      <a:pt x="235" y="667"/>
                    </a:lnTo>
                    <a:lnTo>
                      <a:pt x="233" y="668"/>
                    </a:lnTo>
                    <a:lnTo>
                      <a:pt x="230" y="668"/>
                    </a:lnTo>
                    <a:lnTo>
                      <a:pt x="226" y="667"/>
                    </a:lnTo>
                    <a:lnTo>
                      <a:pt x="226" y="667"/>
                    </a:lnTo>
                    <a:lnTo>
                      <a:pt x="220" y="670"/>
                    </a:lnTo>
                    <a:lnTo>
                      <a:pt x="216" y="674"/>
                    </a:lnTo>
                    <a:lnTo>
                      <a:pt x="216" y="674"/>
                    </a:lnTo>
                    <a:lnTo>
                      <a:pt x="216" y="674"/>
                    </a:lnTo>
                    <a:lnTo>
                      <a:pt x="216" y="676"/>
                    </a:lnTo>
                    <a:lnTo>
                      <a:pt x="216" y="678"/>
                    </a:lnTo>
                    <a:lnTo>
                      <a:pt x="216" y="678"/>
                    </a:lnTo>
                    <a:lnTo>
                      <a:pt x="223" y="678"/>
                    </a:lnTo>
                    <a:lnTo>
                      <a:pt x="227" y="678"/>
                    </a:lnTo>
                    <a:lnTo>
                      <a:pt x="227" y="678"/>
                    </a:lnTo>
                    <a:lnTo>
                      <a:pt x="226" y="681"/>
                    </a:lnTo>
                    <a:lnTo>
                      <a:pt x="221" y="683"/>
                    </a:lnTo>
                    <a:lnTo>
                      <a:pt x="213" y="687"/>
                    </a:lnTo>
                    <a:lnTo>
                      <a:pt x="213" y="687"/>
                    </a:lnTo>
                    <a:lnTo>
                      <a:pt x="213" y="689"/>
                    </a:lnTo>
                    <a:lnTo>
                      <a:pt x="214" y="690"/>
                    </a:lnTo>
                    <a:lnTo>
                      <a:pt x="217" y="692"/>
                    </a:lnTo>
                    <a:lnTo>
                      <a:pt x="217" y="695"/>
                    </a:lnTo>
                    <a:lnTo>
                      <a:pt x="217" y="695"/>
                    </a:lnTo>
                    <a:lnTo>
                      <a:pt x="217" y="695"/>
                    </a:lnTo>
                    <a:lnTo>
                      <a:pt x="214" y="696"/>
                    </a:lnTo>
                    <a:lnTo>
                      <a:pt x="211" y="697"/>
                    </a:lnTo>
                    <a:lnTo>
                      <a:pt x="211" y="700"/>
                    </a:lnTo>
                    <a:lnTo>
                      <a:pt x="211" y="700"/>
                    </a:lnTo>
                    <a:lnTo>
                      <a:pt x="211" y="703"/>
                    </a:lnTo>
                    <a:lnTo>
                      <a:pt x="210" y="705"/>
                    </a:lnTo>
                    <a:lnTo>
                      <a:pt x="204" y="706"/>
                    </a:lnTo>
                    <a:lnTo>
                      <a:pt x="204" y="706"/>
                    </a:lnTo>
                    <a:lnTo>
                      <a:pt x="203" y="706"/>
                    </a:lnTo>
                    <a:lnTo>
                      <a:pt x="201" y="706"/>
                    </a:lnTo>
                    <a:lnTo>
                      <a:pt x="201" y="708"/>
                    </a:lnTo>
                    <a:lnTo>
                      <a:pt x="201" y="708"/>
                    </a:lnTo>
                    <a:lnTo>
                      <a:pt x="201" y="708"/>
                    </a:lnTo>
                    <a:lnTo>
                      <a:pt x="203" y="709"/>
                    </a:lnTo>
                    <a:lnTo>
                      <a:pt x="204" y="712"/>
                    </a:lnTo>
                    <a:lnTo>
                      <a:pt x="205" y="714"/>
                    </a:lnTo>
                    <a:lnTo>
                      <a:pt x="210" y="716"/>
                    </a:lnTo>
                    <a:lnTo>
                      <a:pt x="210" y="716"/>
                    </a:lnTo>
                    <a:lnTo>
                      <a:pt x="216" y="718"/>
                    </a:lnTo>
                    <a:lnTo>
                      <a:pt x="221" y="722"/>
                    </a:lnTo>
                    <a:lnTo>
                      <a:pt x="232" y="731"/>
                    </a:lnTo>
                    <a:lnTo>
                      <a:pt x="232" y="731"/>
                    </a:lnTo>
                    <a:lnTo>
                      <a:pt x="235" y="734"/>
                    </a:lnTo>
                    <a:lnTo>
                      <a:pt x="235" y="734"/>
                    </a:lnTo>
                    <a:lnTo>
                      <a:pt x="240" y="732"/>
                    </a:lnTo>
                    <a:lnTo>
                      <a:pt x="240" y="732"/>
                    </a:lnTo>
                    <a:lnTo>
                      <a:pt x="246" y="732"/>
                    </a:lnTo>
                    <a:lnTo>
                      <a:pt x="254" y="737"/>
                    </a:lnTo>
                    <a:lnTo>
                      <a:pt x="254" y="737"/>
                    </a:lnTo>
                    <a:lnTo>
                      <a:pt x="258" y="737"/>
                    </a:lnTo>
                    <a:lnTo>
                      <a:pt x="264" y="737"/>
                    </a:lnTo>
                    <a:lnTo>
                      <a:pt x="270" y="737"/>
                    </a:lnTo>
                    <a:lnTo>
                      <a:pt x="272" y="738"/>
                    </a:lnTo>
                    <a:lnTo>
                      <a:pt x="272" y="738"/>
                    </a:lnTo>
                    <a:lnTo>
                      <a:pt x="275" y="741"/>
                    </a:lnTo>
                    <a:lnTo>
                      <a:pt x="280" y="743"/>
                    </a:lnTo>
                    <a:lnTo>
                      <a:pt x="280" y="743"/>
                    </a:lnTo>
                    <a:lnTo>
                      <a:pt x="281" y="743"/>
                    </a:lnTo>
                    <a:lnTo>
                      <a:pt x="283" y="744"/>
                    </a:lnTo>
                    <a:lnTo>
                      <a:pt x="284" y="746"/>
                    </a:lnTo>
                    <a:lnTo>
                      <a:pt x="287" y="746"/>
                    </a:lnTo>
                    <a:lnTo>
                      <a:pt x="287" y="746"/>
                    </a:lnTo>
                    <a:lnTo>
                      <a:pt x="293" y="744"/>
                    </a:lnTo>
                    <a:lnTo>
                      <a:pt x="299" y="744"/>
                    </a:lnTo>
                    <a:lnTo>
                      <a:pt x="299" y="744"/>
                    </a:lnTo>
                    <a:lnTo>
                      <a:pt x="300" y="746"/>
                    </a:lnTo>
                    <a:lnTo>
                      <a:pt x="303" y="746"/>
                    </a:lnTo>
                    <a:lnTo>
                      <a:pt x="303" y="746"/>
                    </a:lnTo>
                    <a:lnTo>
                      <a:pt x="305" y="747"/>
                    </a:lnTo>
                    <a:lnTo>
                      <a:pt x="305" y="750"/>
                    </a:lnTo>
                    <a:lnTo>
                      <a:pt x="306" y="753"/>
                    </a:lnTo>
                    <a:lnTo>
                      <a:pt x="306" y="753"/>
                    </a:lnTo>
                    <a:lnTo>
                      <a:pt x="306" y="753"/>
                    </a:lnTo>
                    <a:lnTo>
                      <a:pt x="310" y="756"/>
                    </a:lnTo>
                    <a:lnTo>
                      <a:pt x="318" y="759"/>
                    </a:lnTo>
                    <a:lnTo>
                      <a:pt x="318" y="759"/>
                    </a:lnTo>
                    <a:lnTo>
                      <a:pt x="319" y="760"/>
                    </a:lnTo>
                    <a:lnTo>
                      <a:pt x="322" y="762"/>
                    </a:lnTo>
                    <a:lnTo>
                      <a:pt x="325" y="765"/>
                    </a:lnTo>
                    <a:lnTo>
                      <a:pt x="326" y="765"/>
                    </a:lnTo>
                    <a:lnTo>
                      <a:pt x="326" y="765"/>
                    </a:lnTo>
                    <a:lnTo>
                      <a:pt x="329" y="766"/>
                    </a:lnTo>
                    <a:lnTo>
                      <a:pt x="331" y="766"/>
                    </a:lnTo>
                    <a:lnTo>
                      <a:pt x="331" y="765"/>
                    </a:lnTo>
                    <a:lnTo>
                      <a:pt x="331" y="765"/>
                    </a:lnTo>
                    <a:lnTo>
                      <a:pt x="332" y="763"/>
                    </a:lnTo>
                    <a:lnTo>
                      <a:pt x="335" y="763"/>
                    </a:lnTo>
                    <a:lnTo>
                      <a:pt x="337" y="762"/>
                    </a:lnTo>
                    <a:lnTo>
                      <a:pt x="338" y="759"/>
                    </a:lnTo>
                    <a:lnTo>
                      <a:pt x="338" y="759"/>
                    </a:lnTo>
                    <a:lnTo>
                      <a:pt x="329" y="747"/>
                    </a:lnTo>
                    <a:lnTo>
                      <a:pt x="326" y="743"/>
                    </a:lnTo>
                    <a:lnTo>
                      <a:pt x="325" y="738"/>
                    </a:lnTo>
                    <a:lnTo>
                      <a:pt x="325" y="738"/>
                    </a:lnTo>
                    <a:lnTo>
                      <a:pt x="326" y="731"/>
                    </a:lnTo>
                    <a:lnTo>
                      <a:pt x="325" y="727"/>
                    </a:lnTo>
                    <a:lnTo>
                      <a:pt x="321" y="722"/>
                    </a:lnTo>
                    <a:lnTo>
                      <a:pt x="321" y="722"/>
                    </a:lnTo>
                    <a:lnTo>
                      <a:pt x="319" y="721"/>
                    </a:lnTo>
                    <a:lnTo>
                      <a:pt x="318" y="718"/>
                    </a:lnTo>
                    <a:lnTo>
                      <a:pt x="319" y="715"/>
                    </a:lnTo>
                    <a:lnTo>
                      <a:pt x="326" y="706"/>
                    </a:lnTo>
                    <a:lnTo>
                      <a:pt x="326" y="706"/>
                    </a:lnTo>
                    <a:lnTo>
                      <a:pt x="331" y="702"/>
                    </a:lnTo>
                    <a:lnTo>
                      <a:pt x="337" y="699"/>
                    </a:lnTo>
                    <a:lnTo>
                      <a:pt x="347" y="693"/>
                    </a:lnTo>
                    <a:lnTo>
                      <a:pt x="347" y="693"/>
                    </a:lnTo>
                    <a:lnTo>
                      <a:pt x="344" y="690"/>
                    </a:lnTo>
                    <a:lnTo>
                      <a:pt x="344" y="690"/>
                    </a:lnTo>
                    <a:lnTo>
                      <a:pt x="339" y="687"/>
                    </a:lnTo>
                    <a:lnTo>
                      <a:pt x="339" y="687"/>
                    </a:lnTo>
                    <a:lnTo>
                      <a:pt x="341" y="686"/>
                    </a:lnTo>
                    <a:lnTo>
                      <a:pt x="341" y="686"/>
                    </a:lnTo>
                    <a:lnTo>
                      <a:pt x="342" y="684"/>
                    </a:lnTo>
                    <a:lnTo>
                      <a:pt x="342" y="683"/>
                    </a:lnTo>
                    <a:lnTo>
                      <a:pt x="339" y="678"/>
                    </a:lnTo>
                    <a:lnTo>
                      <a:pt x="339" y="678"/>
                    </a:lnTo>
                    <a:lnTo>
                      <a:pt x="335" y="673"/>
                    </a:lnTo>
                    <a:lnTo>
                      <a:pt x="334" y="671"/>
                    </a:lnTo>
                    <a:lnTo>
                      <a:pt x="332" y="670"/>
                    </a:lnTo>
                    <a:lnTo>
                      <a:pt x="332" y="670"/>
                    </a:lnTo>
                    <a:lnTo>
                      <a:pt x="328" y="670"/>
                    </a:lnTo>
                    <a:lnTo>
                      <a:pt x="323" y="671"/>
                    </a:lnTo>
                    <a:lnTo>
                      <a:pt x="323" y="671"/>
                    </a:lnTo>
                    <a:lnTo>
                      <a:pt x="322" y="671"/>
                    </a:lnTo>
                    <a:lnTo>
                      <a:pt x="322" y="670"/>
                    </a:lnTo>
                    <a:lnTo>
                      <a:pt x="322" y="664"/>
                    </a:lnTo>
                    <a:lnTo>
                      <a:pt x="322" y="664"/>
                    </a:lnTo>
                    <a:lnTo>
                      <a:pt x="321" y="662"/>
                    </a:lnTo>
                    <a:lnTo>
                      <a:pt x="319" y="661"/>
                    </a:lnTo>
                    <a:lnTo>
                      <a:pt x="315" y="660"/>
                    </a:lnTo>
                    <a:lnTo>
                      <a:pt x="315" y="660"/>
                    </a:lnTo>
                    <a:lnTo>
                      <a:pt x="315" y="658"/>
                    </a:lnTo>
                    <a:lnTo>
                      <a:pt x="316" y="655"/>
                    </a:lnTo>
                    <a:lnTo>
                      <a:pt x="318" y="652"/>
                    </a:lnTo>
                    <a:lnTo>
                      <a:pt x="318" y="652"/>
                    </a:lnTo>
                    <a:lnTo>
                      <a:pt x="321" y="651"/>
                    </a:lnTo>
                    <a:lnTo>
                      <a:pt x="322" y="649"/>
                    </a:lnTo>
                    <a:lnTo>
                      <a:pt x="322" y="649"/>
                    </a:lnTo>
                    <a:lnTo>
                      <a:pt x="321" y="648"/>
                    </a:lnTo>
                    <a:lnTo>
                      <a:pt x="319" y="646"/>
                    </a:lnTo>
                    <a:lnTo>
                      <a:pt x="318" y="645"/>
                    </a:lnTo>
                    <a:lnTo>
                      <a:pt x="318" y="643"/>
                    </a:lnTo>
                    <a:lnTo>
                      <a:pt x="318" y="643"/>
                    </a:lnTo>
                    <a:lnTo>
                      <a:pt x="321" y="641"/>
                    </a:lnTo>
                    <a:lnTo>
                      <a:pt x="322" y="639"/>
                    </a:lnTo>
                    <a:lnTo>
                      <a:pt x="323" y="638"/>
                    </a:lnTo>
                    <a:lnTo>
                      <a:pt x="325" y="636"/>
                    </a:lnTo>
                    <a:lnTo>
                      <a:pt x="325" y="636"/>
                    </a:lnTo>
                    <a:lnTo>
                      <a:pt x="325" y="633"/>
                    </a:lnTo>
                    <a:lnTo>
                      <a:pt x="326" y="632"/>
                    </a:lnTo>
                    <a:lnTo>
                      <a:pt x="328" y="630"/>
                    </a:lnTo>
                    <a:lnTo>
                      <a:pt x="331" y="632"/>
                    </a:lnTo>
                    <a:lnTo>
                      <a:pt x="331" y="632"/>
                    </a:lnTo>
                    <a:lnTo>
                      <a:pt x="335" y="638"/>
                    </a:lnTo>
                    <a:lnTo>
                      <a:pt x="338" y="639"/>
                    </a:lnTo>
                    <a:lnTo>
                      <a:pt x="341" y="639"/>
                    </a:lnTo>
                    <a:lnTo>
                      <a:pt x="341" y="639"/>
                    </a:lnTo>
                    <a:lnTo>
                      <a:pt x="342" y="638"/>
                    </a:lnTo>
                    <a:lnTo>
                      <a:pt x="342" y="636"/>
                    </a:lnTo>
                    <a:lnTo>
                      <a:pt x="341" y="632"/>
                    </a:lnTo>
                    <a:lnTo>
                      <a:pt x="341" y="632"/>
                    </a:lnTo>
                    <a:lnTo>
                      <a:pt x="341" y="629"/>
                    </a:lnTo>
                    <a:lnTo>
                      <a:pt x="342" y="627"/>
                    </a:lnTo>
                    <a:lnTo>
                      <a:pt x="345" y="626"/>
                    </a:lnTo>
                    <a:lnTo>
                      <a:pt x="345" y="626"/>
                    </a:lnTo>
                    <a:lnTo>
                      <a:pt x="347" y="625"/>
                    </a:lnTo>
                    <a:lnTo>
                      <a:pt x="348" y="623"/>
                    </a:lnTo>
                    <a:lnTo>
                      <a:pt x="350" y="620"/>
                    </a:lnTo>
                    <a:lnTo>
                      <a:pt x="351" y="620"/>
                    </a:lnTo>
                    <a:lnTo>
                      <a:pt x="351" y="620"/>
                    </a:lnTo>
                    <a:lnTo>
                      <a:pt x="354" y="619"/>
                    </a:lnTo>
                    <a:lnTo>
                      <a:pt x="358" y="617"/>
                    </a:lnTo>
                    <a:lnTo>
                      <a:pt x="363" y="614"/>
                    </a:lnTo>
                    <a:lnTo>
                      <a:pt x="363" y="614"/>
                    </a:lnTo>
                    <a:lnTo>
                      <a:pt x="367" y="613"/>
                    </a:lnTo>
                    <a:lnTo>
                      <a:pt x="370" y="611"/>
                    </a:lnTo>
                    <a:lnTo>
                      <a:pt x="372" y="611"/>
                    </a:lnTo>
                    <a:lnTo>
                      <a:pt x="372" y="611"/>
                    </a:lnTo>
                    <a:lnTo>
                      <a:pt x="376" y="613"/>
                    </a:lnTo>
                    <a:lnTo>
                      <a:pt x="377" y="613"/>
                    </a:lnTo>
                    <a:lnTo>
                      <a:pt x="379" y="611"/>
                    </a:lnTo>
                    <a:lnTo>
                      <a:pt x="379" y="611"/>
                    </a:lnTo>
                    <a:lnTo>
                      <a:pt x="380" y="610"/>
                    </a:lnTo>
                    <a:lnTo>
                      <a:pt x="383" y="610"/>
                    </a:lnTo>
                    <a:lnTo>
                      <a:pt x="386" y="610"/>
                    </a:lnTo>
                    <a:lnTo>
                      <a:pt x="386" y="611"/>
                    </a:lnTo>
                    <a:lnTo>
                      <a:pt x="386" y="611"/>
                    </a:lnTo>
                    <a:lnTo>
                      <a:pt x="389" y="613"/>
                    </a:lnTo>
                    <a:lnTo>
                      <a:pt x="392" y="614"/>
                    </a:lnTo>
                    <a:lnTo>
                      <a:pt x="396" y="614"/>
                    </a:lnTo>
                    <a:lnTo>
                      <a:pt x="401" y="616"/>
                    </a:lnTo>
                    <a:lnTo>
                      <a:pt x="401" y="616"/>
                    </a:lnTo>
                    <a:lnTo>
                      <a:pt x="406" y="620"/>
                    </a:lnTo>
                    <a:lnTo>
                      <a:pt x="409" y="623"/>
                    </a:lnTo>
                    <a:lnTo>
                      <a:pt x="409" y="625"/>
                    </a:lnTo>
                    <a:lnTo>
                      <a:pt x="409" y="625"/>
                    </a:lnTo>
                    <a:lnTo>
                      <a:pt x="412" y="627"/>
                    </a:lnTo>
                    <a:lnTo>
                      <a:pt x="412" y="627"/>
                    </a:lnTo>
                    <a:lnTo>
                      <a:pt x="414" y="626"/>
                    </a:lnTo>
                    <a:lnTo>
                      <a:pt x="414" y="626"/>
                    </a:lnTo>
                    <a:lnTo>
                      <a:pt x="414" y="625"/>
                    </a:lnTo>
                    <a:lnTo>
                      <a:pt x="415" y="623"/>
                    </a:lnTo>
                    <a:lnTo>
                      <a:pt x="420" y="626"/>
                    </a:lnTo>
                    <a:lnTo>
                      <a:pt x="420" y="626"/>
                    </a:lnTo>
                    <a:lnTo>
                      <a:pt x="424" y="627"/>
                    </a:lnTo>
                    <a:lnTo>
                      <a:pt x="427" y="627"/>
                    </a:lnTo>
                    <a:lnTo>
                      <a:pt x="430" y="626"/>
                    </a:lnTo>
                    <a:lnTo>
                      <a:pt x="431" y="625"/>
                    </a:lnTo>
                    <a:lnTo>
                      <a:pt x="431" y="625"/>
                    </a:lnTo>
                    <a:lnTo>
                      <a:pt x="433" y="623"/>
                    </a:lnTo>
                    <a:lnTo>
                      <a:pt x="436" y="622"/>
                    </a:lnTo>
                    <a:lnTo>
                      <a:pt x="440" y="620"/>
                    </a:lnTo>
                    <a:lnTo>
                      <a:pt x="443" y="622"/>
                    </a:lnTo>
                    <a:lnTo>
                      <a:pt x="443" y="622"/>
                    </a:lnTo>
                    <a:lnTo>
                      <a:pt x="446" y="623"/>
                    </a:lnTo>
                    <a:lnTo>
                      <a:pt x="447" y="623"/>
                    </a:lnTo>
                    <a:lnTo>
                      <a:pt x="449" y="622"/>
                    </a:lnTo>
                    <a:lnTo>
                      <a:pt x="449" y="622"/>
                    </a:lnTo>
                    <a:lnTo>
                      <a:pt x="452" y="620"/>
                    </a:lnTo>
                    <a:lnTo>
                      <a:pt x="456" y="620"/>
                    </a:lnTo>
                    <a:lnTo>
                      <a:pt x="459" y="620"/>
                    </a:lnTo>
                    <a:lnTo>
                      <a:pt x="460" y="622"/>
                    </a:lnTo>
                    <a:lnTo>
                      <a:pt x="460" y="622"/>
                    </a:lnTo>
                    <a:lnTo>
                      <a:pt x="462" y="625"/>
                    </a:lnTo>
                    <a:lnTo>
                      <a:pt x="463" y="625"/>
                    </a:lnTo>
                    <a:lnTo>
                      <a:pt x="468" y="626"/>
                    </a:lnTo>
                    <a:lnTo>
                      <a:pt x="468" y="626"/>
                    </a:lnTo>
                    <a:lnTo>
                      <a:pt x="471" y="626"/>
                    </a:lnTo>
                    <a:lnTo>
                      <a:pt x="472" y="627"/>
                    </a:lnTo>
                    <a:lnTo>
                      <a:pt x="472" y="629"/>
                    </a:lnTo>
                    <a:lnTo>
                      <a:pt x="473" y="629"/>
                    </a:lnTo>
                    <a:lnTo>
                      <a:pt x="473" y="629"/>
                    </a:lnTo>
                    <a:lnTo>
                      <a:pt x="475" y="627"/>
                    </a:lnTo>
                    <a:lnTo>
                      <a:pt x="476" y="626"/>
                    </a:lnTo>
                    <a:lnTo>
                      <a:pt x="476" y="625"/>
                    </a:lnTo>
                    <a:lnTo>
                      <a:pt x="478" y="623"/>
                    </a:lnTo>
                    <a:lnTo>
                      <a:pt x="478" y="623"/>
                    </a:lnTo>
                    <a:lnTo>
                      <a:pt x="482" y="626"/>
                    </a:lnTo>
                    <a:lnTo>
                      <a:pt x="484" y="627"/>
                    </a:lnTo>
                    <a:lnTo>
                      <a:pt x="487" y="627"/>
                    </a:lnTo>
                    <a:lnTo>
                      <a:pt x="487" y="627"/>
                    </a:lnTo>
                    <a:lnTo>
                      <a:pt x="492" y="626"/>
                    </a:lnTo>
                    <a:lnTo>
                      <a:pt x="494" y="625"/>
                    </a:lnTo>
                    <a:lnTo>
                      <a:pt x="494" y="623"/>
                    </a:lnTo>
                    <a:lnTo>
                      <a:pt x="494" y="623"/>
                    </a:lnTo>
                    <a:lnTo>
                      <a:pt x="494" y="617"/>
                    </a:lnTo>
                    <a:lnTo>
                      <a:pt x="492" y="616"/>
                    </a:lnTo>
                    <a:lnTo>
                      <a:pt x="491" y="614"/>
                    </a:lnTo>
                    <a:lnTo>
                      <a:pt x="491" y="614"/>
                    </a:lnTo>
                    <a:lnTo>
                      <a:pt x="487" y="614"/>
                    </a:lnTo>
                    <a:lnTo>
                      <a:pt x="482" y="613"/>
                    </a:lnTo>
                    <a:lnTo>
                      <a:pt x="482" y="613"/>
                    </a:lnTo>
                    <a:lnTo>
                      <a:pt x="481" y="611"/>
                    </a:lnTo>
                    <a:lnTo>
                      <a:pt x="479" y="610"/>
                    </a:lnTo>
                    <a:lnTo>
                      <a:pt x="478" y="607"/>
                    </a:lnTo>
                    <a:lnTo>
                      <a:pt x="479" y="606"/>
                    </a:lnTo>
                    <a:lnTo>
                      <a:pt x="479" y="606"/>
                    </a:lnTo>
                    <a:lnTo>
                      <a:pt x="485" y="604"/>
                    </a:lnTo>
                    <a:lnTo>
                      <a:pt x="487" y="601"/>
                    </a:lnTo>
                    <a:lnTo>
                      <a:pt x="487" y="600"/>
                    </a:lnTo>
                    <a:lnTo>
                      <a:pt x="487" y="600"/>
                    </a:lnTo>
                    <a:lnTo>
                      <a:pt x="487" y="595"/>
                    </a:lnTo>
                    <a:lnTo>
                      <a:pt x="487" y="592"/>
                    </a:lnTo>
                    <a:lnTo>
                      <a:pt x="489" y="591"/>
                    </a:lnTo>
                    <a:lnTo>
                      <a:pt x="489" y="591"/>
                    </a:lnTo>
                    <a:lnTo>
                      <a:pt x="497" y="591"/>
                    </a:lnTo>
                    <a:lnTo>
                      <a:pt x="500" y="591"/>
                    </a:lnTo>
                    <a:lnTo>
                      <a:pt x="501" y="590"/>
                    </a:lnTo>
                    <a:lnTo>
                      <a:pt x="501" y="590"/>
                    </a:lnTo>
                    <a:lnTo>
                      <a:pt x="500" y="588"/>
                    </a:lnTo>
                    <a:lnTo>
                      <a:pt x="497" y="587"/>
                    </a:lnTo>
                    <a:lnTo>
                      <a:pt x="494" y="587"/>
                    </a:lnTo>
                    <a:lnTo>
                      <a:pt x="491" y="584"/>
                    </a:lnTo>
                    <a:lnTo>
                      <a:pt x="491" y="584"/>
                    </a:lnTo>
                    <a:lnTo>
                      <a:pt x="489" y="579"/>
                    </a:lnTo>
                    <a:lnTo>
                      <a:pt x="489" y="576"/>
                    </a:lnTo>
                    <a:lnTo>
                      <a:pt x="491" y="575"/>
                    </a:lnTo>
                    <a:lnTo>
                      <a:pt x="491" y="575"/>
                    </a:lnTo>
                    <a:lnTo>
                      <a:pt x="495" y="573"/>
                    </a:lnTo>
                    <a:lnTo>
                      <a:pt x="501" y="573"/>
                    </a:lnTo>
                    <a:lnTo>
                      <a:pt x="501" y="573"/>
                    </a:lnTo>
                    <a:lnTo>
                      <a:pt x="507" y="573"/>
                    </a:lnTo>
                    <a:lnTo>
                      <a:pt x="511" y="573"/>
                    </a:lnTo>
                    <a:lnTo>
                      <a:pt x="514" y="572"/>
                    </a:lnTo>
                    <a:lnTo>
                      <a:pt x="514" y="572"/>
                    </a:lnTo>
                    <a:lnTo>
                      <a:pt x="519" y="571"/>
                    </a:lnTo>
                    <a:lnTo>
                      <a:pt x="523" y="569"/>
                    </a:lnTo>
                    <a:lnTo>
                      <a:pt x="532" y="569"/>
                    </a:lnTo>
                    <a:lnTo>
                      <a:pt x="532" y="569"/>
                    </a:lnTo>
                    <a:lnTo>
                      <a:pt x="539" y="568"/>
                    </a:lnTo>
                    <a:lnTo>
                      <a:pt x="545" y="565"/>
                    </a:lnTo>
                    <a:lnTo>
                      <a:pt x="545" y="565"/>
                    </a:lnTo>
                    <a:lnTo>
                      <a:pt x="561" y="562"/>
                    </a:lnTo>
                    <a:lnTo>
                      <a:pt x="561" y="562"/>
                    </a:lnTo>
                    <a:lnTo>
                      <a:pt x="570" y="559"/>
                    </a:lnTo>
                    <a:lnTo>
                      <a:pt x="575" y="557"/>
                    </a:lnTo>
                    <a:lnTo>
                      <a:pt x="578" y="556"/>
                    </a:lnTo>
                    <a:lnTo>
                      <a:pt x="578" y="556"/>
                    </a:lnTo>
                    <a:lnTo>
                      <a:pt x="580" y="555"/>
                    </a:lnTo>
                    <a:lnTo>
                      <a:pt x="584" y="553"/>
                    </a:lnTo>
                    <a:lnTo>
                      <a:pt x="589" y="553"/>
                    </a:lnTo>
                    <a:lnTo>
                      <a:pt x="593" y="553"/>
                    </a:lnTo>
                    <a:lnTo>
                      <a:pt x="593" y="553"/>
                    </a:lnTo>
                    <a:lnTo>
                      <a:pt x="597" y="555"/>
                    </a:lnTo>
                    <a:lnTo>
                      <a:pt x="602" y="555"/>
                    </a:lnTo>
                    <a:lnTo>
                      <a:pt x="602" y="555"/>
                    </a:lnTo>
                    <a:lnTo>
                      <a:pt x="605" y="555"/>
                    </a:lnTo>
                    <a:lnTo>
                      <a:pt x="606" y="555"/>
                    </a:lnTo>
                    <a:lnTo>
                      <a:pt x="609" y="556"/>
                    </a:lnTo>
                    <a:lnTo>
                      <a:pt x="609" y="559"/>
                    </a:lnTo>
                    <a:lnTo>
                      <a:pt x="609" y="559"/>
                    </a:lnTo>
                    <a:lnTo>
                      <a:pt x="610" y="563"/>
                    </a:lnTo>
                    <a:lnTo>
                      <a:pt x="612" y="568"/>
                    </a:lnTo>
                    <a:lnTo>
                      <a:pt x="612" y="568"/>
                    </a:lnTo>
                    <a:lnTo>
                      <a:pt x="610" y="569"/>
                    </a:lnTo>
                    <a:lnTo>
                      <a:pt x="609" y="571"/>
                    </a:lnTo>
                    <a:lnTo>
                      <a:pt x="610" y="572"/>
                    </a:lnTo>
                    <a:lnTo>
                      <a:pt x="610" y="572"/>
                    </a:lnTo>
                    <a:lnTo>
                      <a:pt x="612" y="573"/>
                    </a:lnTo>
                    <a:lnTo>
                      <a:pt x="615" y="572"/>
                    </a:lnTo>
                    <a:lnTo>
                      <a:pt x="618" y="572"/>
                    </a:lnTo>
                    <a:lnTo>
                      <a:pt x="621" y="571"/>
                    </a:lnTo>
                    <a:lnTo>
                      <a:pt x="621" y="571"/>
                    </a:lnTo>
                    <a:lnTo>
                      <a:pt x="622" y="569"/>
                    </a:lnTo>
                    <a:lnTo>
                      <a:pt x="623" y="571"/>
                    </a:lnTo>
                    <a:lnTo>
                      <a:pt x="625" y="573"/>
                    </a:lnTo>
                    <a:lnTo>
                      <a:pt x="625" y="573"/>
                    </a:lnTo>
                    <a:lnTo>
                      <a:pt x="625" y="575"/>
                    </a:lnTo>
                    <a:lnTo>
                      <a:pt x="626" y="575"/>
                    </a:lnTo>
                    <a:lnTo>
                      <a:pt x="628" y="575"/>
                    </a:lnTo>
                    <a:lnTo>
                      <a:pt x="628" y="573"/>
                    </a:lnTo>
                    <a:lnTo>
                      <a:pt x="628" y="573"/>
                    </a:lnTo>
                    <a:lnTo>
                      <a:pt x="629" y="572"/>
                    </a:lnTo>
                    <a:lnTo>
                      <a:pt x="631" y="572"/>
                    </a:lnTo>
                    <a:lnTo>
                      <a:pt x="634" y="575"/>
                    </a:lnTo>
                    <a:lnTo>
                      <a:pt x="634" y="575"/>
                    </a:lnTo>
                    <a:lnTo>
                      <a:pt x="635" y="575"/>
                    </a:lnTo>
                    <a:lnTo>
                      <a:pt x="638" y="575"/>
                    </a:lnTo>
                    <a:lnTo>
                      <a:pt x="640" y="575"/>
                    </a:lnTo>
                    <a:lnTo>
                      <a:pt x="640" y="575"/>
                    </a:lnTo>
                    <a:lnTo>
                      <a:pt x="640" y="575"/>
                    </a:lnTo>
                    <a:lnTo>
                      <a:pt x="640" y="578"/>
                    </a:lnTo>
                    <a:lnTo>
                      <a:pt x="637" y="579"/>
                    </a:lnTo>
                    <a:lnTo>
                      <a:pt x="635" y="581"/>
                    </a:lnTo>
                    <a:lnTo>
                      <a:pt x="635" y="582"/>
                    </a:lnTo>
                    <a:lnTo>
                      <a:pt x="635" y="582"/>
                    </a:lnTo>
                    <a:lnTo>
                      <a:pt x="638" y="584"/>
                    </a:lnTo>
                    <a:lnTo>
                      <a:pt x="640" y="582"/>
                    </a:lnTo>
                    <a:lnTo>
                      <a:pt x="642" y="581"/>
                    </a:lnTo>
                    <a:lnTo>
                      <a:pt x="645" y="581"/>
                    </a:lnTo>
                    <a:lnTo>
                      <a:pt x="645" y="581"/>
                    </a:lnTo>
                    <a:lnTo>
                      <a:pt x="648" y="581"/>
                    </a:lnTo>
                    <a:lnTo>
                      <a:pt x="651" y="579"/>
                    </a:lnTo>
                    <a:lnTo>
                      <a:pt x="657" y="575"/>
                    </a:lnTo>
                    <a:lnTo>
                      <a:pt x="657" y="575"/>
                    </a:lnTo>
                    <a:lnTo>
                      <a:pt x="663" y="573"/>
                    </a:lnTo>
                    <a:lnTo>
                      <a:pt x="669" y="569"/>
                    </a:lnTo>
                    <a:lnTo>
                      <a:pt x="669" y="569"/>
                    </a:lnTo>
                    <a:lnTo>
                      <a:pt x="672" y="569"/>
                    </a:lnTo>
                    <a:lnTo>
                      <a:pt x="674" y="569"/>
                    </a:lnTo>
                    <a:lnTo>
                      <a:pt x="676" y="569"/>
                    </a:lnTo>
                    <a:lnTo>
                      <a:pt x="676" y="571"/>
                    </a:lnTo>
                    <a:lnTo>
                      <a:pt x="676" y="571"/>
                    </a:lnTo>
                    <a:lnTo>
                      <a:pt x="674" y="572"/>
                    </a:lnTo>
                    <a:lnTo>
                      <a:pt x="674" y="575"/>
                    </a:lnTo>
                    <a:lnTo>
                      <a:pt x="674" y="576"/>
                    </a:lnTo>
                    <a:lnTo>
                      <a:pt x="679" y="579"/>
                    </a:lnTo>
                    <a:lnTo>
                      <a:pt x="679" y="579"/>
                    </a:lnTo>
                    <a:lnTo>
                      <a:pt x="685" y="584"/>
                    </a:lnTo>
                    <a:lnTo>
                      <a:pt x="690" y="591"/>
                    </a:lnTo>
                    <a:lnTo>
                      <a:pt x="701" y="604"/>
                    </a:lnTo>
                    <a:lnTo>
                      <a:pt x="701" y="604"/>
                    </a:lnTo>
                    <a:lnTo>
                      <a:pt x="708" y="619"/>
                    </a:lnTo>
                    <a:lnTo>
                      <a:pt x="711" y="623"/>
                    </a:lnTo>
                    <a:lnTo>
                      <a:pt x="712" y="626"/>
                    </a:lnTo>
                    <a:lnTo>
                      <a:pt x="712" y="626"/>
                    </a:lnTo>
                    <a:lnTo>
                      <a:pt x="715" y="625"/>
                    </a:lnTo>
                    <a:lnTo>
                      <a:pt x="717" y="623"/>
                    </a:lnTo>
                    <a:lnTo>
                      <a:pt x="718" y="620"/>
                    </a:lnTo>
                    <a:lnTo>
                      <a:pt x="720" y="619"/>
                    </a:lnTo>
                    <a:lnTo>
                      <a:pt x="720" y="619"/>
                    </a:lnTo>
                    <a:lnTo>
                      <a:pt x="723" y="619"/>
                    </a:lnTo>
                    <a:lnTo>
                      <a:pt x="724" y="622"/>
                    </a:lnTo>
                    <a:lnTo>
                      <a:pt x="727" y="623"/>
                    </a:lnTo>
                    <a:lnTo>
                      <a:pt x="728" y="625"/>
                    </a:lnTo>
                    <a:lnTo>
                      <a:pt x="728" y="625"/>
                    </a:lnTo>
                    <a:lnTo>
                      <a:pt x="734" y="626"/>
                    </a:lnTo>
                    <a:lnTo>
                      <a:pt x="740" y="626"/>
                    </a:lnTo>
                    <a:lnTo>
                      <a:pt x="740" y="626"/>
                    </a:lnTo>
                    <a:lnTo>
                      <a:pt x="746" y="625"/>
                    </a:lnTo>
                    <a:lnTo>
                      <a:pt x="750" y="623"/>
                    </a:lnTo>
                    <a:lnTo>
                      <a:pt x="752" y="623"/>
                    </a:lnTo>
                    <a:lnTo>
                      <a:pt x="752" y="623"/>
                    </a:lnTo>
                    <a:lnTo>
                      <a:pt x="756" y="625"/>
                    </a:lnTo>
                    <a:lnTo>
                      <a:pt x="757" y="626"/>
                    </a:lnTo>
                    <a:lnTo>
                      <a:pt x="759" y="629"/>
                    </a:lnTo>
                    <a:lnTo>
                      <a:pt x="759" y="629"/>
                    </a:lnTo>
                    <a:lnTo>
                      <a:pt x="762" y="632"/>
                    </a:lnTo>
                    <a:lnTo>
                      <a:pt x="763" y="635"/>
                    </a:lnTo>
                    <a:lnTo>
                      <a:pt x="766" y="635"/>
                    </a:lnTo>
                    <a:lnTo>
                      <a:pt x="766" y="635"/>
                    </a:lnTo>
                    <a:lnTo>
                      <a:pt x="768" y="636"/>
                    </a:lnTo>
                    <a:lnTo>
                      <a:pt x="769" y="636"/>
                    </a:lnTo>
                    <a:lnTo>
                      <a:pt x="769" y="641"/>
                    </a:lnTo>
                    <a:lnTo>
                      <a:pt x="769" y="641"/>
                    </a:lnTo>
                    <a:lnTo>
                      <a:pt x="772" y="643"/>
                    </a:lnTo>
                    <a:lnTo>
                      <a:pt x="775" y="645"/>
                    </a:lnTo>
                    <a:lnTo>
                      <a:pt x="775" y="645"/>
                    </a:lnTo>
                    <a:lnTo>
                      <a:pt x="779" y="645"/>
                    </a:lnTo>
                    <a:lnTo>
                      <a:pt x="785" y="643"/>
                    </a:lnTo>
                    <a:lnTo>
                      <a:pt x="785" y="643"/>
                    </a:lnTo>
                    <a:lnTo>
                      <a:pt x="787" y="642"/>
                    </a:lnTo>
                    <a:lnTo>
                      <a:pt x="788" y="642"/>
                    </a:lnTo>
                    <a:lnTo>
                      <a:pt x="788" y="643"/>
                    </a:lnTo>
                    <a:lnTo>
                      <a:pt x="788" y="643"/>
                    </a:lnTo>
                    <a:lnTo>
                      <a:pt x="791" y="648"/>
                    </a:lnTo>
                    <a:lnTo>
                      <a:pt x="794" y="649"/>
                    </a:lnTo>
                    <a:lnTo>
                      <a:pt x="794" y="649"/>
                    </a:lnTo>
                    <a:lnTo>
                      <a:pt x="798" y="651"/>
                    </a:lnTo>
                    <a:lnTo>
                      <a:pt x="800" y="651"/>
                    </a:lnTo>
                    <a:lnTo>
                      <a:pt x="801" y="649"/>
                    </a:lnTo>
                    <a:lnTo>
                      <a:pt x="801" y="649"/>
                    </a:lnTo>
                    <a:lnTo>
                      <a:pt x="801" y="648"/>
                    </a:lnTo>
                    <a:lnTo>
                      <a:pt x="804" y="648"/>
                    </a:lnTo>
                    <a:lnTo>
                      <a:pt x="808" y="646"/>
                    </a:lnTo>
                    <a:lnTo>
                      <a:pt x="808" y="646"/>
                    </a:lnTo>
                    <a:lnTo>
                      <a:pt x="814" y="645"/>
                    </a:lnTo>
                    <a:lnTo>
                      <a:pt x="817" y="643"/>
                    </a:lnTo>
                    <a:lnTo>
                      <a:pt x="820" y="642"/>
                    </a:lnTo>
                    <a:lnTo>
                      <a:pt x="820" y="642"/>
                    </a:lnTo>
                    <a:lnTo>
                      <a:pt x="822" y="639"/>
                    </a:lnTo>
                    <a:lnTo>
                      <a:pt x="824" y="639"/>
                    </a:lnTo>
                    <a:lnTo>
                      <a:pt x="829" y="636"/>
                    </a:lnTo>
                    <a:lnTo>
                      <a:pt x="829" y="636"/>
                    </a:lnTo>
                    <a:lnTo>
                      <a:pt x="833" y="633"/>
                    </a:lnTo>
                    <a:lnTo>
                      <a:pt x="836" y="632"/>
                    </a:lnTo>
                    <a:lnTo>
                      <a:pt x="836" y="632"/>
                    </a:lnTo>
                    <a:lnTo>
                      <a:pt x="838" y="630"/>
                    </a:lnTo>
                    <a:lnTo>
                      <a:pt x="841" y="629"/>
                    </a:lnTo>
                    <a:lnTo>
                      <a:pt x="842" y="629"/>
                    </a:lnTo>
                    <a:lnTo>
                      <a:pt x="843" y="627"/>
                    </a:lnTo>
                    <a:lnTo>
                      <a:pt x="843" y="627"/>
                    </a:lnTo>
                    <a:lnTo>
                      <a:pt x="845" y="626"/>
                    </a:lnTo>
                    <a:lnTo>
                      <a:pt x="848" y="626"/>
                    </a:lnTo>
                    <a:lnTo>
                      <a:pt x="852" y="626"/>
                    </a:lnTo>
                    <a:lnTo>
                      <a:pt x="852" y="626"/>
                    </a:lnTo>
                    <a:lnTo>
                      <a:pt x="861" y="627"/>
                    </a:lnTo>
                    <a:lnTo>
                      <a:pt x="868" y="629"/>
                    </a:lnTo>
                    <a:lnTo>
                      <a:pt x="868" y="629"/>
                    </a:lnTo>
                    <a:lnTo>
                      <a:pt x="870" y="630"/>
                    </a:lnTo>
                    <a:lnTo>
                      <a:pt x="871" y="632"/>
                    </a:lnTo>
                    <a:lnTo>
                      <a:pt x="871" y="635"/>
                    </a:lnTo>
                    <a:lnTo>
                      <a:pt x="873" y="636"/>
                    </a:lnTo>
                    <a:lnTo>
                      <a:pt x="873" y="636"/>
                    </a:lnTo>
                    <a:lnTo>
                      <a:pt x="877" y="638"/>
                    </a:lnTo>
                    <a:lnTo>
                      <a:pt x="880" y="639"/>
                    </a:lnTo>
                    <a:lnTo>
                      <a:pt x="883" y="639"/>
                    </a:lnTo>
                    <a:lnTo>
                      <a:pt x="883" y="639"/>
                    </a:lnTo>
                    <a:lnTo>
                      <a:pt x="886" y="638"/>
                    </a:lnTo>
                    <a:lnTo>
                      <a:pt x="889" y="638"/>
                    </a:lnTo>
                    <a:lnTo>
                      <a:pt x="891" y="639"/>
                    </a:lnTo>
                    <a:lnTo>
                      <a:pt x="891" y="639"/>
                    </a:lnTo>
                    <a:lnTo>
                      <a:pt x="896" y="642"/>
                    </a:lnTo>
                    <a:lnTo>
                      <a:pt x="899" y="642"/>
                    </a:lnTo>
                    <a:lnTo>
                      <a:pt x="900" y="641"/>
                    </a:lnTo>
                    <a:lnTo>
                      <a:pt x="900" y="641"/>
                    </a:lnTo>
                    <a:lnTo>
                      <a:pt x="902" y="639"/>
                    </a:lnTo>
                    <a:lnTo>
                      <a:pt x="905" y="639"/>
                    </a:lnTo>
                    <a:lnTo>
                      <a:pt x="909" y="636"/>
                    </a:lnTo>
                    <a:lnTo>
                      <a:pt x="909" y="636"/>
                    </a:lnTo>
                    <a:lnTo>
                      <a:pt x="910" y="633"/>
                    </a:lnTo>
                    <a:lnTo>
                      <a:pt x="910" y="630"/>
                    </a:lnTo>
                    <a:lnTo>
                      <a:pt x="910" y="629"/>
                    </a:lnTo>
                    <a:lnTo>
                      <a:pt x="910" y="629"/>
                    </a:lnTo>
                    <a:lnTo>
                      <a:pt x="908" y="625"/>
                    </a:lnTo>
                    <a:lnTo>
                      <a:pt x="906" y="620"/>
                    </a:lnTo>
                    <a:lnTo>
                      <a:pt x="906" y="620"/>
                    </a:lnTo>
                    <a:lnTo>
                      <a:pt x="906" y="619"/>
                    </a:lnTo>
                    <a:lnTo>
                      <a:pt x="908" y="617"/>
                    </a:lnTo>
                    <a:lnTo>
                      <a:pt x="909" y="616"/>
                    </a:lnTo>
                    <a:lnTo>
                      <a:pt x="910" y="614"/>
                    </a:lnTo>
                    <a:lnTo>
                      <a:pt x="910" y="614"/>
                    </a:lnTo>
                    <a:lnTo>
                      <a:pt x="912" y="613"/>
                    </a:lnTo>
                    <a:lnTo>
                      <a:pt x="913" y="611"/>
                    </a:lnTo>
                    <a:lnTo>
                      <a:pt x="916" y="610"/>
                    </a:lnTo>
                    <a:lnTo>
                      <a:pt x="916" y="610"/>
                    </a:lnTo>
                    <a:lnTo>
                      <a:pt x="919" y="607"/>
                    </a:lnTo>
                    <a:lnTo>
                      <a:pt x="919" y="606"/>
                    </a:lnTo>
                    <a:lnTo>
                      <a:pt x="921" y="606"/>
                    </a:lnTo>
                    <a:lnTo>
                      <a:pt x="921" y="606"/>
                    </a:lnTo>
                    <a:lnTo>
                      <a:pt x="929" y="610"/>
                    </a:lnTo>
                    <a:lnTo>
                      <a:pt x="929" y="610"/>
                    </a:lnTo>
                    <a:lnTo>
                      <a:pt x="932" y="610"/>
                    </a:lnTo>
                    <a:lnTo>
                      <a:pt x="937" y="611"/>
                    </a:lnTo>
                    <a:lnTo>
                      <a:pt x="937" y="611"/>
                    </a:lnTo>
                    <a:lnTo>
                      <a:pt x="941" y="613"/>
                    </a:lnTo>
                    <a:lnTo>
                      <a:pt x="945" y="614"/>
                    </a:lnTo>
                    <a:lnTo>
                      <a:pt x="945" y="614"/>
                    </a:lnTo>
                    <a:lnTo>
                      <a:pt x="951" y="616"/>
                    </a:lnTo>
                    <a:lnTo>
                      <a:pt x="956" y="617"/>
                    </a:lnTo>
                    <a:lnTo>
                      <a:pt x="957" y="619"/>
                    </a:lnTo>
                    <a:lnTo>
                      <a:pt x="957" y="619"/>
                    </a:lnTo>
                    <a:lnTo>
                      <a:pt x="957" y="623"/>
                    </a:lnTo>
                    <a:lnTo>
                      <a:pt x="957" y="626"/>
                    </a:lnTo>
                    <a:lnTo>
                      <a:pt x="958" y="627"/>
                    </a:lnTo>
                    <a:lnTo>
                      <a:pt x="958" y="627"/>
                    </a:lnTo>
                    <a:lnTo>
                      <a:pt x="963" y="632"/>
                    </a:lnTo>
                    <a:lnTo>
                      <a:pt x="964" y="633"/>
                    </a:lnTo>
                    <a:lnTo>
                      <a:pt x="966" y="633"/>
                    </a:lnTo>
                    <a:lnTo>
                      <a:pt x="966" y="633"/>
                    </a:lnTo>
                    <a:lnTo>
                      <a:pt x="967" y="633"/>
                    </a:lnTo>
                    <a:lnTo>
                      <a:pt x="970" y="635"/>
                    </a:lnTo>
                    <a:lnTo>
                      <a:pt x="976" y="636"/>
                    </a:lnTo>
                    <a:lnTo>
                      <a:pt x="976" y="636"/>
                    </a:lnTo>
                    <a:lnTo>
                      <a:pt x="980" y="635"/>
                    </a:lnTo>
                    <a:lnTo>
                      <a:pt x="985" y="633"/>
                    </a:lnTo>
                    <a:lnTo>
                      <a:pt x="985" y="633"/>
                    </a:lnTo>
                    <a:lnTo>
                      <a:pt x="989" y="632"/>
                    </a:lnTo>
                    <a:lnTo>
                      <a:pt x="995" y="632"/>
                    </a:lnTo>
                    <a:lnTo>
                      <a:pt x="995" y="632"/>
                    </a:lnTo>
                    <a:lnTo>
                      <a:pt x="1001" y="633"/>
                    </a:lnTo>
                    <a:lnTo>
                      <a:pt x="1007" y="633"/>
                    </a:lnTo>
                    <a:lnTo>
                      <a:pt x="1007" y="633"/>
                    </a:lnTo>
                    <a:lnTo>
                      <a:pt x="1011" y="633"/>
                    </a:lnTo>
                    <a:lnTo>
                      <a:pt x="1014" y="635"/>
                    </a:lnTo>
                    <a:lnTo>
                      <a:pt x="1015" y="636"/>
                    </a:lnTo>
                    <a:lnTo>
                      <a:pt x="1015" y="636"/>
                    </a:lnTo>
                    <a:lnTo>
                      <a:pt x="1017" y="638"/>
                    </a:lnTo>
                    <a:lnTo>
                      <a:pt x="1020" y="638"/>
                    </a:lnTo>
                    <a:lnTo>
                      <a:pt x="1023" y="639"/>
                    </a:lnTo>
                    <a:lnTo>
                      <a:pt x="1024" y="641"/>
                    </a:lnTo>
                    <a:lnTo>
                      <a:pt x="1024" y="641"/>
                    </a:lnTo>
                    <a:lnTo>
                      <a:pt x="1025" y="642"/>
                    </a:lnTo>
                    <a:lnTo>
                      <a:pt x="1027" y="643"/>
                    </a:lnTo>
                    <a:lnTo>
                      <a:pt x="1031" y="648"/>
                    </a:lnTo>
                    <a:lnTo>
                      <a:pt x="1031" y="648"/>
                    </a:lnTo>
                    <a:lnTo>
                      <a:pt x="1033" y="648"/>
                    </a:lnTo>
                    <a:lnTo>
                      <a:pt x="1039" y="649"/>
                    </a:lnTo>
                    <a:lnTo>
                      <a:pt x="1043" y="649"/>
                    </a:lnTo>
                    <a:lnTo>
                      <a:pt x="1046" y="649"/>
                    </a:lnTo>
                    <a:lnTo>
                      <a:pt x="1046" y="649"/>
                    </a:lnTo>
                    <a:lnTo>
                      <a:pt x="1049" y="651"/>
                    </a:lnTo>
                    <a:lnTo>
                      <a:pt x="1055" y="651"/>
                    </a:lnTo>
                    <a:lnTo>
                      <a:pt x="1059" y="651"/>
                    </a:lnTo>
                    <a:lnTo>
                      <a:pt x="1062" y="649"/>
                    </a:lnTo>
                    <a:lnTo>
                      <a:pt x="1062" y="649"/>
                    </a:lnTo>
                    <a:lnTo>
                      <a:pt x="1063" y="649"/>
                    </a:lnTo>
                    <a:lnTo>
                      <a:pt x="1068" y="648"/>
                    </a:lnTo>
                    <a:lnTo>
                      <a:pt x="1076" y="646"/>
                    </a:lnTo>
                    <a:lnTo>
                      <a:pt x="1076" y="646"/>
                    </a:lnTo>
                    <a:lnTo>
                      <a:pt x="1082" y="645"/>
                    </a:lnTo>
                    <a:lnTo>
                      <a:pt x="1085" y="643"/>
                    </a:lnTo>
                    <a:lnTo>
                      <a:pt x="1085" y="642"/>
                    </a:lnTo>
                    <a:lnTo>
                      <a:pt x="1085" y="642"/>
                    </a:lnTo>
                    <a:lnTo>
                      <a:pt x="1087" y="641"/>
                    </a:lnTo>
                    <a:lnTo>
                      <a:pt x="1090" y="639"/>
                    </a:lnTo>
                    <a:lnTo>
                      <a:pt x="1095" y="636"/>
                    </a:lnTo>
                    <a:lnTo>
                      <a:pt x="1095" y="636"/>
                    </a:lnTo>
                    <a:lnTo>
                      <a:pt x="1098" y="635"/>
                    </a:lnTo>
                    <a:lnTo>
                      <a:pt x="1103" y="635"/>
                    </a:lnTo>
                    <a:lnTo>
                      <a:pt x="1107" y="636"/>
                    </a:lnTo>
                    <a:lnTo>
                      <a:pt x="1110" y="638"/>
                    </a:lnTo>
                    <a:lnTo>
                      <a:pt x="1110" y="638"/>
                    </a:lnTo>
                    <a:lnTo>
                      <a:pt x="1111" y="639"/>
                    </a:lnTo>
                    <a:lnTo>
                      <a:pt x="1114" y="639"/>
                    </a:lnTo>
                    <a:lnTo>
                      <a:pt x="1120" y="639"/>
                    </a:lnTo>
                    <a:lnTo>
                      <a:pt x="1120" y="639"/>
                    </a:lnTo>
                    <a:lnTo>
                      <a:pt x="1126" y="639"/>
                    </a:lnTo>
                    <a:lnTo>
                      <a:pt x="1129" y="641"/>
                    </a:lnTo>
                    <a:lnTo>
                      <a:pt x="1130" y="642"/>
                    </a:lnTo>
                    <a:lnTo>
                      <a:pt x="1130" y="642"/>
                    </a:lnTo>
                    <a:lnTo>
                      <a:pt x="1133" y="643"/>
                    </a:lnTo>
                    <a:lnTo>
                      <a:pt x="1136" y="645"/>
                    </a:lnTo>
                    <a:lnTo>
                      <a:pt x="1142" y="645"/>
                    </a:lnTo>
                    <a:lnTo>
                      <a:pt x="1142" y="645"/>
                    </a:lnTo>
                    <a:lnTo>
                      <a:pt x="1148" y="642"/>
                    </a:lnTo>
                    <a:lnTo>
                      <a:pt x="1154" y="639"/>
                    </a:lnTo>
                    <a:lnTo>
                      <a:pt x="1154" y="639"/>
                    </a:lnTo>
                    <a:lnTo>
                      <a:pt x="1157" y="638"/>
                    </a:lnTo>
                    <a:lnTo>
                      <a:pt x="1158" y="636"/>
                    </a:lnTo>
                    <a:lnTo>
                      <a:pt x="1158" y="633"/>
                    </a:lnTo>
                    <a:lnTo>
                      <a:pt x="1158" y="633"/>
                    </a:lnTo>
                    <a:lnTo>
                      <a:pt x="1159" y="632"/>
                    </a:lnTo>
                    <a:lnTo>
                      <a:pt x="1161" y="627"/>
                    </a:lnTo>
                    <a:lnTo>
                      <a:pt x="1164" y="622"/>
                    </a:lnTo>
                    <a:lnTo>
                      <a:pt x="1164" y="622"/>
                    </a:lnTo>
                    <a:lnTo>
                      <a:pt x="1167" y="616"/>
                    </a:lnTo>
                    <a:lnTo>
                      <a:pt x="1171" y="611"/>
                    </a:lnTo>
                    <a:lnTo>
                      <a:pt x="1171" y="611"/>
                    </a:lnTo>
                    <a:lnTo>
                      <a:pt x="1174" y="608"/>
                    </a:lnTo>
                    <a:lnTo>
                      <a:pt x="1176" y="607"/>
                    </a:lnTo>
                    <a:lnTo>
                      <a:pt x="1177" y="606"/>
                    </a:lnTo>
                    <a:lnTo>
                      <a:pt x="1177" y="606"/>
                    </a:lnTo>
                    <a:lnTo>
                      <a:pt x="1176" y="600"/>
                    </a:lnTo>
                    <a:lnTo>
                      <a:pt x="1174" y="597"/>
                    </a:lnTo>
                    <a:lnTo>
                      <a:pt x="1173" y="597"/>
                    </a:lnTo>
                    <a:lnTo>
                      <a:pt x="1173" y="597"/>
                    </a:lnTo>
                    <a:lnTo>
                      <a:pt x="1171" y="597"/>
                    </a:lnTo>
                    <a:lnTo>
                      <a:pt x="1170" y="595"/>
                    </a:lnTo>
                    <a:lnTo>
                      <a:pt x="1170" y="594"/>
                    </a:lnTo>
                    <a:lnTo>
                      <a:pt x="1173" y="591"/>
                    </a:lnTo>
                    <a:lnTo>
                      <a:pt x="1173" y="591"/>
                    </a:lnTo>
                    <a:lnTo>
                      <a:pt x="1177" y="587"/>
                    </a:lnTo>
                    <a:lnTo>
                      <a:pt x="1181" y="585"/>
                    </a:lnTo>
                    <a:lnTo>
                      <a:pt x="1187" y="585"/>
                    </a:lnTo>
                    <a:lnTo>
                      <a:pt x="1187" y="585"/>
                    </a:lnTo>
                    <a:lnTo>
                      <a:pt x="1194" y="584"/>
                    </a:lnTo>
                    <a:lnTo>
                      <a:pt x="1200" y="584"/>
                    </a:lnTo>
                    <a:lnTo>
                      <a:pt x="1205" y="584"/>
                    </a:lnTo>
                    <a:lnTo>
                      <a:pt x="1205" y="584"/>
                    </a:lnTo>
                    <a:lnTo>
                      <a:pt x="1210" y="585"/>
                    </a:lnTo>
                    <a:lnTo>
                      <a:pt x="1213" y="585"/>
                    </a:lnTo>
                    <a:lnTo>
                      <a:pt x="1218" y="587"/>
                    </a:lnTo>
                    <a:lnTo>
                      <a:pt x="1218" y="587"/>
                    </a:lnTo>
                    <a:lnTo>
                      <a:pt x="1222" y="588"/>
                    </a:lnTo>
                    <a:lnTo>
                      <a:pt x="1226" y="588"/>
                    </a:lnTo>
                    <a:lnTo>
                      <a:pt x="1229" y="590"/>
                    </a:lnTo>
                    <a:lnTo>
                      <a:pt x="1232" y="591"/>
                    </a:lnTo>
                    <a:lnTo>
                      <a:pt x="1232" y="591"/>
                    </a:lnTo>
                    <a:lnTo>
                      <a:pt x="1237" y="594"/>
                    </a:lnTo>
                    <a:lnTo>
                      <a:pt x="1238" y="597"/>
                    </a:lnTo>
                    <a:lnTo>
                      <a:pt x="1240" y="598"/>
                    </a:lnTo>
                    <a:lnTo>
                      <a:pt x="1240" y="598"/>
                    </a:lnTo>
                    <a:lnTo>
                      <a:pt x="1240" y="601"/>
                    </a:lnTo>
                    <a:lnTo>
                      <a:pt x="1241" y="603"/>
                    </a:lnTo>
                    <a:lnTo>
                      <a:pt x="1243" y="604"/>
                    </a:lnTo>
                    <a:lnTo>
                      <a:pt x="1245" y="610"/>
                    </a:lnTo>
                    <a:lnTo>
                      <a:pt x="1245" y="610"/>
                    </a:lnTo>
                    <a:lnTo>
                      <a:pt x="1247" y="616"/>
                    </a:lnTo>
                    <a:lnTo>
                      <a:pt x="1248" y="619"/>
                    </a:lnTo>
                    <a:lnTo>
                      <a:pt x="1250" y="622"/>
                    </a:lnTo>
                    <a:lnTo>
                      <a:pt x="1251" y="623"/>
                    </a:lnTo>
                    <a:lnTo>
                      <a:pt x="1251" y="623"/>
                    </a:lnTo>
                    <a:lnTo>
                      <a:pt x="1256" y="632"/>
                    </a:lnTo>
                    <a:lnTo>
                      <a:pt x="1257" y="635"/>
                    </a:lnTo>
                    <a:lnTo>
                      <a:pt x="1257" y="638"/>
                    </a:lnTo>
                    <a:lnTo>
                      <a:pt x="1257" y="638"/>
                    </a:lnTo>
                    <a:lnTo>
                      <a:pt x="1257" y="642"/>
                    </a:lnTo>
                    <a:lnTo>
                      <a:pt x="1259" y="643"/>
                    </a:lnTo>
                    <a:lnTo>
                      <a:pt x="1261" y="645"/>
                    </a:lnTo>
                    <a:lnTo>
                      <a:pt x="1261" y="645"/>
                    </a:lnTo>
                    <a:lnTo>
                      <a:pt x="1266" y="645"/>
                    </a:lnTo>
                    <a:lnTo>
                      <a:pt x="1270" y="646"/>
                    </a:lnTo>
                    <a:lnTo>
                      <a:pt x="1272" y="648"/>
                    </a:lnTo>
                    <a:lnTo>
                      <a:pt x="1273" y="648"/>
                    </a:lnTo>
                    <a:lnTo>
                      <a:pt x="1273" y="648"/>
                    </a:lnTo>
                    <a:lnTo>
                      <a:pt x="1279" y="649"/>
                    </a:lnTo>
                    <a:lnTo>
                      <a:pt x="1285" y="654"/>
                    </a:lnTo>
                    <a:lnTo>
                      <a:pt x="1285" y="654"/>
                    </a:lnTo>
                    <a:lnTo>
                      <a:pt x="1288" y="655"/>
                    </a:lnTo>
                    <a:lnTo>
                      <a:pt x="1291" y="657"/>
                    </a:lnTo>
                    <a:lnTo>
                      <a:pt x="1293" y="657"/>
                    </a:lnTo>
                    <a:lnTo>
                      <a:pt x="1293" y="660"/>
                    </a:lnTo>
                    <a:lnTo>
                      <a:pt x="1293" y="660"/>
                    </a:lnTo>
                    <a:lnTo>
                      <a:pt x="1293" y="662"/>
                    </a:lnTo>
                    <a:lnTo>
                      <a:pt x="1295" y="664"/>
                    </a:lnTo>
                    <a:lnTo>
                      <a:pt x="1296" y="670"/>
                    </a:lnTo>
                    <a:lnTo>
                      <a:pt x="1296" y="670"/>
                    </a:lnTo>
                    <a:lnTo>
                      <a:pt x="1296" y="671"/>
                    </a:lnTo>
                    <a:lnTo>
                      <a:pt x="1299" y="673"/>
                    </a:lnTo>
                    <a:lnTo>
                      <a:pt x="1304" y="674"/>
                    </a:lnTo>
                    <a:lnTo>
                      <a:pt x="1308" y="674"/>
                    </a:lnTo>
                    <a:lnTo>
                      <a:pt x="1308" y="674"/>
                    </a:lnTo>
                    <a:lnTo>
                      <a:pt x="1314" y="674"/>
                    </a:lnTo>
                    <a:lnTo>
                      <a:pt x="1317" y="674"/>
                    </a:lnTo>
                    <a:lnTo>
                      <a:pt x="1318" y="671"/>
                    </a:lnTo>
                    <a:lnTo>
                      <a:pt x="1318" y="671"/>
                    </a:lnTo>
                    <a:lnTo>
                      <a:pt x="1320" y="670"/>
                    </a:lnTo>
                    <a:lnTo>
                      <a:pt x="1324" y="668"/>
                    </a:lnTo>
                    <a:lnTo>
                      <a:pt x="1327" y="668"/>
                    </a:lnTo>
                    <a:lnTo>
                      <a:pt x="1330" y="667"/>
                    </a:lnTo>
                    <a:lnTo>
                      <a:pt x="1330" y="667"/>
                    </a:lnTo>
                    <a:lnTo>
                      <a:pt x="1331" y="665"/>
                    </a:lnTo>
                    <a:lnTo>
                      <a:pt x="1336" y="665"/>
                    </a:lnTo>
                    <a:lnTo>
                      <a:pt x="1337" y="667"/>
                    </a:lnTo>
                    <a:lnTo>
                      <a:pt x="1339" y="670"/>
                    </a:lnTo>
                    <a:lnTo>
                      <a:pt x="1339" y="670"/>
                    </a:lnTo>
                    <a:lnTo>
                      <a:pt x="1339" y="674"/>
                    </a:lnTo>
                    <a:lnTo>
                      <a:pt x="1340" y="676"/>
                    </a:lnTo>
                    <a:lnTo>
                      <a:pt x="1340" y="678"/>
                    </a:lnTo>
                    <a:lnTo>
                      <a:pt x="1339" y="680"/>
                    </a:lnTo>
                    <a:lnTo>
                      <a:pt x="1339" y="680"/>
                    </a:lnTo>
                    <a:lnTo>
                      <a:pt x="1337" y="681"/>
                    </a:lnTo>
                    <a:lnTo>
                      <a:pt x="1334" y="686"/>
                    </a:lnTo>
                    <a:lnTo>
                      <a:pt x="1333" y="695"/>
                    </a:lnTo>
                    <a:lnTo>
                      <a:pt x="1333" y="695"/>
                    </a:lnTo>
                    <a:lnTo>
                      <a:pt x="1331" y="697"/>
                    </a:lnTo>
                    <a:lnTo>
                      <a:pt x="1330" y="699"/>
                    </a:lnTo>
                    <a:lnTo>
                      <a:pt x="1327" y="700"/>
                    </a:lnTo>
                    <a:lnTo>
                      <a:pt x="1326" y="703"/>
                    </a:lnTo>
                    <a:lnTo>
                      <a:pt x="1326" y="703"/>
                    </a:lnTo>
                    <a:lnTo>
                      <a:pt x="1324" y="706"/>
                    </a:lnTo>
                    <a:lnTo>
                      <a:pt x="1323" y="708"/>
                    </a:lnTo>
                    <a:lnTo>
                      <a:pt x="1321" y="709"/>
                    </a:lnTo>
                    <a:lnTo>
                      <a:pt x="1320" y="711"/>
                    </a:lnTo>
                    <a:lnTo>
                      <a:pt x="1320" y="711"/>
                    </a:lnTo>
                    <a:lnTo>
                      <a:pt x="1320" y="712"/>
                    </a:lnTo>
                    <a:lnTo>
                      <a:pt x="1317" y="714"/>
                    </a:lnTo>
                    <a:lnTo>
                      <a:pt x="1312" y="712"/>
                    </a:lnTo>
                    <a:lnTo>
                      <a:pt x="1310" y="711"/>
                    </a:lnTo>
                    <a:lnTo>
                      <a:pt x="1310" y="711"/>
                    </a:lnTo>
                    <a:lnTo>
                      <a:pt x="1308" y="711"/>
                    </a:lnTo>
                    <a:lnTo>
                      <a:pt x="1305" y="712"/>
                    </a:lnTo>
                    <a:lnTo>
                      <a:pt x="1302" y="715"/>
                    </a:lnTo>
                    <a:lnTo>
                      <a:pt x="1301" y="715"/>
                    </a:lnTo>
                    <a:lnTo>
                      <a:pt x="1301" y="715"/>
                    </a:lnTo>
                    <a:lnTo>
                      <a:pt x="1299" y="716"/>
                    </a:lnTo>
                    <a:lnTo>
                      <a:pt x="1298" y="719"/>
                    </a:lnTo>
                    <a:lnTo>
                      <a:pt x="1298" y="724"/>
                    </a:lnTo>
                    <a:lnTo>
                      <a:pt x="1298" y="724"/>
                    </a:lnTo>
                    <a:lnTo>
                      <a:pt x="1298" y="728"/>
                    </a:lnTo>
                    <a:lnTo>
                      <a:pt x="1298" y="731"/>
                    </a:lnTo>
                    <a:lnTo>
                      <a:pt x="1299" y="734"/>
                    </a:lnTo>
                    <a:lnTo>
                      <a:pt x="1299" y="734"/>
                    </a:lnTo>
                    <a:lnTo>
                      <a:pt x="1299" y="738"/>
                    </a:lnTo>
                    <a:lnTo>
                      <a:pt x="1299" y="744"/>
                    </a:lnTo>
                    <a:lnTo>
                      <a:pt x="1299" y="744"/>
                    </a:lnTo>
                    <a:lnTo>
                      <a:pt x="1305" y="741"/>
                    </a:lnTo>
                    <a:lnTo>
                      <a:pt x="1310" y="740"/>
                    </a:lnTo>
                    <a:lnTo>
                      <a:pt x="1310" y="740"/>
                    </a:lnTo>
                    <a:lnTo>
                      <a:pt x="1312" y="741"/>
                    </a:lnTo>
                    <a:lnTo>
                      <a:pt x="1317" y="743"/>
                    </a:lnTo>
                    <a:lnTo>
                      <a:pt x="1320" y="746"/>
                    </a:lnTo>
                    <a:lnTo>
                      <a:pt x="1323" y="747"/>
                    </a:lnTo>
                    <a:lnTo>
                      <a:pt x="1323" y="747"/>
                    </a:lnTo>
                    <a:lnTo>
                      <a:pt x="1330" y="744"/>
                    </a:lnTo>
                    <a:lnTo>
                      <a:pt x="1339" y="740"/>
                    </a:lnTo>
                    <a:lnTo>
                      <a:pt x="1347" y="734"/>
                    </a:lnTo>
                    <a:lnTo>
                      <a:pt x="1350" y="730"/>
                    </a:lnTo>
                    <a:lnTo>
                      <a:pt x="1350" y="730"/>
                    </a:lnTo>
                    <a:lnTo>
                      <a:pt x="1353" y="727"/>
                    </a:lnTo>
                    <a:lnTo>
                      <a:pt x="1358" y="721"/>
                    </a:lnTo>
                    <a:lnTo>
                      <a:pt x="1369" y="709"/>
                    </a:lnTo>
                    <a:lnTo>
                      <a:pt x="1369" y="709"/>
                    </a:lnTo>
                    <a:lnTo>
                      <a:pt x="1379" y="697"/>
                    </a:lnTo>
                    <a:lnTo>
                      <a:pt x="1384" y="692"/>
                    </a:lnTo>
                    <a:lnTo>
                      <a:pt x="1387" y="686"/>
                    </a:lnTo>
                    <a:lnTo>
                      <a:pt x="1387" y="686"/>
                    </a:lnTo>
                    <a:lnTo>
                      <a:pt x="1393" y="677"/>
                    </a:lnTo>
                    <a:lnTo>
                      <a:pt x="1398" y="670"/>
                    </a:lnTo>
                    <a:lnTo>
                      <a:pt x="1398" y="670"/>
                    </a:lnTo>
                    <a:lnTo>
                      <a:pt x="1401" y="665"/>
                    </a:lnTo>
                    <a:lnTo>
                      <a:pt x="1406" y="657"/>
                    </a:lnTo>
                    <a:lnTo>
                      <a:pt x="1406" y="657"/>
                    </a:lnTo>
                    <a:lnTo>
                      <a:pt x="1409" y="649"/>
                    </a:lnTo>
                    <a:lnTo>
                      <a:pt x="1410" y="639"/>
                    </a:lnTo>
                    <a:lnTo>
                      <a:pt x="1411" y="626"/>
                    </a:lnTo>
                    <a:lnTo>
                      <a:pt x="1411" y="626"/>
                    </a:lnTo>
                    <a:lnTo>
                      <a:pt x="1411" y="623"/>
                    </a:lnTo>
                    <a:lnTo>
                      <a:pt x="1413" y="619"/>
                    </a:lnTo>
                    <a:lnTo>
                      <a:pt x="1413" y="619"/>
                    </a:lnTo>
                    <a:lnTo>
                      <a:pt x="1414" y="616"/>
                    </a:lnTo>
                    <a:lnTo>
                      <a:pt x="1416" y="613"/>
                    </a:lnTo>
                    <a:lnTo>
                      <a:pt x="1417" y="611"/>
                    </a:lnTo>
                    <a:lnTo>
                      <a:pt x="1417" y="611"/>
                    </a:lnTo>
                    <a:lnTo>
                      <a:pt x="1420" y="608"/>
                    </a:lnTo>
                    <a:lnTo>
                      <a:pt x="1420" y="607"/>
                    </a:lnTo>
                    <a:lnTo>
                      <a:pt x="1420" y="603"/>
                    </a:lnTo>
                    <a:lnTo>
                      <a:pt x="1420" y="603"/>
                    </a:lnTo>
                    <a:lnTo>
                      <a:pt x="1419" y="598"/>
                    </a:lnTo>
                    <a:lnTo>
                      <a:pt x="1419" y="594"/>
                    </a:lnTo>
                    <a:lnTo>
                      <a:pt x="1419" y="594"/>
                    </a:lnTo>
                    <a:lnTo>
                      <a:pt x="1419" y="592"/>
                    </a:lnTo>
                    <a:lnTo>
                      <a:pt x="1420" y="591"/>
                    </a:lnTo>
                    <a:lnTo>
                      <a:pt x="1420" y="591"/>
                    </a:lnTo>
                    <a:lnTo>
                      <a:pt x="1422" y="590"/>
                    </a:lnTo>
                    <a:lnTo>
                      <a:pt x="1420" y="588"/>
                    </a:lnTo>
                    <a:lnTo>
                      <a:pt x="1416" y="585"/>
                    </a:lnTo>
                    <a:lnTo>
                      <a:pt x="1416" y="585"/>
                    </a:lnTo>
                    <a:lnTo>
                      <a:pt x="1411" y="582"/>
                    </a:lnTo>
                    <a:lnTo>
                      <a:pt x="1410" y="581"/>
                    </a:lnTo>
                    <a:lnTo>
                      <a:pt x="1409" y="579"/>
                    </a:lnTo>
                    <a:lnTo>
                      <a:pt x="1409" y="579"/>
                    </a:lnTo>
                    <a:lnTo>
                      <a:pt x="1409" y="576"/>
                    </a:lnTo>
                    <a:lnTo>
                      <a:pt x="1406" y="573"/>
                    </a:lnTo>
                    <a:lnTo>
                      <a:pt x="1403" y="572"/>
                    </a:lnTo>
                    <a:lnTo>
                      <a:pt x="1400" y="572"/>
                    </a:lnTo>
                    <a:lnTo>
                      <a:pt x="1400" y="572"/>
                    </a:lnTo>
                    <a:lnTo>
                      <a:pt x="1393" y="572"/>
                    </a:lnTo>
                    <a:lnTo>
                      <a:pt x="1391" y="572"/>
                    </a:lnTo>
                    <a:lnTo>
                      <a:pt x="1390" y="572"/>
                    </a:lnTo>
                    <a:lnTo>
                      <a:pt x="1390" y="572"/>
                    </a:lnTo>
                    <a:lnTo>
                      <a:pt x="1390" y="575"/>
                    </a:lnTo>
                    <a:lnTo>
                      <a:pt x="1388" y="576"/>
                    </a:lnTo>
                    <a:lnTo>
                      <a:pt x="1388" y="576"/>
                    </a:lnTo>
                    <a:lnTo>
                      <a:pt x="1388" y="576"/>
                    </a:lnTo>
                    <a:lnTo>
                      <a:pt x="1385" y="578"/>
                    </a:lnTo>
                    <a:lnTo>
                      <a:pt x="1382" y="581"/>
                    </a:lnTo>
                    <a:lnTo>
                      <a:pt x="1382" y="581"/>
                    </a:lnTo>
                    <a:lnTo>
                      <a:pt x="1379" y="582"/>
                    </a:lnTo>
                    <a:lnTo>
                      <a:pt x="1377" y="584"/>
                    </a:lnTo>
                    <a:lnTo>
                      <a:pt x="1375" y="584"/>
                    </a:lnTo>
                    <a:lnTo>
                      <a:pt x="1377" y="581"/>
                    </a:lnTo>
                    <a:lnTo>
                      <a:pt x="1377" y="581"/>
                    </a:lnTo>
                    <a:lnTo>
                      <a:pt x="1378" y="579"/>
                    </a:lnTo>
                    <a:lnTo>
                      <a:pt x="1377" y="578"/>
                    </a:lnTo>
                    <a:lnTo>
                      <a:pt x="1375" y="576"/>
                    </a:lnTo>
                    <a:lnTo>
                      <a:pt x="1375" y="575"/>
                    </a:lnTo>
                    <a:lnTo>
                      <a:pt x="1375" y="575"/>
                    </a:lnTo>
                    <a:lnTo>
                      <a:pt x="1377" y="571"/>
                    </a:lnTo>
                    <a:lnTo>
                      <a:pt x="1377" y="569"/>
                    </a:lnTo>
                    <a:lnTo>
                      <a:pt x="1375" y="569"/>
                    </a:lnTo>
                    <a:lnTo>
                      <a:pt x="1375" y="569"/>
                    </a:lnTo>
                    <a:lnTo>
                      <a:pt x="1372" y="572"/>
                    </a:lnTo>
                    <a:lnTo>
                      <a:pt x="1371" y="575"/>
                    </a:lnTo>
                    <a:lnTo>
                      <a:pt x="1369" y="576"/>
                    </a:lnTo>
                    <a:lnTo>
                      <a:pt x="1368" y="578"/>
                    </a:lnTo>
                    <a:lnTo>
                      <a:pt x="1368" y="578"/>
                    </a:lnTo>
                    <a:lnTo>
                      <a:pt x="1366" y="578"/>
                    </a:lnTo>
                    <a:lnTo>
                      <a:pt x="1366" y="576"/>
                    </a:lnTo>
                    <a:lnTo>
                      <a:pt x="1365" y="573"/>
                    </a:lnTo>
                    <a:lnTo>
                      <a:pt x="1366" y="566"/>
                    </a:lnTo>
                    <a:lnTo>
                      <a:pt x="1366" y="566"/>
                    </a:lnTo>
                    <a:lnTo>
                      <a:pt x="1366" y="565"/>
                    </a:lnTo>
                    <a:lnTo>
                      <a:pt x="1363" y="565"/>
                    </a:lnTo>
                    <a:lnTo>
                      <a:pt x="1353" y="566"/>
                    </a:lnTo>
                    <a:lnTo>
                      <a:pt x="1353" y="566"/>
                    </a:lnTo>
                    <a:lnTo>
                      <a:pt x="1349" y="565"/>
                    </a:lnTo>
                    <a:lnTo>
                      <a:pt x="1349" y="562"/>
                    </a:lnTo>
                    <a:lnTo>
                      <a:pt x="1350" y="560"/>
                    </a:lnTo>
                    <a:lnTo>
                      <a:pt x="1353" y="557"/>
                    </a:lnTo>
                    <a:lnTo>
                      <a:pt x="1353" y="557"/>
                    </a:lnTo>
                    <a:lnTo>
                      <a:pt x="1358" y="555"/>
                    </a:lnTo>
                    <a:lnTo>
                      <a:pt x="1359" y="553"/>
                    </a:lnTo>
                    <a:lnTo>
                      <a:pt x="1359" y="552"/>
                    </a:lnTo>
                    <a:lnTo>
                      <a:pt x="1362" y="550"/>
                    </a:lnTo>
                    <a:lnTo>
                      <a:pt x="1362" y="550"/>
                    </a:lnTo>
                    <a:lnTo>
                      <a:pt x="1377" y="541"/>
                    </a:lnTo>
                    <a:lnTo>
                      <a:pt x="1377" y="541"/>
                    </a:lnTo>
                    <a:lnTo>
                      <a:pt x="1381" y="537"/>
                    </a:lnTo>
                    <a:lnTo>
                      <a:pt x="1382" y="533"/>
                    </a:lnTo>
                    <a:lnTo>
                      <a:pt x="1382" y="533"/>
                    </a:lnTo>
                    <a:lnTo>
                      <a:pt x="1385" y="530"/>
                    </a:lnTo>
                    <a:lnTo>
                      <a:pt x="1388" y="527"/>
                    </a:lnTo>
                    <a:lnTo>
                      <a:pt x="1400" y="519"/>
                    </a:lnTo>
                    <a:lnTo>
                      <a:pt x="1400" y="519"/>
                    </a:lnTo>
                    <a:lnTo>
                      <a:pt x="1409" y="512"/>
                    </a:lnTo>
                    <a:lnTo>
                      <a:pt x="1413" y="506"/>
                    </a:lnTo>
                    <a:lnTo>
                      <a:pt x="1413" y="506"/>
                    </a:lnTo>
                    <a:lnTo>
                      <a:pt x="1416" y="503"/>
                    </a:lnTo>
                    <a:lnTo>
                      <a:pt x="1420" y="501"/>
                    </a:lnTo>
                    <a:lnTo>
                      <a:pt x="1423" y="498"/>
                    </a:lnTo>
                    <a:lnTo>
                      <a:pt x="1426" y="496"/>
                    </a:lnTo>
                    <a:lnTo>
                      <a:pt x="1426" y="496"/>
                    </a:lnTo>
                    <a:lnTo>
                      <a:pt x="1427" y="493"/>
                    </a:lnTo>
                    <a:lnTo>
                      <a:pt x="1433" y="490"/>
                    </a:lnTo>
                    <a:lnTo>
                      <a:pt x="1441" y="486"/>
                    </a:lnTo>
                    <a:lnTo>
                      <a:pt x="1448" y="484"/>
                    </a:lnTo>
                    <a:lnTo>
                      <a:pt x="1448" y="484"/>
                    </a:lnTo>
                    <a:lnTo>
                      <a:pt x="1455" y="483"/>
                    </a:lnTo>
                    <a:lnTo>
                      <a:pt x="1462" y="484"/>
                    </a:lnTo>
                    <a:lnTo>
                      <a:pt x="1470" y="486"/>
                    </a:lnTo>
                    <a:lnTo>
                      <a:pt x="1473" y="487"/>
                    </a:lnTo>
                    <a:lnTo>
                      <a:pt x="1473" y="487"/>
                    </a:lnTo>
                    <a:lnTo>
                      <a:pt x="1474" y="489"/>
                    </a:lnTo>
                    <a:lnTo>
                      <a:pt x="1477" y="489"/>
                    </a:lnTo>
                    <a:lnTo>
                      <a:pt x="1478" y="487"/>
                    </a:lnTo>
                    <a:lnTo>
                      <a:pt x="1478" y="487"/>
                    </a:lnTo>
                    <a:lnTo>
                      <a:pt x="1480" y="486"/>
                    </a:lnTo>
                    <a:lnTo>
                      <a:pt x="1483" y="486"/>
                    </a:lnTo>
                    <a:lnTo>
                      <a:pt x="1490" y="487"/>
                    </a:lnTo>
                    <a:lnTo>
                      <a:pt x="1490" y="487"/>
                    </a:lnTo>
                    <a:lnTo>
                      <a:pt x="1493" y="487"/>
                    </a:lnTo>
                    <a:lnTo>
                      <a:pt x="1496" y="486"/>
                    </a:lnTo>
                    <a:lnTo>
                      <a:pt x="1499" y="486"/>
                    </a:lnTo>
                    <a:lnTo>
                      <a:pt x="1502" y="486"/>
                    </a:lnTo>
                    <a:lnTo>
                      <a:pt x="1502" y="486"/>
                    </a:lnTo>
                    <a:lnTo>
                      <a:pt x="1506" y="486"/>
                    </a:lnTo>
                    <a:lnTo>
                      <a:pt x="1509" y="486"/>
                    </a:lnTo>
                    <a:lnTo>
                      <a:pt x="1511" y="483"/>
                    </a:lnTo>
                    <a:lnTo>
                      <a:pt x="1511" y="483"/>
                    </a:lnTo>
                    <a:lnTo>
                      <a:pt x="1513" y="480"/>
                    </a:lnTo>
                    <a:lnTo>
                      <a:pt x="1519" y="479"/>
                    </a:lnTo>
                    <a:lnTo>
                      <a:pt x="1524" y="480"/>
                    </a:lnTo>
                    <a:lnTo>
                      <a:pt x="1528" y="480"/>
                    </a:lnTo>
                    <a:lnTo>
                      <a:pt x="1528" y="480"/>
                    </a:lnTo>
                    <a:lnTo>
                      <a:pt x="1531" y="483"/>
                    </a:lnTo>
                    <a:lnTo>
                      <a:pt x="1534" y="483"/>
                    </a:lnTo>
                    <a:lnTo>
                      <a:pt x="1537" y="483"/>
                    </a:lnTo>
                    <a:lnTo>
                      <a:pt x="1537" y="483"/>
                    </a:lnTo>
                    <a:lnTo>
                      <a:pt x="1538" y="482"/>
                    </a:lnTo>
                    <a:lnTo>
                      <a:pt x="1540" y="483"/>
                    </a:lnTo>
                    <a:lnTo>
                      <a:pt x="1543" y="486"/>
                    </a:lnTo>
                    <a:lnTo>
                      <a:pt x="1544" y="487"/>
                    </a:lnTo>
                    <a:lnTo>
                      <a:pt x="1544" y="487"/>
                    </a:lnTo>
                    <a:lnTo>
                      <a:pt x="1545" y="487"/>
                    </a:lnTo>
                    <a:lnTo>
                      <a:pt x="1545" y="489"/>
                    </a:lnTo>
                    <a:lnTo>
                      <a:pt x="1544" y="490"/>
                    </a:lnTo>
                    <a:lnTo>
                      <a:pt x="1543" y="490"/>
                    </a:lnTo>
                    <a:lnTo>
                      <a:pt x="1543" y="490"/>
                    </a:lnTo>
                    <a:lnTo>
                      <a:pt x="1538" y="492"/>
                    </a:lnTo>
                    <a:lnTo>
                      <a:pt x="1537" y="493"/>
                    </a:lnTo>
                    <a:lnTo>
                      <a:pt x="1538" y="495"/>
                    </a:lnTo>
                    <a:lnTo>
                      <a:pt x="1538" y="495"/>
                    </a:lnTo>
                    <a:lnTo>
                      <a:pt x="1541" y="495"/>
                    </a:lnTo>
                    <a:lnTo>
                      <a:pt x="1544" y="495"/>
                    </a:lnTo>
                    <a:lnTo>
                      <a:pt x="1547" y="493"/>
                    </a:lnTo>
                    <a:lnTo>
                      <a:pt x="1550" y="493"/>
                    </a:lnTo>
                    <a:lnTo>
                      <a:pt x="1550" y="493"/>
                    </a:lnTo>
                    <a:lnTo>
                      <a:pt x="1556" y="493"/>
                    </a:lnTo>
                    <a:lnTo>
                      <a:pt x="1559" y="492"/>
                    </a:lnTo>
                    <a:lnTo>
                      <a:pt x="1563" y="490"/>
                    </a:lnTo>
                    <a:lnTo>
                      <a:pt x="1563" y="490"/>
                    </a:lnTo>
                    <a:lnTo>
                      <a:pt x="1566" y="490"/>
                    </a:lnTo>
                    <a:lnTo>
                      <a:pt x="1567" y="490"/>
                    </a:lnTo>
                    <a:lnTo>
                      <a:pt x="1569" y="490"/>
                    </a:lnTo>
                    <a:lnTo>
                      <a:pt x="1570" y="490"/>
                    </a:lnTo>
                    <a:lnTo>
                      <a:pt x="1570" y="490"/>
                    </a:lnTo>
                    <a:lnTo>
                      <a:pt x="1573" y="489"/>
                    </a:lnTo>
                    <a:lnTo>
                      <a:pt x="1576" y="487"/>
                    </a:lnTo>
                    <a:lnTo>
                      <a:pt x="1583" y="487"/>
                    </a:lnTo>
                    <a:lnTo>
                      <a:pt x="1583" y="487"/>
                    </a:lnTo>
                    <a:lnTo>
                      <a:pt x="1585" y="487"/>
                    </a:lnTo>
                    <a:lnTo>
                      <a:pt x="1583" y="486"/>
                    </a:lnTo>
                    <a:lnTo>
                      <a:pt x="1582" y="484"/>
                    </a:lnTo>
                    <a:lnTo>
                      <a:pt x="1578" y="484"/>
                    </a:lnTo>
                    <a:lnTo>
                      <a:pt x="1578" y="484"/>
                    </a:lnTo>
                    <a:lnTo>
                      <a:pt x="1575" y="483"/>
                    </a:lnTo>
                    <a:lnTo>
                      <a:pt x="1575" y="482"/>
                    </a:lnTo>
                    <a:lnTo>
                      <a:pt x="1575" y="479"/>
                    </a:lnTo>
                    <a:lnTo>
                      <a:pt x="1578" y="474"/>
                    </a:lnTo>
                    <a:lnTo>
                      <a:pt x="1578" y="474"/>
                    </a:lnTo>
                    <a:lnTo>
                      <a:pt x="1580" y="468"/>
                    </a:lnTo>
                    <a:lnTo>
                      <a:pt x="1586" y="466"/>
                    </a:lnTo>
                    <a:lnTo>
                      <a:pt x="1595" y="458"/>
                    </a:lnTo>
                    <a:lnTo>
                      <a:pt x="1595" y="458"/>
                    </a:lnTo>
                    <a:lnTo>
                      <a:pt x="1598" y="457"/>
                    </a:lnTo>
                    <a:lnTo>
                      <a:pt x="1601" y="455"/>
                    </a:lnTo>
                    <a:lnTo>
                      <a:pt x="1602" y="455"/>
                    </a:lnTo>
                    <a:lnTo>
                      <a:pt x="1604" y="454"/>
                    </a:lnTo>
                    <a:lnTo>
                      <a:pt x="1604" y="454"/>
                    </a:lnTo>
                    <a:lnTo>
                      <a:pt x="1605" y="447"/>
                    </a:lnTo>
                    <a:lnTo>
                      <a:pt x="1607" y="444"/>
                    </a:lnTo>
                    <a:lnTo>
                      <a:pt x="1610" y="442"/>
                    </a:lnTo>
                    <a:lnTo>
                      <a:pt x="1610" y="442"/>
                    </a:lnTo>
                    <a:lnTo>
                      <a:pt x="1618" y="444"/>
                    </a:lnTo>
                    <a:lnTo>
                      <a:pt x="1624" y="442"/>
                    </a:lnTo>
                    <a:lnTo>
                      <a:pt x="1628" y="441"/>
                    </a:lnTo>
                    <a:lnTo>
                      <a:pt x="1628" y="441"/>
                    </a:lnTo>
                    <a:lnTo>
                      <a:pt x="1631" y="441"/>
                    </a:lnTo>
                    <a:lnTo>
                      <a:pt x="1634" y="441"/>
                    </a:lnTo>
                    <a:lnTo>
                      <a:pt x="1634" y="444"/>
                    </a:lnTo>
                    <a:lnTo>
                      <a:pt x="1636" y="445"/>
                    </a:lnTo>
                    <a:lnTo>
                      <a:pt x="1636" y="445"/>
                    </a:lnTo>
                    <a:lnTo>
                      <a:pt x="1639" y="444"/>
                    </a:lnTo>
                    <a:lnTo>
                      <a:pt x="1640" y="442"/>
                    </a:lnTo>
                    <a:lnTo>
                      <a:pt x="1643" y="441"/>
                    </a:lnTo>
                    <a:lnTo>
                      <a:pt x="1645" y="441"/>
                    </a:lnTo>
                    <a:lnTo>
                      <a:pt x="1645" y="441"/>
                    </a:lnTo>
                    <a:lnTo>
                      <a:pt x="1646" y="442"/>
                    </a:lnTo>
                    <a:lnTo>
                      <a:pt x="1643" y="445"/>
                    </a:lnTo>
                    <a:lnTo>
                      <a:pt x="1642" y="448"/>
                    </a:lnTo>
                    <a:lnTo>
                      <a:pt x="1639" y="452"/>
                    </a:lnTo>
                    <a:lnTo>
                      <a:pt x="1639" y="452"/>
                    </a:lnTo>
                    <a:lnTo>
                      <a:pt x="1639" y="455"/>
                    </a:lnTo>
                    <a:lnTo>
                      <a:pt x="1640" y="455"/>
                    </a:lnTo>
                    <a:lnTo>
                      <a:pt x="1646" y="457"/>
                    </a:lnTo>
                    <a:lnTo>
                      <a:pt x="1646" y="457"/>
                    </a:lnTo>
                    <a:lnTo>
                      <a:pt x="1646" y="458"/>
                    </a:lnTo>
                    <a:lnTo>
                      <a:pt x="1645" y="460"/>
                    </a:lnTo>
                    <a:lnTo>
                      <a:pt x="1643" y="460"/>
                    </a:lnTo>
                    <a:lnTo>
                      <a:pt x="1643" y="461"/>
                    </a:lnTo>
                    <a:lnTo>
                      <a:pt x="1643" y="461"/>
                    </a:lnTo>
                    <a:lnTo>
                      <a:pt x="1645" y="463"/>
                    </a:lnTo>
                    <a:lnTo>
                      <a:pt x="1647" y="461"/>
                    </a:lnTo>
                    <a:lnTo>
                      <a:pt x="1652" y="460"/>
                    </a:lnTo>
                    <a:lnTo>
                      <a:pt x="1656" y="455"/>
                    </a:lnTo>
                    <a:lnTo>
                      <a:pt x="1656" y="455"/>
                    </a:lnTo>
                    <a:lnTo>
                      <a:pt x="1662" y="451"/>
                    </a:lnTo>
                    <a:lnTo>
                      <a:pt x="1668" y="448"/>
                    </a:lnTo>
                    <a:lnTo>
                      <a:pt x="1672" y="447"/>
                    </a:lnTo>
                    <a:lnTo>
                      <a:pt x="1677" y="447"/>
                    </a:lnTo>
                    <a:lnTo>
                      <a:pt x="1677" y="447"/>
                    </a:lnTo>
                    <a:lnTo>
                      <a:pt x="1678" y="445"/>
                    </a:lnTo>
                    <a:lnTo>
                      <a:pt x="1679" y="444"/>
                    </a:lnTo>
                    <a:lnTo>
                      <a:pt x="1678" y="435"/>
                    </a:lnTo>
                    <a:lnTo>
                      <a:pt x="1678" y="435"/>
                    </a:lnTo>
                    <a:lnTo>
                      <a:pt x="1679" y="432"/>
                    </a:lnTo>
                    <a:lnTo>
                      <a:pt x="1681" y="431"/>
                    </a:lnTo>
                    <a:lnTo>
                      <a:pt x="1687" y="428"/>
                    </a:lnTo>
                    <a:lnTo>
                      <a:pt x="1694" y="426"/>
                    </a:lnTo>
                    <a:lnTo>
                      <a:pt x="1698" y="428"/>
                    </a:lnTo>
                    <a:lnTo>
                      <a:pt x="1698" y="428"/>
                    </a:lnTo>
                    <a:lnTo>
                      <a:pt x="1701" y="429"/>
                    </a:lnTo>
                    <a:lnTo>
                      <a:pt x="1703" y="431"/>
                    </a:lnTo>
                    <a:lnTo>
                      <a:pt x="1701" y="431"/>
                    </a:lnTo>
                    <a:lnTo>
                      <a:pt x="1698" y="431"/>
                    </a:lnTo>
                    <a:lnTo>
                      <a:pt x="1698" y="431"/>
                    </a:lnTo>
                    <a:lnTo>
                      <a:pt x="1695" y="431"/>
                    </a:lnTo>
                    <a:lnTo>
                      <a:pt x="1693" y="432"/>
                    </a:lnTo>
                    <a:lnTo>
                      <a:pt x="1690" y="435"/>
                    </a:lnTo>
                    <a:lnTo>
                      <a:pt x="1690" y="439"/>
                    </a:lnTo>
                    <a:lnTo>
                      <a:pt x="1690" y="439"/>
                    </a:lnTo>
                    <a:lnTo>
                      <a:pt x="1690" y="442"/>
                    </a:lnTo>
                    <a:lnTo>
                      <a:pt x="1688" y="445"/>
                    </a:lnTo>
                    <a:lnTo>
                      <a:pt x="1687" y="448"/>
                    </a:lnTo>
                    <a:lnTo>
                      <a:pt x="1688" y="449"/>
                    </a:lnTo>
                    <a:lnTo>
                      <a:pt x="1688" y="449"/>
                    </a:lnTo>
                    <a:lnTo>
                      <a:pt x="1688" y="451"/>
                    </a:lnTo>
                    <a:lnTo>
                      <a:pt x="1687" y="451"/>
                    </a:lnTo>
                    <a:lnTo>
                      <a:pt x="1685" y="452"/>
                    </a:lnTo>
                    <a:lnTo>
                      <a:pt x="1684" y="454"/>
                    </a:lnTo>
                    <a:lnTo>
                      <a:pt x="1684" y="454"/>
                    </a:lnTo>
                    <a:lnTo>
                      <a:pt x="1684" y="458"/>
                    </a:lnTo>
                    <a:lnTo>
                      <a:pt x="1682" y="458"/>
                    </a:lnTo>
                    <a:lnTo>
                      <a:pt x="1681" y="460"/>
                    </a:lnTo>
                    <a:lnTo>
                      <a:pt x="1681" y="460"/>
                    </a:lnTo>
                    <a:lnTo>
                      <a:pt x="1672" y="461"/>
                    </a:lnTo>
                    <a:lnTo>
                      <a:pt x="1668" y="464"/>
                    </a:lnTo>
                    <a:lnTo>
                      <a:pt x="1666" y="466"/>
                    </a:lnTo>
                    <a:lnTo>
                      <a:pt x="1665" y="467"/>
                    </a:lnTo>
                    <a:lnTo>
                      <a:pt x="1665" y="467"/>
                    </a:lnTo>
                    <a:lnTo>
                      <a:pt x="1665" y="470"/>
                    </a:lnTo>
                    <a:lnTo>
                      <a:pt x="1662" y="471"/>
                    </a:lnTo>
                    <a:lnTo>
                      <a:pt x="1659" y="474"/>
                    </a:lnTo>
                    <a:lnTo>
                      <a:pt x="1656" y="477"/>
                    </a:lnTo>
                    <a:lnTo>
                      <a:pt x="1656" y="477"/>
                    </a:lnTo>
                    <a:lnTo>
                      <a:pt x="1652" y="482"/>
                    </a:lnTo>
                    <a:lnTo>
                      <a:pt x="1647" y="484"/>
                    </a:lnTo>
                    <a:lnTo>
                      <a:pt x="1640" y="490"/>
                    </a:lnTo>
                    <a:lnTo>
                      <a:pt x="1634" y="498"/>
                    </a:lnTo>
                    <a:lnTo>
                      <a:pt x="1634" y="498"/>
                    </a:lnTo>
                    <a:lnTo>
                      <a:pt x="1628" y="503"/>
                    </a:lnTo>
                    <a:lnTo>
                      <a:pt x="1621" y="506"/>
                    </a:lnTo>
                    <a:lnTo>
                      <a:pt x="1617" y="509"/>
                    </a:lnTo>
                    <a:lnTo>
                      <a:pt x="1615" y="511"/>
                    </a:lnTo>
                    <a:lnTo>
                      <a:pt x="1615" y="511"/>
                    </a:lnTo>
                    <a:lnTo>
                      <a:pt x="1614" y="511"/>
                    </a:lnTo>
                    <a:lnTo>
                      <a:pt x="1611" y="512"/>
                    </a:lnTo>
                    <a:lnTo>
                      <a:pt x="1604" y="512"/>
                    </a:lnTo>
                    <a:lnTo>
                      <a:pt x="1604" y="512"/>
                    </a:lnTo>
                    <a:lnTo>
                      <a:pt x="1604" y="514"/>
                    </a:lnTo>
                    <a:lnTo>
                      <a:pt x="1604" y="517"/>
                    </a:lnTo>
                    <a:lnTo>
                      <a:pt x="1604" y="521"/>
                    </a:lnTo>
                    <a:lnTo>
                      <a:pt x="1601" y="527"/>
                    </a:lnTo>
                    <a:lnTo>
                      <a:pt x="1601" y="527"/>
                    </a:lnTo>
                    <a:lnTo>
                      <a:pt x="1595" y="533"/>
                    </a:lnTo>
                    <a:lnTo>
                      <a:pt x="1592" y="538"/>
                    </a:lnTo>
                    <a:lnTo>
                      <a:pt x="1591" y="546"/>
                    </a:lnTo>
                    <a:lnTo>
                      <a:pt x="1589" y="553"/>
                    </a:lnTo>
                    <a:lnTo>
                      <a:pt x="1589" y="553"/>
                    </a:lnTo>
                    <a:lnTo>
                      <a:pt x="1592" y="576"/>
                    </a:lnTo>
                    <a:lnTo>
                      <a:pt x="1594" y="590"/>
                    </a:lnTo>
                    <a:lnTo>
                      <a:pt x="1596" y="597"/>
                    </a:lnTo>
                    <a:lnTo>
                      <a:pt x="1596" y="597"/>
                    </a:lnTo>
                    <a:lnTo>
                      <a:pt x="1598" y="601"/>
                    </a:lnTo>
                    <a:lnTo>
                      <a:pt x="1598" y="608"/>
                    </a:lnTo>
                    <a:lnTo>
                      <a:pt x="1598" y="613"/>
                    </a:lnTo>
                    <a:lnTo>
                      <a:pt x="1599" y="617"/>
                    </a:lnTo>
                    <a:lnTo>
                      <a:pt x="1599" y="617"/>
                    </a:lnTo>
                    <a:lnTo>
                      <a:pt x="1601" y="619"/>
                    </a:lnTo>
                    <a:lnTo>
                      <a:pt x="1601" y="622"/>
                    </a:lnTo>
                    <a:lnTo>
                      <a:pt x="1602" y="626"/>
                    </a:lnTo>
                    <a:lnTo>
                      <a:pt x="1602" y="626"/>
                    </a:lnTo>
                    <a:lnTo>
                      <a:pt x="1605" y="625"/>
                    </a:lnTo>
                    <a:lnTo>
                      <a:pt x="1608" y="622"/>
                    </a:lnTo>
                    <a:lnTo>
                      <a:pt x="1615" y="614"/>
                    </a:lnTo>
                    <a:lnTo>
                      <a:pt x="1615" y="614"/>
                    </a:lnTo>
                    <a:lnTo>
                      <a:pt x="1618" y="611"/>
                    </a:lnTo>
                    <a:lnTo>
                      <a:pt x="1621" y="608"/>
                    </a:lnTo>
                    <a:lnTo>
                      <a:pt x="1621" y="608"/>
                    </a:lnTo>
                    <a:lnTo>
                      <a:pt x="1623" y="606"/>
                    </a:lnTo>
                    <a:lnTo>
                      <a:pt x="1623" y="603"/>
                    </a:lnTo>
                    <a:lnTo>
                      <a:pt x="1623" y="595"/>
                    </a:lnTo>
                    <a:lnTo>
                      <a:pt x="1623" y="595"/>
                    </a:lnTo>
                    <a:lnTo>
                      <a:pt x="1624" y="594"/>
                    </a:lnTo>
                    <a:lnTo>
                      <a:pt x="1627" y="594"/>
                    </a:lnTo>
                    <a:lnTo>
                      <a:pt x="1631" y="591"/>
                    </a:lnTo>
                    <a:lnTo>
                      <a:pt x="1631" y="591"/>
                    </a:lnTo>
                    <a:lnTo>
                      <a:pt x="1633" y="590"/>
                    </a:lnTo>
                    <a:lnTo>
                      <a:pt x="1636" y="590"/>
                    </a:lnTo>
                    <a:lnTo>
                      <a:pt x="1640" y="590"/>
                    </a:lnTo>
                    <a:lnTo>
                      <a:pt x="1640" y="590"/>
                    </a:lnTo>
                    <a:lnTo>
                      <a:pt x="1642" y="588"/>
                    </a:lnTo>
                    <a:lnTo>
                      <a:pt x="1640" y="585"/>
                    </a:lnTo>
                    <a:lnTo>
                      <a:pt x="1639" y="579"/>
                    </a:lnTo>
                    <a:lnTo>
                      <a:pt x="1639" y="579"/>
                    </a:lnTo>
                    <a:lnTo>
                      <a:pt x="1640" y="576"/>
                    </a:lnTo>
                    <a:lnTo>
                      <a:pt x="1643" y="573"/>
                    </a:lnTo>
                    <a:lnTo>
                      <a:pt x="1650" y="568"/>
                    </a:lnTo>
                    <a:lnTo>
                      <a:pt x="1650" y="568"/>
                    </a:lnTo>
                    <a:lnTo>
                      <a:pt x="1653" y="568"/>
                    </a:lnTo>
                    <a:lnTo>
                      <a:pt x="1658" y="568"/>
                    </a:lnTo>
                    <a:lnTo>
                      <a:pt x="1661" y="568"/>
                    </a:lnTo>
                    <a:lnTo>
                      <a:pt x="1665" y="566"/>
                    </a:lnTo>
                    <a:lnTo>
                      <a:pt x="1665" y="566"/>
                    </a:lnTo>
                    <a:lnTo>
                      <a:pt x="1666" y="562"/>
                    </a:lnTo>
                    <a:lnTo>
                      <a:pt x="1665" y="559"/>
                    </a:lnTo>
                    <a:lnTo>
                      <a:pt x="1662" y="555"/>
                    </a:lnTo>
                    <a:lnTo>
                      <a:pt x="1662" y="555"/>
                    </a:lnTo>
                    <a:lnTo>
                      <a:pt x="1662" y="552"/>
                    </a:lnTo>
                    <a:lnTo>
                      <a:pt x="1665" y="547"/>
                    </a:lnTo>
                    <a:lnTo>
                      <a:pt x="1668" y="543"/>
                    </a:lnTo>
                    <a:lnTo>
                      <a:pt x="1671" y="540"/>
                    </a:lnTo>
                    <a:lnTo>
                      <a:pt x="1671" y="540"/>
                    </a:lnTo>
                    <a:lnTo>
                      <a:pt x="1674" y="540"/>
                    </a:lnTo>
                    <a:lnTo>
                      <a:pt x="1675" y="540"/>
                    </a:lnTo>
                    <a:lnTo>
                      <a:pt x="1677" y="541"/>
                    </a:lnTo>
                    <a:lnTo>
                      <a:pt x="1679" y="540"/>
                    </a:lnTo>
                    <a:lnTo>
                      <a:pt x="1679" y="540"/>
                    </a:lnTo>
                    <a:lnTo>
                      <a:pt x="1681" y="537"/>
                    </a:lnTo>
                    <a:lnTo>
                      <a:pt x="1679" y="534"/>
                    </a:lnTo>
                    <a:lnTo>
                      <a:pt x="1677" y="533"/>
                    </a:lnTo>
                    <a:lnTo>
                      <a:pt x="1674" y="531"/>
                    </a:lnTo>
                    <a:lnTo>
                      <a:pt x="1674" y="531"/>
                    </a:lnTo>
                    <a:lnTo>
                      <a:pt x="1672" y="530"/>
                    </a:lnTo>
                    <a:lnTo>
                      <a:pt x="1672" y="527"/>
                    </a:lnTo>
                    <a:lnTo>
                      <a:pt x="1674" y="522"/>
                    </a:lnTo>
                    <a:lnTo>
                      <a:pt x="1677" y="518"/>
                    </a:lnTo>
                    <a:lnTo>
                      <a:pt x="1677" y="518"/>
                    </a:lnTo>
                    <a:lnTo>
                      <a:pt x="1679" y="515"/>
                    </a:lnTo>
                    <a:lnTo>
                      <a:pt x="1679" y="514"/>
                    </a:lnTo>
                    <a:lnTo>
                      <a:pt x="1678" y="514"/>
                    </a:lnTo>
                    <a:lnTo>
                      <a:pt x="1677" y="512"/>
                    </a:lnTo>
                    <a:lnTo>
                      <a:pt x="1677" y="512"/>
                    </a:lnTo>
                    <a:lnTo>
                      <a:pt x="1672" y="512"/>
                    </a:lnTo>
                    <a:lnTo>
                      <a:pt x="1669" y="512"/>
                    </a:lnTo>
                    <a:lnTo>
                      <a:pt x="1669" y="512"/>
                    </a:lnTo>
                    <a:lnTo>
                      <a:pt x="1666" y="512"/>
                    </a:lnTo>
                    <a:lnTo>
                      <a:pt x="1665" y="509"/>
                    </a:lnTo>
                    <a:lnTo>
                      <a:pt x="1665" y="505"/>
                    </a:lnTo>
                    <a:lnTo>
                      <a:pt x="1668" y="501"/>
                    </a:lnTo>
                    <a:lnTo>
                      <a:pt x="1668" y="501"/>
                    </a:lnTo>
                    <a:lnTo>
                      <a:pt x="1671" y="498"/>
                    </a:lnTo>
                    <a:lnTo>
                      <a:pt x="1674" y="495"/>
                    </a:lnTo>
                    <a:lnTo>
                      <a:pt x="1675" y="493"/>
                    </a:lnTo>
                    <a:lnTo>
                      <a:pt x="1677" y="490"/>
                    </a:lnTo>
                    <a:lnTo>
                      <a:pt x="1677" y="490"/>
                    </a:lnTo>
                    <a:lnTo>
                      <a:pt x="1678" y="486"/>
                    </a:lnTo>
                    <a:lnTo>
                      <a:pt x="1681" y="482"/>
                    </a:lnTo>
                    <a:lnTo>
                      <a:pt x="1685" y="476"/>
                    </a:lnTo>
                    <a:lnTo>
                      <a:pt x="1685" y="476"/>
                    </a:lnTo>
                    <a:lnTo>
                      <a:pt x="1688" y="474"/>
                    </a:lnTo>
                    <a:lnTo>
                      <a:pt x="1691" y="474"/>
                    </a:lnTo>
                    <a:lnTo>
                      <a:pt x="1695" y="474"/>
                    </a:lnTo>
                    <a:lnTo>
                      <a:pt x="1695" y="474"/>
                    </a:lnTo>
                    <a:lnTo>
                      <a:pt x="1697" y="476"/>
                    </a:lnTo>
                    <a:lnTo>
                      <a:pt x="1698" y="477"/>
                    </a:lnTo>
                    <a:lnTo>
                      <a:pt x="1698" y="477"/>
                    </a:lnTo>
                    <a:lnTo>
                      <a:pt x="1701" y="477"/>
                    </a:lnTo>
                    <a:lnTo>
                      <a:pt x="1701" y="477"/>
                    </a:lnTo>
                    <a:lnTo>
                      <a:pt x="1706" y="470"/>
                    </a:lnTo>
                    <a:lnTo>
                      <a:pt x="1709" y="467"/>
                    </a:lnTo>
                    <a:lnTo>
                      <a:pt x="1713" y="466"/>
                    </a:lnTo>
                    <a:lnTo>
                      <a:pt x="1713" y="466"/>
                    </a:lnTo>
                    <a:lnTo>
                      <a:pt x="1714" y="467"/>
                    </a:lnTo>
                    <a:lnTo>
                      <a:pt x="1714" y="470"/>
                    </a:lnTo>
                    <a:lnTo>
                      <a:pt x="1714" y="476"/>
                    </a:lnTo>
                    <a:lnTo>
                      <a:pt x="1714" y="476"/>
                    </a:lnTo>
                    <a:lnTo>
                      <a:pt x="1716" y="477"/>
                    </a:lnTo>
                    <a:lnTo>
                      <a:pt x="1717" y="476"/>
                    </a:lnTo>
                    <a:lnTo>
                      <a:pt x="1726" y="470"/>
                    </a:lnTo>
                    <a:lnTo>
                      <a:pt x="1726" y="470"/>
                    </a:lnTo>
                    <a:lnTo>
                      <a:pt x="1733" y="467"/>
                    </a:lnTo>
                    <a:lnTo>
                      <a:pt x="1741" y="466"/>
                    </a:lnTo>
                    <a:lnTo>
                      <a:pt x="1749" y="466"/>
                    </a:lnTo>
                    <a:lnTo>
                      <a:pt x="1755" y="467"/>
                    </a:lnTo>
                    <a:lnTo>
                      <a:pt x="1755" y="467"/>
                    </a:lnTo>
                    <a:lnTo>
                      <a:pt x="1758" y="470"/>
                    </a:lnTo>
                    <a:lnTo>
                      <a:pt x="1760" y="473"/>
                    </a:lnTo>
                    <a:lnTo>
                      <a:pt x="1762" y="474"/>
                    </a:lnTo>
                    <a:lnTo>
                      <a:pt x="1764" y="474"/>
                    </a:lnTo>
                    <a:lnTo>
                      <a:pt x="1764" y="474"/>
                    </a:lnTo>
                    <a:lnTo>
                      <a:pt x="1765" y="474"/>
                    </a:lnTo>
                    <a:lnTo>
                      <a:pt x="1765" y="471"/>
                    </a:lnTo>
                    <a:lnTo>
                      <a:pt x="1767" y="470"/>
                    </a:lnTo>
                    <a:lnTo>
                      <a:pt x="1768" y="468"/>
                    </a:lnTo>
                    <a:lnTo>
                      <a:pt x="1768" y="468"/>
                    </a:lnTo>
                    <a:lnTo>
                      <a:pt x="1777" y="464"/>
                    </a:lnTo>
                    <a:lnTo>
                      <a:pt x="1786" y="458"/>
                    </a:lnTo>
                    <a:lnTo>
                      <a:pt x="1786" y="458"/>
                    </a:lnTo>
                    <a:lnTo>
                      <a:pt x="1790" y="455"/>
                    </a:lnTo>
                    <a:lnTo>
                      <a:pt x="1793" y="454"/>
                    </a:lnTo>
                    <a:lnTo>
                      <a:pt x="1793" y="454"/>
                    </a:lnTo>
                    <a:lnTo>
                      <a:pt x="1795" y="452"/>
                    </a:lnTo>
                    <a:lnTo>
                      <a:pt x="1796" y="451"/>
                    </a:lnTo>
                    <a:lnTo>
                      <a:pt x="1797" y="451"/>
                    </a:lnTo>
                    <a:lnTo>
                      <a:pt x="1799" y="449"/>
                    </a:lnTo>
                    <a:lnTo>
                      <a:pt x="1799" y="449"/>
                    </a:lnTo>
                    <a:lnTo>
                      <a:pt x="1800" y="447"/>
                    </a:lnTo>
                    <a:lnTo>
                      <a:pt x="1805" y="445"/>
                    </a:lnTo>
                    <a:lnTo>
                      <a:pt x="1819" y="441"/>
                    </a:lnTo>
                    <a:lnTo>
                      <a:pt x="1819" y="441"/>
                    </a:lnTo>
                    <a:lnTo>
                      <a:pt x="1828" y="438"/>
                    </a:lnTo>
                    <a:lnTo>
                      <a:pt x="1835" y="435"/>
                    </a:lnTo>
                    <a:lnTo>
                      <a:pt x="1841" y="431"/>
                    </a:lnTo>
                    <a:lnTo>
                      <a:pt x="1843" y="429"/>
                    </a:lnTo>
                    <a:lnTo>
                      <a:pt x="1843" y="429"/>
                    </a:lnTo>
                    <a:lnTo>
                      <a:pt x="1844" y="428"/>
                    </a:lnTo>
                    <a:lnTo>
                      <a:pt x="1846" y="426"/>
                    </a:lnTo>
                    <a:lnTo>
                      <a:pt x="1847" y="426"/>
                    </a:lnTo>
                    <a:lnTo>
                      <a:pt x="1848" y="428"/>
                    </a:lnTo>
                    <a:lnTo>
                      <a:pt x="1848" y="428"/>
                    </a:lnTo>
                    <a:lnTo>
                      <a:pt x="1848" y="429"/>
                    </a:lnTo>
                    <a:lnTo>
                      <a:pt x="1851" y="429"/>
                    </a:lnTo>
                    <a:lnTo>
                      <a:pt x="1859" y="431"/>
                    </a:lnTo>
                    <a:lnTo>
                      <a:pt x="1859" y="431"/>
                    </a:lnTo>
                    <a:lnTo>
                      <a:pt x="1866" y="432"/>
                    </a:lnTo>
                    <a:lnTo>
                      <a:pt x="1869" y="431"/>
                    </a:lnTo>
                    <a:lnTo>
                      <a:pt x="1872" y="429"/>
                    </a:lnTo>
                    <a:lnTo>
                      <a:pt x="1872" y="429"/>
                    </a:lnTo>
                    <a:lnTo>
                      <a:pt x="1873" y="426"/>
                    </a:lnTo>
                    <a:lnTo>
                      <a:pt x="1873" y="423"/>
                    </a:lnTo>
                    <a:lnTo>
                      <a:pt x="1872" y="422"/>
                    </a:lnTo>
                    <a:lnTo>
                      <a:pt x="1870" y="419"/>
                    </a:lnTo>
                    <a:lnTo>
                      <a:pt x="1870" y="419"/>
                    </a:lnTo>
                    <a:lnTo>
                      <a:pt x="1870" y="417"/>
                    </a:lnTo>
                    <a:lnTo>
                      <a:pt x="1867" y="414"/>
                    </a:lnTo>
                    <a:lnTo>
                      <a:pt x="1864" y="412"/>
                    </a:lnTo>
                    <a:lnTo>
                      <a:pt x="1864" y="409"/>
                    </a:lnTo>
                    <a:lnTo>
                      <a:pt x="1864" y="409"/>
                    </a:lnTo>
                    <a:lnTo>
                      <a:pt x="1863" y="406"/>
                    </a:lnTo>
                    <a:lnTo>
                      <a:pt x="1862" y="401"/>
                    </a:lnTo>
                    <a:lnTo>
                      <a:pt x="1859" y="398"/>
                    </a:lnTo>
                    <a:lnTo>
                      <a:pt x="1856" y="397"/>
                    </a:lnTo>
                    <a:lnTo>
                      <a:pt x="1856" y="397"/>
                    </a:lnTo>
                    <a:lnTo>
                      <a:pt x="1854" y="398"/>
                    </a:lnTo>
                    <a:lnTo>
                      <a:pt x="1851" y="397"/>
                    </a:lnTo>
                    <a:lnTo>
                      <a:pt x="1850" y="396"/>
                    </a:lnTo>
                    <a:lnTo>
                      <a:pt x="1850" y="393"/>
                    </a:lnTo>
                    <a:lnTo>
                      <a:pt x="1850" y="393"/>
                    </a:lnTo>
                    <a:lnTo>
                      <a:pt x="1848" y="390"/>
                    </a:lnTo>
                    <a:lnTo>
                      <a:pt x="1847" y="388"/>
                    </a:lnTo>
                    <a:lnTo>
                      <a:pt x="1846" y="388"/>
                    </a:lnTo>
                    <a:lnTo>
                      <a:pt x="1846" y="388"/>
                    </a:lnTo>
                    <a:lnTo>
                      <a:pt x="1843" y="390"/>
                    </a:lnTo>
                    <a:lnTo>
                      <a:pt x="1840" y="390"/>
                    </a:lnTo>
                    <a:lnTo>
                      <a:pt x="1837" y="388"/>
                    </a:lnTo>
                    <a:lnTo>
                      <a:pt x="1835" y="387"/>
                    </a:lnTo>
                    <a:lnTo>
                      <a:pt x="1835" y="387"/>
                    </a:lnTo>
                    <a:lnTo>
                      <a:pt x="1837" y="385"/>
                    </a:lnTo>
                    <a:lnTo>
                      <a:pt x="1840" y="384"/>
                    </a:lnTo>
                    <a:lnTo>
                      <a:pt x="1843" y="382"/>
                    </a:lnTo>
                    <a:lnTo>
                      <a:pt x="1847" y="384"/>
                    </a:lnTo>
                    <a:lnTo>
                      <a:pt x="1847" y="384"/>
                    </a:lnTo>
                    <a:lnTo>
                      <a:pt x="1850" y="385"/>
                    </a:lnTo>
                    <a:lnTo>
                      <a:pt x="1851" y="387"/>
                    </a:lnTo>
                    <a:lnTo>
                      <a:pt x="1854" y="390"/>
                    </a:lnTo>
                    <a:lnTo>
                      <a:pt x="1854" y="390"/>
                    </a:lnTo>
                    <a:lnTo>
                      <a:pt x="1856" y="390"/>
                    </a:lnTo>
                    <a:lnTo>
                      <a:pt x="1860" y="390"/>
                    </a:lnTo>
                    <a:lnTo>
                      <a:pt x="1867" y="388"/>
                    </a:lnTo>
                    <a:lnTo>
                      <a:pt x="1867" y="388"/>
                    </a:lnTo>
                    <a:lnTo>
                      <a:pt x="1876" y="385"/>
                    </a:lnTo>
                    <a:lnTo>
                      <a:pt x="1880" y="382"/>
                    </a:lnTo>
                    <a:lnTo>
                      <a:pt x="1882" y="381"/>
                    </a:lnTo>
                    <a:lnTo>
                      <a:pt x="1882" y="381"/>
                    </a:lnTo>
                    <a:lnTo>
                      <a:pt x="1883" y="377"/>
                    </a:lnTo>
                    <a:lnTo>
                      <a:pt x="1883" y="375"/>
                    </a:lnTo>
                    <a:lnTo>
                      <a:pt x="1886" y="374"/>
                    </a:lnTo>
                    <a:lnTo>
                      <a:pt x="1886" y="374"/>
                    </a:lnTo>
                    <a:lnTo>
                      <a:pt x="1888" y="372"/>
                    </a:lnTo>
                    <a:lnTo>
                      <a:pt x="1888" y="371"/>
                    </a:lnTo>
                    <a:lnTo>
                      <a:pt x="1883" y="368"/>
                    </a:lnTo>
                    <a:lnTo>
                      <a:pt x="1883" y="368"/>
                    </a:lnTo>
                    <a:lnTo>
                      <a:pt x="1882" y="366"/>
                    </a:lnTo>
                    <a:lnTo>
                      <a:pt x="1882" y="363"/>
                    </a:lnTo>
                    <a:lnTo>
                      <a:pt x="1883" y="362"/>
                    </a:lnTo>
                    <a:lnTo>
                      <a:pt x="1885" y="362"/>
                    </a:lnTo>
                    <a:lnTo>
                      <a:pt x="1885" y="362"/>
                    </a:lnTo>
                    <a:lnTo>
                      <a:pt x="1886" y="360"/>
                    </a:lnTo>
                    <a:lnTo>
                      <a:pt x="1888" y="360"/>
                    </a:lnTo>
                    <a:lnTo>
                      <a:pt x="1888" y="359"/>
                    </a:lnTo>
                    <a:lnTo>
                      <a:pt x="1889" y="358"/>
                    </a:lnTo>
                    <a:lnTo>
                      <a:pt x="1889" y="358"/>
                    </a:lnTo>
                    <a:lnTo>
                      <a:pt x="1891" y="359"/>
                    </a:lnTo>
                    <a:lnTo>
                      <a:pt x="1895" y="358"/>
                    </a:lnTo>
                    <a:lnTo>
                      <a:pt x="1895" y="358"/>
                    </a:lnTo>
                    <a:lnTo>
                      <a:pt x="1896" y="358"/>
                    </a:lnTo>
                    <a:lnTo>
                      <a:pt x="1896" y="359"/>
                    </a:lnTo>
                    <a:lnTo>
                      <a:pt x="1894" y="363"/>
                    </a:lnTo>
                    <a:lnTo>
                      <a:pt x="1894" y="363"/>
                    </a:lnTo>
                    <a:lnTo>
                      <a:pt x="1894" y="366"/>
                    </a:lnTo>
                    <a:lnTo>
                      <a:pt x="1895" y="368"/>
                    </a:lnTo>
                    <a:lnTo>
                      <a:pt x="1898" y="372"/>
                    </a:lnTo>
                    <a:lnTo>
                      <a:pt x="1898" y="372"/>
                    </a:lnTo>
                    <a:lnTo>
                      <a:pt x="1899" y="374"/>
                    </a:lnTo>
                    <a:lnTo>
                      <a:pt x="1902" y="374"/>
                    </a:lnTo>
                    <a:lnTo>
                      <a:pt x="1907" y="374"/>
                    </a:lnTo>
                    <a:lnTo>
                      <a:pt x="1910" y="372"/>
                    </a:lnTo>
                    <a:lnTo>
                      <a:pt x="1910" y="372"/>
                    </a:lnTo>
                    <a:lnTo>
                      <a:pt x="1914" y="372"/>
                    </a:lnTo>
                    <a:lnTo>
                      <a:pt x="1920" y="374"/>
                    </a:lnTo>
                    <a:lnTo>
                      <a:pt x="1926" y="375"/>
                    </a:lnTo>
                    <a:lnTo>
                      <a:pt x="1929" y="378"/>
                    </a:lnTo>
                    <a:lnTo>
                      <a:pt x="1929" y="378"/>
                    </a:lnTo>
                    <a:lnTo>
                      <a:pt x="1930" y="384"/>
                    </a:lnTo>
                    <a:lnTo>
                      <a:pt x="1933" y="385"/>
                    </a:lnTo>
                    <a:lnTo>
                      <a:pt x="1936" y="388"/>
                    </a:lnTo>
                    <a:lnTo>
                      <a:pt x="1936" y="388"/>
                    </a:lnTo>
                    <a:lnTo>
                      <a:pt x="1945" y="390"/>
                    </a:lnTo>
                    <a:lnTo>
                      <a:pt x="1946" y="391"/>
                    </a:lnTo>
                    <a:lnTo>
                      <a:pt x="1947" y="393"/>
                    </a:lnTo>
                    <a:lnTo>
                      <a:pt x="1947" y="393"/>
                    </a:lnTo>
                    <a:lnTo>
                      <a:pt x="1950" y="396"/>
                    </a:lnTo>
                    <a:lnTo>
                      <a:pt x="1955" y="396"/>
                    </a:lnTo>
                    <a:lnTo>
                      <a:pt x="1955" y="396"/>
                    </a:lnTo>
                    <a:lnTo>
                      <a:pt x="1956" y="396"/>
                    </a:lnTo>
                    <a:lnTo>
                      <a:pt x="1958" y="397"/>
                    </a:lnTo>
                    <a:lnTo>
                      <a:pt x="1959" y="397"/>
                    </a:lnTo>
                    <a:lnTo>
                      <a:pt x="1962" y="397"/>
                    </a:lnTo>
                    <a:lnTo>
                      <a:pt x="1962" y="397"/>
                    </a:lnTo>
                    <a:lnTo>
                      <a:pt x="1963" y="396"/>
                    </a:lnTo>
                    <a:lnTo>
                      <a:pt x="1965" y="396"/>
                    </a:lnTo>
                    <a:lnTo>
                      <a:pt x="1966" y="396"/>
                    </a:lnTo>
                    <a:lnTo>
                      <a:pt x="1968" y="396"/>
                    </a:lnTo>
                    <a:lnTo>
                      <a:pt x="1968" y="396"/>
                    </a:lnTo>
                    <a:lnTo>
                      <a:pt x="1968" y="394"/>
                    </a:lnTo>
                    <a:lnTo>
                      <a:pt x="1968" y="393"/>
                    </a:lnTo>
                    <a:lnTo>
                      <a:pt x="1966" y="391"/>
                    </a:lnTo>
                    <a:lnTo>
                      <a:pt x="1963" y="390"/>
                    </a:lnTo>
                    <a:lnTo>
                      <a:pt x="1962" y="388"/>
                    </a:lnTo>
                    <a:lnTo>
                      <a:pt x="1962" y="388"/>
                    </a:lnTo>
                    <a:lnTo>
                      <a:pt x="1963" y="388"/>
                    </a:lnTo>
                    <a:lnTo>
                      <a:pt x="1965" y="388"/>
                    </a:lnTo>
                    <a:lnTo>
                      <a:pt x="1968" y="390"/>
                    </a:lnTo>
                    <a:lnTo>
                      <a:pt x="1968" y="390"/>
                    </a:lnTo>
                    <a:lnTo>
                      <a:pt x="1969" y="390"/>
                    </a:lnTo>
                    <a:lnTo>
                      <a:pt x="1969" y="387"/>
                    </a:lnTo>
                    <a:lnTo>
                      <a:pt x="1969" y="385"/>
                    </a:lnTo>
                    <a:lnTo>
                      <a:pt x="1969" y="384"/>
                    </a:lnTo>
                    <a:lnTo>
                      <a:pt x="1969" y="384"/>
                    </a:lnTo>
                    <a:lnTo>
                      <a:pt x="1971" y="382"/>
                    </a:lnTo>
                    <a:lnTo>
                      <a:pt x="1971" y="378"/>
                    </a:lnTo>
                    <a:lnTo>
                      <a:pt x="1969" y="375"/>
                    </a:lnTo>
                    <a:lnTo>
                      <a:pt x="1968" y="372"/>
                    </a:lnTo>
                    <a:lnTo>
                      <a:pt x="1968" y="372"/>
                    </a:lnTo>
                    <a:lnTo>
                      <a:pt x="1966" y="372"/>
                    </a:lnTo>
                    <a:lnTo>
                      <a:pt x="1968" y="371"/>
                    </a:lnTo>
                    <a:lnTo>
                      <a:pt x="1969" y="371"/>
                    </a:lnTo>
                    <a:lnTo>
                      <a:pt x="1971" y="371"/>
                    </a:lnTo>
                    <a:lnTo>
                      <a:pt x="1971" y="371"/>
                    </a:lnTo>
                    <a:lnTo>
                      <a:pt x="1975" y="374"/>
                    </a:lnTo>
                    <a:lnTo>
                      <a:pt x="1978" y="374"/>
                    </a:lnTo>
                    <a:lnTo>
                      <a:pt x="1985" y="374"/>
                    </a:lnTo>
                    <a:lnTo>
                      <a:pt x="1985" y="374"/>
                    </a:lnTo>
                    <a:lnTo>
                      <a:pt x="1985" y="374"/>
                    </a:lnTo>
                    <a:lnTo>
                      <a:pt x="1985" y="372"/>
                    </a:lnTo>
                    <a:lnTo>
                      <a:pt x="1982" y="371"/>
                    </a:lnTo>
                    <a:lnTo>
                      <a:pt x="1982" y="371"/>
                    </a:lnTo>
                    <a:lnTo>
                      <a:pt x="1981" y="371"/>
                    </a:lnTo>
                    <a:lnTo>
                      <a:pt x="1981" y="369"/>
                    </a:lnTo>
                    <a:lnTo>
                      <a:pt x="1982" y="369"/>
                    </a:lnTo>
                    <a:lnTo>
                      <a:pt x="1984" y="369"/>
                    </a:lnTo>
                    <a:lnTo>
                      <a:pt x="1984" y="369"/>
                    </a:lnTo>
                    <a:lnTo>
                      <a:pt x="1988" y="372"/>
                    </a:lnTo>
                    <a:lnTo>
                      <a:pt x="1990" y="371"/>
                    </a:lnTo>
                    <a:lnTo>
                      <a:pt x="1991" y="371"/>
                    </a:lnTo>
                    <a:lnTo>
                      <a:pt x="1991" y="371"/>
                    </a:lnTo>
                    <a:lnTo>
                      <a:pt x="1993" y="366"/>
                    </a:lnTo>
                    <a:lnTo>
                      <a:pt x="1994" y="365"/>
                    </a:lnTo>
                    <a:lnTo>
                      <a:pt x="1997" y="363"/>
                    </a:lnTo>
                    <a:lnTo>
                      <a:pt x="1997" y="363"/>
                    </a:lnTo>
                    <a:lnTo>
                      <a:pt x="1998" y="363"/>
                    </a:lnTo>
                    <a:lnTo>
                      <a:pt x="2000" y="363"/>
                    </a:lnTo>
                    <a:lnTo>
                      <a:pt x="2000" y="362"/>
                    </a:lnTo>
                    <a:lnTo>
                      <a:pt x="1998" y="360"/>
                    </a:lnTo>
                    <a:lnTo>
                      <a:pt x="1998" y="360"/>
                    </a:lnTo>
                    <a:close/>
                    <a:moveTo>
                      <a:pt x="1033" y="588"/>
                    </a:moveTo>
                    <a:lnTo>
                      <a:pt x="1033" y="588"/>
                    </a:lnTo>
                    <a:lnTo>
                      <a:pt x="1024" y="594"/>
                    </a:lnTo>
                    <a:lnTo>
                      <a:pt x="1014" y="598"/>
                    </a:lnTo>
                    <a:lnTo>
                      <a:pt x="1007" y="601"/>
                    </a:lnTo>
                    <a:lnTo>
                      <a:pt x="1004" y="604"/>
                    </a:lnTo>
                    <a:lnTo>
                      <a:pt x="1002" y="607"/>
                    </a:lnTo>
                    <a:lnTo>
                      <a:pt x="1002" y="607"/>
                    </a:lnTo>
                    <a:lnTo>
                      <a:pt x="1002" y="608"/>
                    </a:lnTo>
                    <a:lnTo>
                      <a:pt x="999" y="611"/>
                    </a:lnTo>
                    <a:lnTo>
                      <a:pt x="991" y="614"/>
                    </a:lnTo>
                    <a:lnTo>
                      <a:pt x="982" y="616"/>
                    </a:lnTo>
                    <a:lnTo>
                      <a:pt x="979" y="616"/>
                    </a:lnTo>
                    <a:lnTo>
                      <a:pt x="977" y="614"/>
                    </a:lnTo>
                    <a:lnTo>
                      <a:pt x="977" y="614"/>
                    </a:lnTo>
                    <a:lnTo>
                      <a:pt x="977" y="613"/>
                    </a:lnTo>
                    <a:lnTo>
                      <a:pt x="979" y="613"/>
                    </a:lnTo>
                    <a:lnTo>
                      <a:pt x="986" y="610"/>
                    </a:lnTo>
                    <a:lnTo>
                      <a:pt x="993" y="607"/>
                    </a:lnTo>
                    <a:lnTo>
                      <a:pt x="996" y="604"/>
                    </a:lnTo>
                    <a:lnTo>
                      <a:pt x="999" y="600"/>
                    </a:lnTo>
                    <a:lnTo>
                      <a:pt x="999" y="600"/>
                    </a:lnTo>
                    <a:lnTo>
                      <a:pt x="1002" y="597"/>
                    </a:lnTo>
                    <a:lnTo>
                      <a:pt x="1005" y="594"/>
                    </a:lnTo>
                    <a:lnTo>
                      <a:pt x="1014" y="587"/>
                    </a:lnTo>
                    <a:lnTo>
                      <a:pt x="1023" y="579"/>
                    </a:lnTo>
                    <a:lnTo>
                      <a:pt x="1027" y="575"/>
                    </a:lnTo>
                    <a:lnTo>
                      <a:pt x="1030" y="571"/>
                    </a:lnTo>
                    <a:lnTo>
                      <a:pt x="1030" y="571"/>
                    </a:lnTo>
                    <a:lnTo>
                      <a:pt x="1039" y="555"/>
                    </a:lnTo>
                    <a:lnTo>
                      <a:pt x="1043" y="549"/>
                    </a:lnTo>
                    <a:lnTo>
                      <a:pt x="1044" y="547"/>
                    </a:lnTo>
                    <a:lnTo>
                      <a:pt x="1046" y="547"/>
                    </a:lnTo>
                    <a:lnTo>
                      <a:pt x="1046" y="547"/>
                    </a:lnTo>
                    <a:lnTo>
                      <a:pt x="1046" y="549"/>
                    </a:lnTo>
                    <a:lnTo>
                      <a:pt x="1046" y="553"/>
                    </a:lnTo>
                    <a:lnTo>
                      <a:pt x="1044" y="565"/>
                    </a:lnTo>
                    <a:lnTo>
                      <a:pt x="1039" y="578"/>
                    </a:lnTo>
                    <a:lnTo>
                      <a:pt x="1036" y="584"/>
                    </a:lnTo>
                    <a:lnTo>
                      <a:pt x="1033" y="588"/>
                    </a:lnTo>
                    <a:lnTo>
                      <a:pt x="1033" y="588"/>
                    </a:lnTo>
                    <a:close/>
                    <a:moveTo>
                      <a:pt x="1076" y="181"/>
                    </a:moveTo>
                    <a:lnTo>
                      <a:pt x="1076" y="181"/>
                    </a:lnTo>
                    <a:lnTo>
                      <a:pt x="1075" y="183"/>
                    </a:lnTo>
                    <a:lnTo>
                      <a:pt x="1072" y="184"/>
                    </a:lnTo>
                    <a:lnTo>
                      <a:pt x="1069" y="185"/>
                    </a:lnTo>
                    <a:lnTo>
                      <a:pt x="1069" y="187"/>
                    </a:lnTo>
                    <a:lnTo>
                      <a:pt x="1069" y="187"/>
                    </a:lnTo>
                    <a:lnTo>
                      <a:pt x="1072" y="188"/>
                    </a:lnTo>
                    <a:lnTo>
                      <a:pt x="1074" y="188"/>
                    </a:lnTo>
                    <a:lnTo>
                      <a:pt x="1081" y="188"/>
                    </a:lnTo>
                    <a:lnTo>
                      <a:pt x="1088" y="187"/>
                    </a:lnTo>
                    <a:lnTo>
                      <a:pt x="1090" y="185"/>
                    </a:lnTo>
                    <a:lnTo>
                      <a:pt x="1091" y="183"/>
                    </a:lnTo>
                    <a:lnTo>
                      <a:pt x="1091" y="183"/>
                    </a:lnTo>
                    <a:lnTo>
                      <a:pt x="1090" y="181"/>
                    </a:lnTo>
                    <a:lnTo>
                      <a:pt x="1088" y="180"/>
                    </a:lnTo>
                    <a:lnTo>
                      <a:pt x="1084" y="178"/>
                    </a:lnTo>
                    <a:lnTo>
                      <a:pt x="1079" y="180"/>
                    </a:lnTo>
                    <a:lnTo>
                      <a:pt x="1076" y="181"/>
                    </a:lnTo>
                    <a:lnTo>
                      <a:pt x="1076" y="181"/>
                    </a:lnTo>
                    <a:close/>
                    <a:moveTo>
                      <a:pt x="446" y="9"/>
                    </a:moveTo>
                    <a:lnTo>
                      <a:pt x="446" y="9"/>
                    </a:lnTo>
                    <a:lnTo>
                      <a:pt x="450" y="9"/>
                    </a:lnTo>
                    <a:lnTo>
                      <a:pt x="453" y="7"/>
                    </a:lnTo>
                    <a:lnTo>
                      <a:pt x="455" y="6"/>
                    </a:lnTo>
                    <a:lnTo>
                      <a:pt x="457" y="5"/>
                    </a:lnTo>
                    <a:lnTo>
                      <a:pt x="457" y="5"/>
                    </a:lnTo>
                    <a:lnTo>
                      <a:pt x="465" y="5"/>
                    </a:lnTo>
                    <a:lnTo>
                      <a:pt x="468" y="5"/>
                    </a:lnTo>
                    <a:lnTo>
                      <a:pt x="468" y="2"/>
                    </a:lnTo>
                    <a:lnTo>
                      <a:pt x="468" y="2"/>
                    </a:lnTo>
                    <a:lnTo>
                      <a:pt x="463" y="0"/>
                    </a:lnTo>
                    <a:lnTo>
                      <a:pt x="455" y="0"/>
                    </a:lnTo>
                    <a:lnTo>
                      <a:pt x="449" y="0"/>
                    </a:lnTo>
                    <a:lnTo>
                      <a:pt x="447" y="2"/>
                    </a:lnTo>
                    <a:lnTo>
                      <a:pt x="446" y="3"/>
                    </a:lnTo>
                    <a:lnTo>
                      <a:pt x="446" y="3"/>
                    </a:lnTo>
                    <a:lnTo>
                      <a:pt x="446" y="3"/>
                    </a:lnTo>
                    <a:lnTo>
                      <a:pt x="444" y="5"/>
                    </a:lnTo>
                    <a:lnTo>
                      <a:pt x="439" y="5"/>
                    </a:lnTo>
                    <a:lnTo>
                      <a:pt x="431" y="6"/>
                    </a:lnTo>
                    <a:lnTo>
                      <a:pt x="431" y="6"/>
                    </a:lnTo>
                    <a:lnTo>
                      <a:pt x="433" y="7"/>
                    </a:lnTo>
                    <a:lnTo>
                      <a:pt x="436" y="9"/>
                    </a:lnTo>
                    <a:lnTo>
                      <a:pt x="446" y="9"/>
                    </a:lnTo>
                    <a:lnTo>
                      <a:pt x="446" y="9"/>
                    </a:lnTo>
                    <a:close/>
                    <a:moveTo>
                      <a:pt x="404" y="32"/>
                    </a:moveTo>
                    <a:lnTo>
                      <a:pt x="404" y="32"/>
                    </a:lnTo>
                    <a:lnTo>
                      <a:pt x="402" y="31"/>
                    </a:lnTo>
                    <a:lnTo>
                      <a:pt x="401" y="31"/>
                    </a:lnTo>
                    <a:lnTo>
                      <a:pt x="395" y="31"/>
                    </a:lnTo>
                    <a:lnTo>
                      <a:pt x="389" y="34"/>
                    </a:lnTo>
                    <a:lnTo>
                      <a:pt x="388" y="34"/>
                    </a:lnTo>
                    <a:lnTo>
                      <a:pt x="389" y="35"/>
                    </a:lnTo>
                    <a:lnTo>
                      <a:pt x="389" y="35"/>
                    </a:lnTo>
                    <a:lnTo>
                      <a:pt x="396" y="37"/>
                    </a:lnTo>
                    <a:lnTo>
                      <a:pt x="401" y="35"/>
                    </a:lnTo>
                    <a:lnTo>
                      <a:pt x="402" y="35"/>
                    </a:lnTo>
                    <a:lnTo>
                      <a:pt x="404" y="32"/>
                    </a:lnTo>
                    <a:lnTo>
                      <a:pt x="404" y="32"/>
                    </a:lnTo>
                    <a:close/>
                    <a:moveTo>
                      <a:pt x="447" y="28"/>
                    </a:moveTo>
                    <a:lnTo>
                      <a:pt x="447" y="28"/>
                    </a:lnTo>
                    <a:lnTo>
                      <a:pt x="447" y="29"/>
                    </a:lnTo>
                    <a:lnTo>
                      <a:pt x="446" y="31"/>
                    </a:lnTo>
                    <a:lnTo>
                      <a:pt x="439" y="31"/>
                    </a:lnTo>
                    <a:lnTo>
                      <a:pt x="439" y="31"/>
                    </a:lnTo>
                    <a:lnTo>
                      <a:pt x="434" y="32"/>
                    </a:lnTo>
                    <a:lnTo>
                      <a:pt x="431" y="34"/>
                    </a:lnTo>
                    <a:lnTo>
                      <a:pt x="431" y="37"/>
                    </a:lnTo>
                    <a:lnTo>
                      <a:pt x="431" y="38"/>
                    </a:lnTo>
                    <a:lnTo>
                      <a:pt x="431" y="38"/>
                    </a:lnTo>
                    <a:lnTo>
                      <a:pt x="437" y="40"/>
                    </a:lnTo>
                    <a:lnTo>
                      <a:pt x="446" y="40"/>
                    </a:lnTo>
                    <a:lnTo>
                      <a:pt x="453" y="40"/>
                    </a:lnTo>
                    <a:lnTo>
                      <a:pt x="457" y="37"/>
                    </a:lnTo>
                    <a:lnTo>
                      <a:pt x="457" y="37"/>
                    </a:lnTo>
                    <a:lnTo>
                      <a:pt x="460" y="34"/>
                    </a:lnTo>
                    <a:lnTo>
                      <a:pt x="465" y="34"/>
                    </a:lnTo>
                    <a:lnTo>
                      <a:pt x="468" y="34"/>
                    </a:lnTo>
                    <a:lnTo>
                      <a:pt x="471" y="31"/>
                    </a:lnTo>
                    <a:lnTo>
                      <a:pt x="471" y="31"/>
                    </a:lnTo>
                    <a:lnTo>
                      <a:pt x="469" y="29"/>
                    </a:lnTo>
                    <a:lnTo>
                      <a:pt x="468" y="29"/>
                    </a:lnTo>
                    <a:lnTo>
                      <a:pt x="459" y="28"/>
                    </a:lnTo>
                    <a:lnTo>
                      <a:pt x="450" y="26"/>
                    </a:lnTo>
                    <a:lnTo>
                      <a:pt x="449" y="28"/>
                    </a:lnTo>
                    <a:lnTo>
                      <a:pt x="447" y="28"/>
                    </a:lnTo>
                    <a:lnTo>
                      <a:pt x="447" y="28"/>
                    </a:lnTo>
                    <a:close/>
                    <a:moveTo>
                      <a:pt x="507" y="22"/>
                    </a:moveTo>
                    <a:lnTo>
                      <a:pt x="507" y="22"/>
                    </a:lnTo>
                    <a:lnTo>
                      <a:pt x="507" y="21"/>
                    </a:lnTo>
                    <a:lnTo>
                      <a:pt x="506" y="19"/>
                    </a:lnTo>
                    <a:lnTo>
                      <a:pt x="503" y="18"/>
                    </a:lnTo>
                    <a:lnTo>
                      <a:pt x="501" y="15"/>
                    </a:lnTo>
                    <a:lnTo>
                      <a:pt x="501" y="15"/>
                    </a:lnTo>
                    <a:lnTo>
                      <a:pt x="501" y="15"/>
                    </a:lnTo>
                    <a:lnTo>
                      <a:pt x="498" y="13"/>
                    </a:lnTo>
                    <a:lnTo>
                      <a:pt x="491" y="13"/>
                    </a:lnTo>
                    <a:lnTo>
                      <a:pt x="485" y="13"/>
                    </a:lnTo>
                    <a:lnTo>
                      <a:pt x="484" y="13"/>
                    </a:lnTo>
                    <a:lnTo>
                      <a:pt x="482" y="15"/>
                    </a:lnTo>
                    <a:lnTo>
                      <a:pt x="482" y="15"/>
                    </a:lnTo>
                    <a:lnTo>
                      <a:pt x="482" y="16"/>
                    </a:lnTo>
                    <a:lnTo>
                      <a:pt x="481" y="18"/>
                    </a:lnTo>
                    <a:lnTo>
                      <a:pt x="476" y="21"/>
                    </a:lnTo>
                    <a:lnTo>
                      <a:pt x="473" y="24"/>
                    </a:lnTo>
                    <a:lnTo>
                      <a:pt x="472" y="25"/>
                    </a:lnTo>
                    <a:lnTo>
                      <a:pt x="473" y="26"/>
                    </a:lnTo>
                    <a:lnTo>
                      <a:pt x="473" y="26"/>
                    </a:lnTo>
                    <a:lnTo>
                      <a:pt x="478" y="28"/>
                    </a:lnTo>
                    <a:lnTo>
                      <a:pt x="482" y="28"/>
                    </a:lnTo>
                    <a:lnTo>
                      <a:pt x="492" y="28"/>
                    </a:lnTo>
                    <a:lnTo>
                      <a:pt x="501" y="25"/>
                    </a:lnTo>
                    <a:lnTo>
                      <a:pt x="507" y="22"/>
                    </a:lnTo>
                    <a:lnTo>
                      <a:pt x="507" y="22"/>
                    </a:lnTo>
                    <a:close/>
                    <a:moveTo>
                      <a:pt x="452" y="16"/>
                    </a:moveTo>
                    <a:lnTo>
                      <a:pt x="452" y="16"/>
                    </a:lnTo>
                    <a:lnTo>
                      <a:pt x="452" y="13"/>
                    </a:lnTo>
                    <a:lnTo>
                      <a:pt x="450" y="13"/>
                    </a:lnTo>
                    <a:lnTo>
                      <a:pt x="446" y="12"/>
                    </a:lnTo>
                    <a:lnTo>
                      <a:pt x="439" y="12"/>
                    </a:lnTo>
                    <a:lnTo>
                      <a:pt x="431" y="10"/>
                    </a:lnTo>
                    <a:lnTo>
                      <a:pt x="431" y="10"/>
                    </a:lnTo>
                    <a:lnTo>
                      <a:pt x="425" y="9"/>
                    </a:lnTo>
                    <a:lnTo>
                      <a:pt x="422" y="9"/>
                    </a:lnTo>
                    <a:lnTo>
                      <a:pt x="421" y="9"/>
                    </a:lnTo>
                    <a:lnTo>
                      <a:pt x="421" y="10"/>
                    </a:lnTo>
                    <a:lnTo>
                      <a:pt x="424" y="13"/>
                    </a:lnTo>
                    <a:lnTo>
                      <a:pt x="424" y="13"/>
                    </a:lnTo>
                    <a:lnTo>
                      <a:pt x="424" y="13"/>
                    </a:lnTo>
                    <a:lnTo>
                      <a:pt x="422" y="15"/>
                    </a:lnTo>
                    <a:lnTo>
                      <a:pt x="417" y="16"/>
                    </a:lnTo>
                    <a:lnTo>
                      <a:pt x="412" y="18"/>
                    </a:lnTo>
                    <a:lnTo>
                      <a:pt x="411" y="19"/>
                    </a:lnTo>
                    <a:lnTo>
                      <a:pt x="411" y="21"/>
                    </a:lnTo>
                    <a:lnTo>
                      <a:pt x="411" y="21"/>
                    </a:lnTo>
                    <a:lnTo>
                      <a:pt x="414" y="22"/>
                    </a:lnTo>
                    <a:lnTo>
                      <a:pt x="420" y="24"/>
                    </a:lnTo>
                    <a:lnTo>
                      <a:pt x="433" y="24"/>
                    </a:lnTo>
                    <a:lnTo>
                      <a:pt x="446" y="21"/>
                    </a:lnTo>
                    <a:lnTo>
                      <a:pt x="450" y="19"/>
                    </a:lnTo>
                    <a:lnTo>
                      <a:pt x="452" y="16"/>
                    </a:lnTo>
                    <a:lnTo>
                      <a:pt x="452" y="16"/>
                    </a:lnTo>
                    <a:close/>
                    <a:moveTo>
                      <a:pt x="401" y="209"/>
                    </a:moveTo>
                    <a:lnTo>
                      <a:pt x="401" y="209"/>
                    </a:lnTo>
                    <a:lnTo>
                      <a:pt x="399" y="212"/>
                    </a:lnTo>
                    <a:lnTo>
                      <a:pt x="399" y="213"/>
                    </a:lnTo>
                    <a:lnTo>
                      <a:pt x="396" y="215"/>
                    </a:lnTo>
                    <a:lnTo>
                      <a:pt x="392" y="215"/>
                    </a:lnTo>
                    <a:lnTo>
                      <a:pt x="392" y="215"/>
                    </a:lnTo>
                    <a:lnTo>
                      <a:pt x="389" y="215"/>
                    </a:lnTo>
                    <a:lnTo>
                      <a:pt x="390" y="218"/>
                    </a:lnTo>
                    <a:lnTo>
                      <a:pt x="393" y="219"/>
                    </a:lnTo>
                    <a:lnTo>
                      <a:pt x="396" y="222"/>
                    </a:lnTo>
                    <a:lnTo>
                      <a:pt x="396" y="222"/>
                    </a:lnTo>
                    <a:lnTo>
                      <a:pt x="395" y="225"/>
                    </a:lnTo>
                    <a:lnTo>
                      <a:pt x="392" y="225"/>
                    </a:lnTo>
                    <a:lnTo>
                      <a:pt x="390" y="226"/>
                    </a:lnTo>
                    <a:lnTo>
                      <a:pt x="389" y="229"/>
                    </a:lnTo>
                    <a:lnTo>
                      <a:pt x="389" y="229"/>
                    </a:lnTo>
                    <a:lnTo>
                      <a:pt x="388" y="231"/>
                    </a:lnTo>
                    <a:lnTo>
                      <a:pt x="386" y="232"/>
                    </a:lnTo>
                    <a:lnTo>
                      <a:pt x="382" y="232"/>
                    </a:lnTo>
                    <a:lnTo>
                      <a:pt x="377" y="234"/>
                    </a:lnTo>
                    <a:lnTo>
                      <a:pt x="376" y="235"/>
                    </a:lnTo>
                    <a:lnTo>
                      <a:pt x="374" y="237"/>
                    </a:lnTo>
                    <a:lnTo>
                      <a:pt x="374" y="237"/>
                    </a:lnTo>
                    <a:lnTo>
                      <a:pt x="374" y="241"/>
                    </a:lnTo>
                    <a:lnTo>
                      <a:pt x="377" y="244"/>
                    </a:lnTo>
                    <a:lnTo>
                      <a:pt x="386" y="244"/>
                    </a:lnTo>
                    <a:lnTo>
                      <a:pt x="386" y="244"/>
                    </a:lnTo>
                    <a:lnTo>
                      <a:pt x="388" y="245"/>
                    </a:lnTo>
                    <a:lnTo>
                      <a:pt x="388" y="247"/>
                    </a:lnTo>
                    <a:lnTo>
                      <a:pt x="386" y="250"/>
                    </a:lnTo>
                    <a:lnTo>
                      <a:pt x="388" y="251"/>
                    </a:lnTo>
                    <a:lnTo>
                      <a:pt x="388" y="253"/>
                    </a:lnTo>
                    <a:lnTo>
                      <a:pt x="388" y="253"/>
                    </a:lnTo>
                    <a:lnTo>
                      <a:pt x="390" y="254"/>
                    </a:lnTo>
                    <a:lnTo>
                      <a:pt x="393" y="254"/>
                    </a:lnTo>
                    <a:lnTo>
                      <a:pt x="393" y="253"/>
                    </a:lnTo>
                    <a:lnTo>
                      <a:pt x="392" y="250"/>
                    </a:lnTo>
                    <a:lnTo>
                      <a:pt x="392" y="250"/>
                    </a:lnTo>
                    <a:lnTo>
                      <a:pt x="392" y="247"/>
                    </a:lnTo>
                    <a:lnTo>
                      <a:pt x="393" y="247"/>
                    </a:lnTo>
                    <a:lnTo>
                      <a:pt x="398" y="248"/>
                    </a:lnTo>
                    <a:lnTo>
                      <a:pt x="402" y="251"/>
                    </a:lnTo>
                    <a:lnTo>
                      <a:pt x="402" y="254"/>
                    </a:lnTo>
                    <a:lnTo>
                      <a:pt x="402" y="255"/>
                    </a:lnTo>
                    <a:lnTo>
                      <a:pt x="402" y="255"/>
                    </a:lnTo>
                    <a:lnTo>
                      <a:pt x="401" y="257"/>
                    </a:lnTo>
                    <a:lnTo>
                      <a:pt x="401" y="258"/>
                    </a:lnTo>
                    <a:lnTo>
                      <a:pt x="405" y="261"/>
                    </a:lnTo>
                    <a:lnTo>
                      <a:pt x="411" y="263"/>
                    </a:lnTo>
                    <a:lnTo>
                      <a:pt x="417" y="264"/>
                    </a:lnTo>
                    <a:lnTo>
                      <a:pt x="417" y="264"/>
                    </a:lnTo>
                    <a:lnTo>
                      <a:pt x="434" y="266"/>
                    </a:lnTo>
                    <a:lnTo>
                      <a:pt x="443" y="266"/>
                    </a:lnTo>
                    <a:lnTo>
                      <a:pt x="446" y="266"/>
                    </a:lnTo>
                    <a:lnTo>
                      <a:pt x="447" y="264"/>
                    </a:lnTo>
                    <a:lnTo>
                      <a:pt x="447" y="264"/>
                    </a:lnTo>
                    <a:lnTo>
                      <a:pt x="446" y="261"/>
                    </a:lnTo>
                    <a:lnTo>
                      <a:pt x="441" y="258"/>
                    </a:lnTo>
                    <a:lnTo>
                      <a:pt x="437" y="254"/>
                    </a:lnTo>
                    <a:lnTo>
                      <a:pt x="431" y="250"/>
                    </a:lnTo>
                    <a:lnTo>
                      <a:pt x="431" y="250"/>
                    </a:lnTo>
                    <a:lnTo>
                      <a:pt x="427" y="244"/>
                    </a:lnTo>
                    <a:lnTo>
                      <a:pt x="424" y="237"/>
                    </a:lnTo>
                    <a:lnTo>
                      <a:pt x="422" y="232"/>
                    </a:lnTo>
                    <a:lnTo>
                      <a:pt x="422" y="229"/>
                    </a:lnTo>
                    <a:lnTo>
                      <a:pt x="424" y="226"/>
                    </a:lnTo>
                    <a:lnTo>
                      <a:pt x="427" y="225"/>
                    </a:lnTo>
                    <a:lnTo>
                      <a:pt x="427" y="225"/>
                    </a:lnTo>
                    <a:lnTo>
                      <a:pt x="431" y="220"/>
                    </a:lnTo>
                    <a:lnTo>
                      <a:pt x="431" y="218"/>
                    </a:lnTo>
                    <a:lnTo>
                      <a:pt x="433" y="215"/>
                    </a:lnTo>
                    <a:lnTo>
                      <a:pt x="437" y="210"/>
                    </a:lnTo>
                    <a:lnTo>
                      <a:pt x="437" y="210"/>
                    </a:lnTo>
                    <a:lnTo>
                      <a:pt x="440" y="206"/>
                    </a:lnTo>
                    <a:lnTo>
                      <a:pt x="441" y="203"/>
                    </a:lnTo>
                    <a:lnTo>
                      <a:pt x="443" y="200"/>
                    </a:lnTo>
                    <a:lnTo>
                      <a:pt x="447" y="199"/>
                    </a:lnTo>
                    <a:lnTo>
                      <a:pt x="447" y="199"/>
                    </a:lnTo>
                    <a:lnTo>
                      <a:pt x="449" y="199"/>
                    </a:lnTo>
                    <a:lnTo>
                      <a:pt x="450" y="197"/>
                    </a:lnTo>
                    <a:lnTo>
                      <a:pt x="450" y="194"/>
                    </a:lnTo>
                    <a:lnTo>
                      <a:pt x="450" y="193"/>
                    </a:lnTo>
                    <a:lnTo>
                      <a:pt x="452" y="191"/>
                    </a:lnTo>
                    <a:lnTo>
                      <a:pt x="453" y="191"/>
                    </a:lnTo>
                    <a:lnTo>
                      <a:pt x="453" y="191"/>
                    </a:lnTo>
                    <a:lnTo>
                      <a:pt x="457" y="188"/>
                    </a:lnTo>
                    <a:lnTo>
                      <a:pt x="460" y="185"/>
                    </a:lnTo>
                    <a:lnTo>
                      <a:pt x="460" y="183"/>
                    </a:lnTo>
                    <a:lnTo>
                      <a:pt x="460" y="180"/>
                    </a:lnTo>
                    <a:lnTo>
                      <a:pt x="460" y="180"/>
                    </a:lnTo>
                    <a:lnTo>
                      <a:pt x="460" y="178"/>
                    </a:lnTo>
                    <a:lnTo>
                      <a:pt x="460" y="178"/>
                    </a:lnTo>
                    <a:lnTo>
                      <a:pt x="465" y="178"/>
                    </a:lnTo>
                    <a:lnTo>
                      <a:pt x="468" y="177"/>
                    </a:lnTo>
                    <a:lnTo>
                      <a:pt x="472" y="175"/>
                    </a:lnTo>
                    <a:lnTo>
                      <a:pt x="472" y="175"/>
                    </a:lnTo>
                    <a:lnTo>
                      <a:pt x="475" y="174"/>
                    </a:lnTo>
                    <a:lnTo>
                      <a:pt x="479" y="172"/>
                    </a:lnTo>
                    <a:lnTo>
                      <a:pt x="484" y="171"/>
                    </a:lnTo>
                    <a:lnTo>
                      <a:pt x="487" y="168"/>
                    </a:lnTo>
                    <a:lnTo>
                      <a:pt x="487" y="168"/>
                    </a:lnTo>
                    <a:lnTo>
                      <a:pt x="489" y="165"/>
                    </a:lnTo>
                    <a:lnTo>
                      <a:pt x="495" y="162"/>
                    </a:lnTo>
                    <a:lnTo>
                      <a:pt x="513" y="156"/>
                    </a:lnTo>
                    <a:lnTo>
                      <a:pt x="533" y="149"/>
                    </a:lnTo>
                    <a:lnTo>
                      <a:pt x="552" y="143"/>
                    </a:lnTo>
                    <a:lnTo>
                      <a:pt x="552" y="143"/>
                    </a:lnTo>
                    <a:lnTo>
                      <a:pt x="568" y="139"/>
                    </a:lnTo>
                    <a:lnTo>
                      <a:pt x="578" y="133"/>
                    </a:lnTo>
                    <a:lnTo>
                      <a:pt x="583" y="130"/>
                    </a:lnTo>
                    <a:lnTo>
                      <a:pt x="584" y="129"/>
                    </a:lnTo>
                    <a:lnTo>
                      <a:pt x="584" y="126"/>
                    </a:lnTo>
                    <a:lnTo>
                      <a:pt x="583" y="123"/>
                    </a:lnTo>
                    <a:lnTo>
                      <a:pt x="583" y="123"/>
                    </a:lnTo>
                    <a:lnTo>
                      <a:pt x="578" y="121"/>
                    </a:lnTo>
                    <a:lnTo>
                      <a:pt x="574" y="120"/>
                    </a:lnTo>
                    <a:lnTo>
                      <a:pt x="564" y="123"/>
                    </a:lnTo>
                    <a:lnTo>
                      <a:pt x="554" y="126"/>
                    </a:lnTo>
                    <a:lnTo>
                      <a:pt x="546" y="130"/>
                    </a:lnTo>
                    <a:lnTo>
                      <a:pt x="546" y="130"/>
                    </a:lnTo>
                    <a:lnTo>
                      <a:pt x="542" y="131"/>
                    </a:lnTo>
                    <a:lnTo>
                      <a:pt x="536" y="133"/>
                    </a:lnTo>
                    <a:lnTo>
                      <a:pt x="532" y="133"/>
                    </a:lnTo>
                    <a:lnTo>
                      <a:pt x="527" y="134"/>
                    </a:lnTo>
                    <a:lnTo>
                      <a:pt x="527" y="134"/>
                    </a:lnTo>
                    <a:lnTo>
                      <a:pt x="522" y="136"/>
                    </a:lnTo>
                    <a:lnTo>
                      <a:pt x="516" y="137"/>
                    </a:lnTo>
                    <a:lnTo>
                      <a:pt x="510" y="137"/>
                    </a:lnTo>
                    <a:lnTo>
                      <a:pt x="504" y="136"/>
                    </a:lnTo>
                    <a:lnTo>
                      <a:pt x="504" y="136"/>
                    </a:lnTo>
                    <a:lnTo>
                      <a:pt x="501" y="136"/>
                    </a:lnTo>
                    <a:lnTo>
                      <a:pt x="500" y="136"/>
                    </a:lnTo>
                    <a:lnTo>
                      <a:pt x="495" y="137"/>
                    </a:lnTo>
                    <a:lnTo>
                      <a:pt x="491" y="139"/>
                    </a:lnTo>
                    <a:lnTo>
                      <a:pt x="487" y="140"/>
                    </a:lnTo>
                    <a:lnTo>
                      <a:pt x="487" y="140"/>
                    </a:lnTo>
                    <a:lnTo>
                      <a:pt x="484" y="140"/>
                    </a:lnTo>
                    <a:lnTo>
                      <a:pt x="479" y="143"/>
                    </a:lnTo>
                    <a:lnTo>
                      <a:pt x="476" y="145"/>
                    </a:lnTo>
                    <a:lnTo>
                      <a:pt x="472" y="145"/>
                    </a:lnTo>
                    <a:lnTo>
                      <a:pt x="472" y="145"/>
                    </a:lnTo>
                    <a:lnTo>
                      <a:pt x="468" y="145"/>
                    </a:lnTo>
                    <a:lnTo>
                      <a:pt x="463" y="146"/>
                    </a:lnTo>
                    <a:lnTo>
                      <a:pt x="459" y="149"/>
                    </a:lnTo>
                    <a:lnTo>
                      <a:pt x="457" y="150"/>
                    </a:lnTo>
                    <a:lnTo>
                      <a:pt x="457" y="150"/>
                    </a:lnTo>
                    <a:lnTo>
                      <a:pt x="455" y="153"/>
                    </a:lnTo>
                    <a:lnTo>
                      <a:pt x="452" y="153"/>
                    </a:lnTo>
                    <a:lnTo>
                      <a:pt x="449" y="155"/>
                    </a:lnTo>
                    <a:lnTo>
                      <a:pt x="447" y="156"/>
                    </a:lnTo>
                    <a:lnTo>
                      <a:pt x="447" y="156"/>
                    </a:lnTo>
                    <a:lnTo>
                      <a:pt x="447" y="159"/>
                    </a:lnTo>
                    <a:lnTo>
                      <a:pt x="444" y="161"/>
                    </a:lnTo>
                    <a:lnTo>
                      <a:pt x="441" y="162"/>
                    </a:lnTo>
                    <a:lnTo>
                      <a:pt x="439" y="161"/>
                    </a:lnTo>
                    <a:lnTo>
                      <a:pt x="439" y="161"/>
                    </a:lnTo>
                    <a:lnTo>
                      <a:pt x="436" y="159"/>
                    </a:lnTo>
                    <a:lnTo>
                      <a:pt x="433" y="161"/>
                    </a:lnTo>
                    <a:lnTo>
                      <a:pt x="433" y="165"/>
                    </a:lnTo>
                    <a:lnTo>
                      <a:pt x="436" y="168"/>
                    </a:lnTo>
                    <a:lnTo>
                      <a:pt x="436" y="168"/>
                    </a:lnTo>
                    <a:lnTo>
                      <a:pt x="436" y="169"/>
                    </a:lnTo>
                    <a:lnTo>
                      <a:pt x="436" y="171"/>
                    </a:lnTo>
                    <a:lnTo>
                      <a:pt x="433" y="172"/>
                    </a:lnTo>
                    <a:lnTo>
                      <a:pt x="430" y="174"/>
                    </a:lnTo>
                    <a:lnTo>
                      <a:pt x="428" y="175"/>
                    </a:lnTo>
                    <a:lnTo>
                      <a:pt x="428" y="175"/>
                    </a:lnTo>
                    <a:lnTo>
                      <a:pt x="428" y="175"/>
                    </a:lnTo>
                    <a:lnTo>
                      <a:pt x="428" y="178"/>
                    </a:lnTo>
                    <a:lnTo>
                      <a:pt x="427" y="180"/>
                    </a:lnTo>
                    <a:lnTo>
                      <a:pt x="425" y="181"/>
                    </a:lnTo>
                    <a:lnTo>
                      <a:pt x="425" y="184"/>
                    </a:lnTo>
                    <a:lnTo>
                      <a:pt x="425" y="184"/>
                    </a:lnTo>
                    <a:lnTo>
                      <a:pt x="425" y="185"/>
                    </a:lnTo>
                    <a:lnTo>
                      <a:pt x="422" y="187"/>
                    </a:lnTo>
                    <a:lnTo>
                      <a:pt x="415" y="188"/>
                    </a:lnTo>
                    <a:lnTo>
                      <a:pt x="415" y="188"/>
                    </a:lnTo>
                    <a:lnTo>
                      <a:pt x="412" y="190"/>
                    </a:lnTo>
                    <a:lnTo>
                      <a:pt x="409" y="193"/>
                    </a:lnTo>
                    <a:lnTo>
                      <a:pt x="411" y="196"/>
                    </a:lnTo>
                    <a:lnTo>
                      <a:pt x="414" y="197"/>
                    </a:lnTo>
                    <a:lnTo>
                      <a:pt x="414" y="197"/>
                    </a:lnTo>
                    <a:lnTo>
                      <a:pt x="415" y="197"/>
                    </a:lnTo>
                    <a:lnTo>
                      <a:pt x="414" y="199"/>
                    </a:lnTo>
                    <a:lnTo>
                      <a:pt x="412" y="200"/>
                    </a:lnTo>
                    <a:lnTo>
                      <a:pt x="411" y="201"/>
                    </a:lnTo>
                    <a:lnTo>
                      <a:pt x="411" y="203"/>
                    </a:lnTo>
                    <a:lnTo>
                      <a:pt x="411" y="203"/>
                    </a:lnTo>
                    <a:lnTo>
                      <a:pt x="411" y="204"/>
                    </a:lnTo>
                    <a:lnTo>
                      <a:pt x="409" y="206"/>
                    </a:lnTo>
                    <a:lnTo>
                      <a:pt x="405" y="207"/>
                    </a:lnTo>
                    <a:lnTo>
                      <a:pt x="402" y="207"/>
                    </a:lnTo>
                    <a:lnTo>
                      <a:pt x="401" y="207"/>
                    </a:lnTo>
                    <a:lnTo>
                      <a:pt x="401" y="209"/>
                    </a:lnTo>
                    <a:lnTo>
                      <a:pt x="401" y="209"/>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 name="Freeform 163">
                <a:extLst>
                  <a:ext uri="{FF2B5EF4-FFF2-40B4-BE49-F238E27FC236}">
                    <a16:creationId xmlns:a16="http://schemas.microsoft.com/office/drawing/2014/main" id="{7F9C5F6E-91FE-A172-D8AC-4AC4A6291A91}"/>
                  </a:ext>
                </a:extLst>
              </p:cNvPr>
              <p:cNvSpPr>
                <a:spLocks noEditPoints="1"/>
              </p:cNvSpPr>
              <p:nvPr/>
            </p:nvSpPr>
            <p:spPr bwMode="auto">
              <a:xfrm>
                <a:off x="3870325" y="2970213"/>
                <a:ext cx="3175000" cy="1216025"/>
              </a:xfrm>
              <a:custGeom>
                <a:avLst/>
                <a:gdLst>
                  <a:gd name="T0" fmla="*/ 615 w 2000"/>
                  <a:gd name="T1" fmla="*/ 210 h 766"/>
                  <a:gd name="T2" fmla="*/ 859 w 2000"/>
                  <a:gd name="T3" fmla="*/ 19 h 766"/>
                  <a:gd name="T4" fmla="*/ 709 w 2000"/>
                  <a:gd name="T5" fmla="*/ 215 h 766"/>
                  <a:gd name="T6" fmla="*/ 983 w 2000"/>
                  <a:gd name="T7" fmla="*/ 67 h 766"/>
                  <a:gd name="T8" fmla="*/ 1435 w 2000"/>
                  <a:gd name="T9" fmla="*/ 169 h 766"/>
                  <a:gd name="T10" fmla="*/ 1411 w 2000"/>
                  <a:gd name="T11" fmla="*/ 204 h 766"/>
                  <a:gd name="T12" fmla="*/ 341 w 2000"/>
                  <a:gd name="T13" fmla="*/ 19 h 766"/>
                  <a:gd name="T14" fmla="*/ 1435 w 2000"/>
                  <a:gd name="T15" fmla="*/ 690 h 766"/>
                  <a:gd name="T16" fmla="*/ 370 w 2000"/>
                  <a:gd name="T17" fmla="*/ 24 h 766"/>
                  <a:gd name="T18" fmla="*/ 1946 w 2000"/>
                  <a:gd name="T19" fmla="*/ 355 h 766"/>
                  <a:gd name="T20" fmla="*/ 1748 w 2000"/>
                  <a:gd name="T21" fmla="*/ 299 h 766"/>
                  <a:gd name="T22" fmla="*/ 1579 w 2000"/>
                  <a:gd name="T23" fmla="*/ 261 h 766"/>
                  <a:gd name="T24" fmla="*/ 1476 w 2000"/>
                  <a:gd name="T25" fmla="*/ 229 h 766"/>
                  <a:gd name="T26" fmla="*/ 1377 w 2000"/>
                  <a:gd name="T27" fmla="*/ 254 h 766"/>
                  <a:gd name="T28" fmla="*/ 1275 w 2000"/>
                  <a:gd name="T29" fmla="*/ 219 h 766"/>
                  <a:gd name="T30" fmla="*/ 1164 w 2000"/>
                  <a:gd name="T31" fmla="*/ 213 h 766"/>
                  <a:gd name="T32" fmla="*/ 1001 w 2000"/>
                  <a:gd name="T33" fmla="*/ 216 h 766"/>
                  <a:gd name="T34" fmla="*/ 1074 w 2000"/>
                  <a:gd name="T35" fmla="*/ 131 h 766"/>
                  <a:gd name="T36" fmla="*/ 944 w 2000"/>
                  <a:gd name="T37" fmla="*/ 120 h 766"/>
                  <a:gd name="T38" fmla="*/ 857 w 2000"/>
                  <a:gd name="T39" fmla="*/ 149 h 766"/>
                  <a:gd name="T40" fmla="*/ 792 w 2000"/>
                  <a:gd name="T41" fmla="*/ 188 h 766"/>
                  <a:gd name="T42" fmla="*/ 682 w 2000"/>
                  <a:gd name="T43" fmla="*/ 226 h 766"/>
                  <a:gd name="T44" fmla="*/ 653 w 2000"/>
                  <a:gd name="T45" fmla="*/ 235 h 766"/>
                  <a:gd name="T46" fmla="*/ 682 w 2000"/>
                  <a:gd name="T47" fmla="*/ 309 h 766"/>
                  <a:gd name="T48" fmla="*/ 615 w 2000"/>
                  <a:gd name="T49" fmla="*/ 347 h 766"/>
                  <a:gd name="T50" fmla="*/ 594 w 2000"/>
                  <a:gd name="T51" fmla="*/ 216 h 766"/>
                  <a:gd name="T52" fmla="*/ 514 w 2000"/>
                  <a:gd name="T53" fmla="*/ 285 h 766"/>
                  <a:gd name="T54" fmla="*/ 417 w 2000"/>
                  <a:gd name="T55" fmla="*/ 317 h 766"/>
                  <a:gd name="T56" fmla="*/ 309 w 2000"/>
                  <a:gd name="T57" fmla="*/ 324 h 766"/>
                  <a:gd name="T58" fmla="*/ 251 w 2000"/>
                  <a:gd name="T59" fmla="*/ 358 h 766"/>
                  <a:gd name="T60" fmla="*/ 176 w 2000"/>
                  <a:gd name="T61" fmla="*/ 375 h 766"/>
                  <a:gd name="T62" fmla="*/ 220 w 2000"/>
                  <a:gd name="T63" fmla="*/ 309 h 766"/>
                  <a:gd name="T64" fmla="*/ 105 w 2000"/>
                  <a:gd name="T65" fmla="*/ 307 h 766"/>
                  <a:gd name="T66" fmla="*/ 121 w 2000"/>
                  <a:gd name="T67" fmla="*/ 439 h 766"/>
                  <a:gd name="T68" fmla="*/ 115 w 2000"/>
                  <a:gd name="T69" fmla="*/ 543 h 766"/>
                  <a:gd name="T70" fmla="*/ 185 w 2000"/>
                  <a:gd name="T71" fmla="*/ 625 h 766"/>
                  <a:gd name="T72" fmla="*/ 214 w 2000"/>
                  <a:gd name="T73" fmla="*/ 690 h 766"/>
                  <a:gd name="T74" fmla="*/ 329 w 2000"/>
                  <a:gd name="T75" fmla="*/ 766 h 766"/>
                  <a:gd name="T76" fmla="*/ 325 w 2000"/>
                  <a:gd name="T77" fmla="*/ 636 h 766"/>
                  <a:gd name="T78" fmla="*/ 443 w 2000"/>
                  <a:gd name="T79" fmla="*/ 622 h 766"/>
                  <a:gd name="T80" fmla="*/ 495 w 2000"/>
                  <a:gd name="T81" fmla="*/ 573 h 766"/>
                  <a:gd name="T82" fmla="*/ 635 w 2000"/>
                  <a:gd name="T83" fmla="*/ 582 h 766"/>
                  <a:gd name="T84" fmla="*/ 785 w 2000"/>
                  <a:gd name="T85" fmla="*/ 643 h 766"/>
                  <a:gd name="T86" fmla="*/ 906 w 2000"/>
                  <a:gd name="T87" fmla="*/ 620 h 766"/>
                  <a:gd name="T88" fmla="*/ 1055 w 2000"/>
                  <a:gd name="T89" fmla="*/ 651 h 766"/>
                  <a:gd name="T90" fmla="*/ 1205 w 2000"/>
                  <a:gd name="T91" fmla="*/ 584 h 766"/>
                  <a:gd name="T92" fmla="*/ 1337 w 2000"/>
                  <a:gd name="T93" fmla="*/ 667 h 766"/>
                  <a:gd name="T94" fmla="*/ 1398 w 2000"/>
                  <a:gd name="T95" fmla="*/ 670 h 766"/>
                  <a:gd name="T96" fmla="*/ 1368 w 2000"/>
                  <a:gd name="T97" fmla="*/ 578 h 766"/>
                  <a:gd name="T98" fmla="*/ 1519 w 2000"/>
                  <a:gd name="T99" fmla="*/ 479 h 766"/>
                  <a:gd name="T100" fmla="*/ 1628 w 2000"/>
                  <a:gd name="T101" fmla="*/ 441 h 766"/>
                  <a:gd name="T102" fmla="*/ 1682 w 2000"/>
                  <a:gd name="T103" fmla="*/ 458 h 766"/>
                  <a:gd name="T104" fmla="*/ 1636 w 2000"/>
                  <a:gd name="T105" fmla="*/ 590 h 766"/>
                  <a:gd name="T106" fmla="*/ 1697 w 2000"/>
                  <a:gd name="T107" fmla="*/ 476 h 766"/>
                  <a:gd name="T108" fmla="*/ 1873 w 2000"/>
                  <a:gd name="T109" fmla="*/ 423 h 766"/>
                  <a:gd name="T110" fmla="*/ 1896 w 2000"/>
                  <a:gd name="T111" fmla="*/ 358 h 766"/>
                  <a:gd name="T112" fmla="*/ 1985 w 2000"/>
                  <a:gd name="T113" fmla="*/ 374 h 766"/>
                  <a:gd name="T114" fmla="*/ 1076 w 2000"/>
                  <a:gd name="T115" fmla="*/ 181 h 766"/>
                  <a:gd name="T116" fmla="*/ 431 w 2000"/>
                  <a:gd name="T117" fmla="*/ 34 h 766"/>
                  <a:gd name="T118" fmla="*/ 411 w 2000"/>
                  <a:gd name="T119" fmla="*/ 19 h 766"/>
                  <a:gd name="T120" fmla="*/ 447 w 2000"/>
                  <a:gd name="T121" fmla="*/ 264 h 766"/>
                  <a:gd name="T122" fmla="*/ 536 w 2000"/>
                  <a:gd name="T123" fmla="*/ 133 h 766"/>
                  <a:gd name="T124" fmla="*/ 411 w 2000"/>
                  <a:gd name="T125" fmla="*/ 203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 h="766">
                    <a:moveTo>
                      <a:pt x="31" y="555"/>
                    </a:moveTo>
                    <a:lnTo>
                      <a:pt x="31" y="555"/>
                    </a:lnTo>
                    <a:lnTo>
                      <a:pt x="28" y="555"/>
                    </a:lnTo>
                    <a:lnTo>
                      <a:pt x="23" y="552"/>
                    </a:lnTo>
                    <a:lnTo>
                      <a:pt x="23" y="552"/>
                    </a:lnTo>
                    <a:lnTo>
                      <a:pt x="20" y="550"/>
                    </a:lnTo>
                    <a:lnTo>
                      <a:pt x="16" y="552"/>
                    </a:lnTo>
                    <a:lnTo>
                      <a:pt x="16" y="552"/>
                    </a:lnTo>
                    <a:lnTo>
                      <a:pt x="19" y="553"/>
                    </a:lnTo>
                    <a:lnTo>
                      <a:pt x="19" y="553"/>
                    </a:lnTo>
                    <a:lnTo>
                      <a:pt x="18" y="555"/>
                    </a:lnTo>
                    <a:lnTo>
                      <a:pt x="16" y="556"/>
                    </a:lnTo>
                    <a:lnTo>
                      <a:pt x="15" y="557"/>
                    </a:lnTo>
                    <a:lnTo>
                      <a:pt x="15" y="559"/>
                    </a:lnTo>
                    <a:lnTo>
                      <a:pt x="15" y="559"/>
                    </a:lnTo>
                    <a:lnTo>
                      <a:pt x="15" y="562"/>
                    </a:lnTo>
                    <a:lnTo>
                      <a:pt x="13" y="562"/>
                    </a:lnTo>
                    <a:lnTo>
                      <a:pt x="10" y="562"/>
                    </a:lnTo>
                    <a:lnTo>
                      <a:pt x="9" y="559"/>
                    </a:lnTo>
                    <a:lnTo>
                      <a:pt x="9" y="559"/>
                    </a:lnTo>
                    <a:lnTo>
                      <a:pt x="7" y="557"/>
                    </a:lnTo>
                    <a:lnTo>
                      <a:pt x="4" y="557"/>
                    </a:lnTo>
                    <a:lnTo>
                      <a:pt x="3" y="559"/>
                    </a:lnTo>
                    <a:lnTo>
                      <a:pt x="2" y="560"/>
                    </a:lnTo>
                    <a:lnTo>
                      <a:pt x="2" y="560"/>
                    </a:lnTo>
                    <a:lnTo>
                      <a:pt x="0" y="562"/>
                    </a:lnTo>
                    <a:lnTo>
                      <a:pt x="0" y="562"/>
                    </a:lnTo>
                    <a:lnTo>
                      <a:pt x="6" y="565"/>
                    </a:lnTo>
                    <a:lnTo>
                      <a:pt x="6" y="565"/>
                    </a:lnTo>
                    <a:lnTo>
                      <a:pt x="19" y="566"/>
                    </a:lnTo>
                    <a:lnTo>
                      <a:pt x="29" y="566"/>
                    </a:lnTo>
                    <a:lnTo>
                      <a:pt x="37" y="566"/>
                    </a:lnTo>
                    <a:lnTo>
                      <a:pt x="37" y="566"/>
                    </a:lnTo>
                    <a:lnTo>
                      <a:pt x="38" y="559"/>
                    </a:lnTo>
                    <a:lnTo>
                      <a:pt x="38" y="559"/>
                    </a:lnTo>
                    <a:lnTo>
                      <a:pt x="37" y="556"/>
                    </a:lnTo>
                    <a:lnTo>
                      <a:pt x="35" y="555"/>
                    </a:lnTo>
                    <a:lnTo>
                      <a:pt x="31" y="555"/>
                    </a:lnTo>
                    <a:lnTo>
                      <a:pt x="31" y="555"/>
                    </a:lnTo>
                    <a:close/>
                    <a:moveTo>
                      <a:pt x="532" y="21"/>
                    </a:moveTo>
                    <a:lnTo>
                      <a:pt x="532" y="21"/>
                    </a:lnTo>
                    <a:lnTo>
                      <a:pt x="539" y="18"/>
                    </a:lnTo>
                    <a:lnTo>
                      <a:pt x="542" y="16"/>
                    </a:lnTo>
                    <a:lnTo>
                      <a:pt x="542" y="15"/>
                    </a:lnTo>
                    <a:lnTo>
                      <a:pt x="542" y="13"/>
                    </a:lnTo>
                    <a:lnTo>
                      <a:pt x="542" y="12"/>
                    </a:lnTo>
                    <a:lnTo>
                      <a:pt x="538" y="10"/>
                    </a:lnTo>
                    <a:lnTo>
                      <a:pt x="538" y="10"/>
                    </a:lnTo>
                    <a:lnTo>
                      <a:pt x="533" y="10"/>
                    </a:lnTo>
                    <a:lnTo>
                      <a:pt x="530" y="12"/>
                    </a:lnTo>
                    <a:lnTo>
                      <a:pt x="529" y="13"/>
                    </a:lnTo>
                    <a:lnTo>
                      <a:pt x="526" y="13"/>
                    </a:lnTo>
                    <a:lnTo>
                      <a:pt x="526" y="13"/>
                    </a:lnTo>
                    <a:lnTo>
                      <a:pt x="517" y="15"/>
                    </a:lnTo>
                    <a:lnTo>
                      <a:pt x="513" y="16"/>
                    </a:lnTo>
                    <a:lnTo>
                      <a:pt x="513" y="18"/>
                    </a:lnTo>
                    <a:lnTo>
                      <a:pt x="513" y="19"/>
                    </a:lnTo>
                    <a:lnTo>
                      <a:pt x="513" y="19"/>
                    </a:lnTo>
                    <a:lnTo>
                      <a:pt x="516" y="21"/>
                    </a:lnTo>
                    <a:lnTo>
                      <a:pt x="522" y="21"/>
                    </a:lnTo>
                    <a:lnTo>
                      <a:pt x="532" y="21"/>
                    </a:lnTo>
                    <a:lnTo>
                      <a:pt x="532" y="21"/>
                    </a:lnTo>
                    <a:close/>
                    <a:moveTo>
                      <a:pt x="599" y="213"/>
                    </a:moveTo>
                    <a:lnTo>
                      <a:pt x="599" y="213"/>
                    </a:lnTo>
                    <a:lnTo>
                      <a:pt x="609" y="212"/>
                    </a:lnTo>
                    <a:lnTo>
                      <a:pt x="615" y="210"/>
                    </a:lnTo>
                    <a:lnTo>
                      <a:pt x="616" y="209"/>
                    </a:lnTo>
                    <a:lnTo>
                      <a:pt x="616" y="209"/>
                    </a:lnTo>
                    <a:lnTo>
                      <a:pt x="616" y="207"/>
                    </a:lnTo>
                    <a:lnTo>
                      <a:pt x="613" y="206"/>
                    </a:lnTo>
                    <a:lnTo>
                      <a:pt x="609" y="204"/>
                    </a:lnTo>
                    <a:lnTo>
                      <a:pt x="605" y="203"/>
                    </a:lnTo>
                    <a:lnTo>
                      <a:pt x="605" y="203"/>
                    </a:lnTo>
                    <a:lnTo>
                      <a:pt x="599" y="204"/>
                    </a:lnTo>
                    <a:lnTo>
                      <a:pt x="597" y="207"/>
                    </a:lnTo>
                    <a:lnTo>
                      <a:pt x="597" y="212"/>
                    </a:lnTo>
                    <a:lnTo>
                      <a:pt x="599" y="213"/>
                    </a:lnTo>
                    <a:lnTo>
                      <a:pt x="599" y="213"/>
                    </a:lnTo>
                    <a:close/>
                    <a:moveTo>
                      <a:pt x="855" y="35"/>
                    </a:moveTo>
                    <a:lnTo>
                      <a:pt x="855" y="35"/>
                    </a:lnTo>
                    <a:lnTo>
                      <a:pt x="858" y="38"/>
                    </a:lnTo>
                    <a:lnTo>
                      <a:pt x="858" y="40"/>
                    </a:lnTo>
                    <a:lnTo>
                      <a:pt x="857" y="40"/>
                    </a:lnTo>
                    <a:lnTo>
                      <a:pt x="852" y="40"/>
                    </a:lnTo>
                    <a:lnTo>
                      <a:pt x="852" y="40"/>
                    </a:lnTo>
                    <a:lnTo>
                      <a:pt x="843" y="41"/>
                    </a:lnTo>
                    <a:lnTo>
                      <a:pt x="842" y="42"/>
                    </a:lnTo>
                    <a:lnTo>
                      <a:pt x="843" y="44"/>
                    </a:lnTo>
                    <a:lnTo>
                      <a:pt x="843" y="44"/>
                    </a:lnTo>
                    <a:lnTo>
                      <a:pt x="846" y="45"/>
                    </a:lnTo>
                    <a:lnTo>
                      <a:pt x="848" y="48"/>
                    </a:lnTo>
                    <a:lnTo>
                      <a:pt x="849" y="50"/>
                    </a:lnTo>
                    <a:lnTo>
                      <a:pt x="854" y="51"/>
                    </a:lnTo>
                    <a:lnTo>
                      <a:pt x="854" y="51"/>
                    </a:lnTo>
                    <a:lnTo>
                      <a:pt x="859" y="51"/>
                    </a:lnTo>
                    <a:lnTo>
                      <a:pt x="864" y="50"/>
                    </a:lnTo>
                    <a:lnTo>
                      <a:pt x="867" y="47"/>
                    </a:lnTo>
                    <a:lnTo>
                      <a:pt x="868" y="42"/>
                    </a:lnTo>
                    <a:lnTo>
                      <a:pt x="868" y="42"/>
                    </a:lnTo>
                    <a:lnTo>
                      <a:pt x="868" y="41"/>
                    </a:lnTo>
                    <a:lnTo>
                      <a:pt x="871" y="40"/>
                    </a:lnTo>
                    <a:lnTo>
                      <a:pt x="881" y="37"/>
                    </a:lnTo>
                    <a:lnTo>
                      <a:pt x="900" y="34"/>
                    </a:lnTo>
                    <a:lnTo>
                      <a:pt x="900" y="34"/>
                    </a:lnTo>
                    <a:lnTo>
                      <a:pt x="902" y="32"/>
                    </a:lnTo>
                    <a:lnTo>
                      <a:pt x="903" y="31"/>
                    </a:lnTo>
                    <a:lnTo>
                      <a:pt x="902" y="28"/>
                    </a:lnTo>
                    <a:lnTo>
                      <a:pt x="900" y="25"/>
                    </a:lnTo>
                    <a:lnTo>
                      <a:pt x="902" y="24"/>
                    </a:lnTo>
                    <a:lnTo>
                      <a:pt x="903" y="24"/>
                    </a:lnTo>
                    <a:lnTo>
                      <a:pt x="903" y="24"/>
                    </a:lnTo>
                    <a:lnTo>
                      <a:pt x="908" y="22"/>
                    </a:lnTo>
                    <a:lnTo>
                      <a:pt x="908" y="21"/>
                    </a:lnTo>
                    <a:lnTo>
                      <a:pt x="905" y="19"/>
                    </a:lnTo>
                    <a:lnTo>
                      <a:pt x="899" y="18"/>
                    </a:lnTo>
                    <a:lnTo>
                      <a:pt x="899" y="18"/>
                    </a:lnTo>
                    <a:lnTo>
                      <a:pt x="896" y="18"/>
                    </a:lnTo>
                    <a:lnTo>
                      <a:pt x="893" y="16"/>
                    </a:lnTo>
                    <a:lnTo>
                      <a:pt x="891" y="12"/>
                    </a:lnTo>
                    <a:lnTo>
                      <a:pt x="891" y="9"/>
                    </a:lnTo>
                    <a:lnTo>
                      <a:pt x="890" y="6"/>
                    </a:lnTo>
                    <a:lnTo>
                      <a:pt x="890" y="6"/>
                    </a:lnTo>
                    <a:lnTo>
                      <a:pt x="887" y="5"/>
                    </a:lnTo>
                    <a:lnTo>
                      <a:pt x="884" y="7"/>
                    </a:lnTo>
                    <a:lnTo>
                      <a:pt x="880" y="9"/>
                    </a:lnTo>
                    <a:lnTo>
                      <a:pt x="873" y="12"/>
                    </a:lnTo>
                    <a:lnTo>
                      <a:pt x="873" y="12"/>
                    </a:lnTo>
                    <a:lnTo>
                      <a:pt x="865" y="13"/>
                    </a:lnTo>
                    <a:lnTo>
                      <a:pt x="859" y="16"/>
                    </a:lnTo>
                    <a:lnTo>
                      <a:pt x="858" y="18"/>
                    </a:lnTo>
                    <a:lnTo>
                      <a:pt x="859" y="19"/>
                    </a:lnTo>
                    <a:lnTo>
                      <a:pt x="859" y="19"/>
                    </a:lnTo>
                    <a:lnTo>
                      <a:pt x="862" y="22"/>
                    </a:lnTo>
                    <a:lnTo>
                      <a:pt x="861" y="25"/>
                    </a:lnTo>
                    <a:lnTo>
                      <a:pt x="858" y="26"/>
                    </a:lnTo>
                    <a:lnTo>
                      <a:pt x="855" y="28"/>
                    </a:lnTo>
                    <a:lnTo>
                      <a:pt x="855" y="28"/>
                    </a:lnTo>
                    <a:lnTo>
                      <a:pt x="851" y="28"/>
                    </a:lnTo>
                    <a:lnTo>
                      <a:pt x="851" y="31"/>
                    </a:lnTo>
                    <a:lnTo>
                      <a:pt x="851" y="34"/>
                    </a:lnTo>
                    <a:lnTo>
                      <a:pt x="855" y="35"/>
                    </a:lnTo>
                    <a:lnTo>
                      <a:pt x="855" y="35"/>
                    </a:lnTo>
                    <a:close/>
                    <a:moveTo>
                      <a:pt x="873" y="45"/>
                    </a:moveTo>
                    <a:lnTo>
                      <a:pt x="873" y="45"/>
                    </a:lnTo>
                    <a:lnTo>
                      <a:pt x="871" y="48"/>
                    </a:lnTo>
                    <a:lnTo>
                      <a:pt x="868" y="51"/>
                    </a:lnTo>
                    <a:lnTo>
                      <a:pt x="865" y="54"/>
                    </a:lnTo>
                    <a:lnTo>
                      <a:pt x="865" y="54"/>
                    </a:lnTo>
                    <a:lnTo>
                      <a:pt x="865" y="56"/>
                    </a:lnTo>
                    <a:lnTo>
                      <a:pt x="865" y="56"/>
                    </a:lnTo>
                    <a:lnTo>
                      <a:pt x="870" y="57"/>
                    </a:lnTo>
                    <a:lnTo>
                      <a:pt x="874" y="59"/>
                    </a:lnTo>
                    <a:lnTo>
                      <a:pt x="874" y="59"/>
                    </a:lnTo>
                    <a:lnTo>
                      <a:pt x="877" y="60"/>
                    </a:lnTo>
                    <a:lnTo>
                      <a:pt x="878" y="63"/>
                    </a:lnTo>
                    <a:lnTo>
                      <a:pt x="881" y="66"/>
                    </a:lnTo>
                    <a:lnTo>
                      <a:pt x="886" y="66"/>
                    </a:lnTo>
                    <a:lnTo>
                      <a:pt x="886" y="66"/>
                    </a:lnTo>
                    <a:lnTo>
                      <a:pt x="891" y="67"/>
                    </a:lnTo>
                    <a:lnTo>
                      <a:pt x="900" y="69"/>
                    </a:lnTo>
                    <a:lnTo>
                      <a:pt x="910" y="72"/>
                    </a:lnTo>
                    <a:lnTo>
                      <a:pt x="919" y="73"/>
                    </a:lnTo>
                    <a:lnTo>
                      <a:pt x="919" y="73"/>
                    </a:lnTo>
                    <a:lnTo>
                      <a:pt x="925" y="72"/>
                    </a:lnTo>
                    <a:lnTo>
                      <a:pt x="928" y="69"/>
                    </a:lnTo>
                    <a:lnTo>
                      <a:pt x="928" y="66"/>
                    </a:lnTo>
                    <a:lnTo>
                      <a:pt x="926" y="64"/>
                    </a:lnTo>
                    <a:lnTo>
                      <a:pt x="926" y="64"/>
                    </a:lnTo>
                    <a:lnTo>
                      <a:pt x="925" y="63"/>
                    </a:lnTo>
                    <a:lnTo>
                      <a:pt x="926" y="60"/>
                    </a:lnTo>
                    <a:lnTo>
                      <a:pt x="932" y="51"/>
                    </a:lnTo>
                    <a:lnTo>
                      <a:pt x="932" y="51"/>
                    </a:lnTo>
                    <a:lnTo>
                      <a:pt x="932" y="48"/>
                    </a:lnTo>
                    <a:lnTo>
                      <a:pt x="931" y="45"/>
                    </a:lnTo>
                    <a:lnTo>
                      <a:pt x="929" y="44"/>
                    </a:lnTo>
                    <a:lnTo>
                      <a:pt x="925" y="42"/>
                    </a:lnTo>
                    <a:lnTo>
                      <a:pt x="918" y="41"/>
                    </a:lnTo>
                    <a:lnTo>
                      <a:pt x="915" y="42"/>
                    </a:lnTo>
                    <a:lnTo>
                      <a:pt x="915" y="44"/>
                    </a:lnTo>
                    <a:lnTo>
                      <a:pt x="915" y="44"/>
                    </a:lnTo>
                    <a:lnTo>
                      <a:pt x="915" y="45"/>
                    </a:lnTo>
                    <a:lnTo>
                      <a:pt x="913" y="45"/>
                    </a:lnTo>
                    <a:lnTo>
                      <a:pt x="910" y="45"/>
                    </a:lnTo>
                    <a:lnTo>
                      <a:pt x="906" y="38"/>
                    </a:lnTo>
                    <a:lnTo>
                      <a:pt x="906" y="38"/>
                    </a:lnTo>
                    <a:lnTo>
                      <a:pt x="903" y="38"/>
                    </a:lnTo>
                    <a:lnTo>
                      <a:pt x="900" y="37"/>
                    </a:lnTo>
                    <a:lnTo>
                      <a:pt x="889" y="40"/>
                    </a:lnTo>
                    <a:lnTo>
                      <a:pt x="878" y="42"/>
                    </a:lnTo>
                    <a:lnTo>
                      <a:pt x="874" y="44"/>
                    </a:lnTo>
                    <a:lnTo>
                      <a:pt x="873" y="45"/>
                    </a:lnTo>
                    <a:lnTo>
                      <a:pt x="873" y="45"/>
                    </a:lnTo>
                    <a:close/>
                    <a:moveTo>
                      <a:pt x="701" y="218"/>
                    </a:moveTo>
                    <a:lnTo>
                      <a:pt x="701" y="218"/>
                    </a:lnTo>
                    <a:lnTo>
                      <a:pt x="704" y="219"/>
                    </a:lnTo>
                    <a:lnTo>
                      <a:pt x="707" y="219"/>
                    </a:lnTo>
                    <a:lnTo>
                      <a:pt x="708" y="218"/>
                    </a:lnTo>
                    <a:lnTo>
                      <a:pt x="709" y="215"/>
                    </a:lnTo>
                    <a:lnTo>
                      <a:pt x="709" y="215"/>
                    </a:lnTo>
                    <a:lnTo>
                      <a:pt x="708" y="213"/>
                    </a:lnTo>
                    <a:lnTo>
                      <a:pt x="707" y="212"/>
                    </a:lnTo>
                    <a:lnTo>
                      <a:pt x="702" y="213"/>
                    </a:lnTo>
                    <a:lnTo>
                      <a:pt x="699" y="216"/>
                    </a:lnTo>
                    <a:lnTo>
                      <a:pt x="699" y="218"/>
                    </a:lnTo>
                    <a:lnTo>
                      <a:pt x="701" y="218"/>
                    </a:lnTo>
                    <a:lnTo>
                      <a:pt x="701" y="218"/>
                    </a:lnTo>
                    <a:close/>
                    <a:moveTo>
                      <a:pt x="846" y="10"/>
                    </a:moveTo>
                    <a:lnTo>
                      <a:pt x="846" y="10"/>
                    </a:lnTo>
                    <a:lnTo>
                      <a:pt x="845" y="9"/>
                    </a:lnTo>
                    <a:lnTo>
                      <a:pt x="843" y="9"/>
                    </a:lnTo>
                    <a:lnTo>
                      <a:pt x="836" y="7"/>
                    </a:lnTo>
                    <a:lnTo>
                      <a:pt x="830" y="10"/>
                    </a:lnTo>
                    <a:lnTo>
                      <a:pt x="829" y="12"/>
                    </a:lnTo>
                    <a:lnTo>
                      <a:pt x="830" y="13"/>
                    </a:lnTo>
                    <a:lnTo>
                      <a:pt x="830" y="13"/>
                    </a:lnTo>
                    <a:lnTo>
                      <a:pt x="833" y="15"/>
                    </a:lnTo>
                    <a:lnTo>
                      <a:pt x="838" y="15"/>
                    </a:lnTo>
                    <a:lnTo>
                      <a:pt x="843" y="13"/>
                    </a:lnTo>
                    <a:lnTo>
                      <a:pt x="845" y="13"/>
                    </a:lnTo>
                    <a:lnTo>
                      <a:pt x="846" y="10"/>
                    </a:lnTo>
                    <a:lnTo>
                      <a:pt x="846" y="10"/>
                    </a:lnTo>
                    <a:close/>
                    <a:moveTo>
                      <a:pt x="1864" y="263"/>
                    </a:moveTo>
                    <a:lnTo>
                      <a:pt x="1864" y="263"/>
                    </a:lnTo>
                    <a:lnTo>
                      <a:pt x="1870" y="263"/>
                    </a:lnTo>
                    <a:lnTo>
                      <a:pt x="1875" y="263"/>
                    </a:lnTo>
                    <a:lnTo>
                      <a:pt x="1878" y="261"/>
                    </a:lnTo>
                    <a:lnTo>
                      <a:pt x="1882" y="263"/>
                    </a:lnTo>
                    <a:lnTo>
                      <a:pt x="1882" y="263"/>
                    </a:lnTo>
                    <a:lnTo>
                      <a:pt x="1885" y="263"/>
                    </a:lnTo>
                    <a:lnTo>
                      <a:pt x="1888" y="263"/>
                    </a:lnTo>
                    <a:lnTo>
                      <a:pt x="1894" y="263"/>
                    </a:lnTo>
                    <a:lnTo>
                      <a:pt x="1907" y="260"/>
                    </a:lnTo>
                    <a:lnTo>
                      <a:pt x="1907" y="260"/>
                    </a:lnTo>
                    <a:lnTo>
                      <a:pt x="1910" y="257"/>
                    </a:lnTo>
                    <a:lnTo>
                      <a:pt x="1908" y="254"/>
                    </a:lnTo>
                    <a:lnTo>
                      <a:pt x="1902" y="251"/>
                    </a:lnTo>
                    <a:lnTo>
                      <a:pt x="1894" y="250"/>
                    </a:lnTo>
                    <a:lnTo>
                      <a:pt x="1894" y="250"/>
                    </a:lnTo>
                    <a:lnTo>
                      <a:pt x="1888" y="250"/>
                    </a:lnTo>
                    <a:lnTo>
                      <a:pt x="1882" y="250"/>
                    </a:lnTo>
                    <a:lnTo>
                      <a:pt x="1870" y="254"/>
                    </a:lnTo>
                    <a:lnTo>
                      <a:pt x="1867" y="255"/>
                    </a:lnTo>
                    <a:lnTo>
                      <a:pt x="1864" y="258"/>
                    </a:lnTo>
                    <a:lnTo>
                      <a:pt x="1863" y="261"/>
                    </a:lnTo>
                    <a:lnTo>
                      <a:pt x="1864" y="263"/>
                    </a:lnTo>
                    <a:lnTo>
                      <a:pt x="1864" y="263"/>
                    </a:lnTo>
                    <a:close/>
                    <a:moveTo>
                      <a:pt x="926" y="94"/>
                    </a:moveTo>
                    <a:lnTo>
                      <a:pt x="926" y="94"/>
                    </a:lnTo>
                    <a:lnTo>
                      <a:pt x="932" y="95"/>
                    </a:lnTo>
                    <a:lnTo>
                      <a:pt x="940" y="94"/>
                    </a:lnTo>
                    <a:lnTo>
                      <a:pt x="950" y="92"/>
                    </a:lnTo>
                    <a:lnTo>
                      <a:pt x="957" y="91"/>
                    </a:lnTo>
                    <a:lnTo>
                      <a:pt x="957" y="91"/>
                    </a:lnTo>
                    <a:lnTo>
                      <a:pt x="969" y="91"/>
                    </a:lnTo>
                    <a:lnTo>
                      <a:pt x="982" y="86"/>
                    </a:lnTo>
                    <a:lnTo>
                      <a:pt x="993" y="82"/>
                    </a:lnTo>
                    <a:lnTo>
                      <a:pt x="996" y="80"/>
                    </a:lnTo>
                    <a:lnTo>
                      <a:pt x="998" y="77"/>
                    </a:lnTo>
                    <a:lnTo>
                      <a:pt x="998" y="77"/>
                    </a:lnTo>
                    <a:lnTo>
                      <a:pt x="998" y="76"/>
                    </a:lnTo>
                    <a:lnTo>
                      <a:pt x="996" y="75"/>
                    </a:lnTo>
                    <a:lnTo>
                      <a:pt x="992" y="72"/>
                    </a:lnTo>
                    <a:lnTo>
                      <a:pt x="988" y="70"/>
                    </a:lnTo>
                    <a:lnTo>
                      <a:pt x="983" y="67"/>
                    </a:lnTo>
                    <a:lnTo>
                      <a:pt x="983" y="67"/>
                    </a:lnTo>
                    <a:lnTo>
                      <a:pt x="980" y="66"/>
                    </a:lnTo>
                    <a:lnTo>
                      <a:pt x="979" y="66"/>
                    </a:lnTo>
                    <a:lnTo>
                      <a:pt x="973" y="66"/>
                    </a:lnTo>
                    <a:lnTo>
                      <a:pt x="969" y="67"/>
                    </a:lnTo>
                    <a:lnTo>
                      <a:pt x="966" y="72"/>
                    </a:lnTo>
                    <a:lnTo>
                      <a:pt x="966" y="72"/>
                    </a:lnTo>
                    <a:lnTo>
                      <a:pt x="964" y="73"/>
                    </a:lnTo>
                    <a:lnTo>
                      <a:pt x="963" y="72"/>
                    </a:lnTo>
                    <a:lnTo>
                      <a:pt x="964" y="69"/>
                    </a:lnTo>
                    <a:lnTo>
                      <a:pt x="967" y="64"/>
                    </a:lnTo>
                    <a:lnTo>
                      <a:pt x="967" y="64"/>
                    </a:lnTo>
                    <a:lnTo>
                      <a:pt x="969" y="63"/>
                    </a:lnTo>
                    <a:lnTo>
                      <a:pt x="969" y="60"/>
                    </a:lnTo>
                    <a:lnTo>
                      <a:pt x="969" y="59"/>
                    </a:lnTo>
                    <a:lnTo>
                      <a:pt x="967" y="57"/>
                    </a:lnTo>
                    <a:lnTo>
                      <a:pt x="963" y="56"/>
                    </a:lnTo>
                    <a:lnTo>
                      <a:pt x="961" y="56"/>
                    </a:lnTo>
                    <a:lnTo>
                      <a:pt x="960" y="57"/>
                    </a:lnTo>
                    <a:lnTo>
                      <a:pt x="960" y="57"/>
                    </a:lnTo>
                    <a:lnTo>
                      <a:pt x="960" y="59"/>
                    </a:lnTo>
                    <a:lnTo>
                      <a:pt x="958" y="59"/>
                    </a:lnTo>
                    <a:lnTo>
                      <a:pt x="954" y="60"/>
                    </a:lnTo>
                    <a:lnTo>
                      <a:pt x="950" y="60"/>
                    </a:lnTo>
                    <a:lnTo>
                      <a:pt x="948" y="60"/>
                    </a:lnTo>
                    <a:lnTo>
                      <a:pt x="948" y="61"/>
                    </a:lnTo>
                    <a:lnTo>
                      <a:pt x="948" y="61"/>
                    </a:lnTo>
                    <a:lnTo>
                      <a:pt x="947" y="64"/>
                    </a:lnTo>
                    <a:lnTo>
                      <a:pt x="945" y="66"/>
                    </a:lnTo>
                    <a:lnTo>
                      <a:pt x="944" y="69"/>
                    </a:lnTo>
                    <a:lnTo>
                      <a:pt x="944" y="72"/>
                    </a:lnTo>
                    <a:lnTo>
                      <a:pt x="944" y="72"/>
                    </a:lnTo>
                    <a:lnTo>
                      <a:pt x="944" y="72"/>
                    </a:lnTo>
                    <a:lnTo>
                      <a:pt x="942" y="73"/>
                    </a:lnTo>
                    <a:lnTo>
                      <a:pt x="940" y="73"/>
                    </a:lnTo>
                    <a:lnTo>
                      <a:pt x="937" y="73"/>
                    </a:lnTo>
                    <a:lnTo>
                      <a:pt x="935" y="75"/>
                    </a:lnTo>
                    <a:lnTo>
                      <a:pt x="935" y="77"/>
                    </a:lnTo>
                    <a:lnTo>
                      <a:pt x="935" y="77"/>
                    </a:lnTo>
                    <a:lnTo>
                      <a:pt x="935" y="80"/>
                    </a:lnTo>
                    <a:lnTo>
                      <a:pt x="934" y="83"/>
                    </a:lnTo>
                    <a:lnTo>
                      <a:pt x="929" y="88"/>
                    </a:lnTo>
                    <a:lnTo>
                      <a:pt x="926" y="92"/>
                    </a:lnTo>
                    <a:lnTo>
                      <a:pt x="926" y="94"/>
                    </a:lnTo>
                    <a:lnTo>
                      <a:pt x="926" y="94"/>
                    </a:lnTo>
                    <a:lnTo>
                      <a:pt x="926" y="94"/>
                    </a:lnTo>
                    <a:close/>
                    <a:moveTo>
                      <a:pt x="1374" y="165"/>
                    </a:moveTo>
                    <a:lnTo>
                      <a:pt x="1374" y="165"/>
                    </a:lnTo>
                    <a:lnTo>
                      <a:pt x="1379" y="169"/>
                    </a:lnTo>
                    <a:lnTo>
                      <a:pt x="1382" y="174"/>
                    </a:lnTo>
                    <a:lnTo>
                      <a:pt x="1382" y="174"/>
                    </a:lnTo>
                    <a:lnTo>
                      <a:pt x="1387" y="174"/>
                    </a:lnTo>
                    <a:lnTo>
                      <a:pt x="1391" y="174"/>
                    </a:lnTo>
                    <a:lnTo>
                      <a:pt x="1400" y="171"/>
                    </a:lnTo>
                    <a:lnTo>
                      <a:pt x="1400" y="171"/>
                    </a:lnTo>
                    <a:lnTo>
                      <a:pt x="1403" y="171"/>
                    </a:lnTo>
                    <a:lnTo>
                      <a:pt x="1406" y="172"/>
                    </a:lnTo>
                    <a:lnTo>
                      <a:pt x="1407" y="174"/>
                    </a:lnTo>
                    <a:lnTo>
                      <a:pt x="1411" y="172"/>
                    </a:lnTo>
                    <a:lnTo>
                      <a:pt x="1411" y="172"/>
                    </a:lnTo>
                    <a:lnTo>
                      <a:pt x="1416" y="171"/>
                    </a:lnTo>
                    <a:lnTo>
                      <a:pt x="1422" y="169"/>
                    </a:lnTo>
                    <a:lnTo>
                      <a:pt x="1432" y="171"/>
                    </a:lnTo>
                    <a:lnTo>
                      <a:pt x="1432" y="171"/>
                    </a:lnTo>
                    <a:lnTo>
                      <a:pt x="1435" y="171"/>
                    </a:lnTo>
                    <a:lnTo>
                      <a:pt x="1435" y="169"/>
                    </a:lnTo>
                    <a:lnTo>
                      <a:pt x="1435" y="165"/>
                    </a:lnTo>
                    <a:lnTo>
                      <a:pt x="1432" y="161"/>
                    </a:lnTo>
                    <a:lnTo>
                      <a:pt x="1432" y="158"/>
                    </a:lnTo>
                    <a:lnTo>
                      <a:pt x="1432" y="158"/>
                    </a:lnTo>
                    <a:lnTo>
                      <a:pt x="1433" y="155"/>
                    </a:lnTo>
                    <a:lnTo>
                      <a:pt x="1435" y="155"/>
                    </a:lnTo>
                    <a:lnTo>
                      <a:pt x="1438" y="156"/>
                    </a:lnTo>
                    <a:lnTo>
                      <a:pt x="1438" y="158"/>
                    </a:lnTo>
                    <a:lnTo>
                      <a:pt x="1438" y="159"/>
                    </a:lnTo>
                    <a:lnTo>
                      <a:pt x="1438" y="159"/>
                    </a:lnTo>
                    <a:lnTo>
                      <a:pt x="1436" y="161"/>
                    </a:lnTo>
                    <a:lnTo>
                      <a:pt x="1438" y="162"/>
                    </a:lnTo>
                    <a:lnTo>
                      <a:pt x="1439" y="166"/>
                    </a:lnTo>
                    <a:lnTo>
                      <a:pt x="1445" y="169"/>
                    </a:lnTo>
                    <a:lnTo>
                      <a:pt x="1452" y="169"/>
                    </a:lnTo>
                    <a:lnTo>
                      <a:pt x="1452" y="169"/>
                    </a:lnTo>
                    <a:lnTo>
                      <a:pt x="1457" y="169"/>
                    </a:lnTo>
                    <a:lnTo>
                      <a:pt x="1458" y="168"/>
                    </a:lnTo>
                    <a:lnTo>
                      <a:pt x="1460" y="165"/>
                    </a:lnTo>
                    <a:lnTo>
                      <a:pt x="1460" y="162"/>
                    </a:lnTo>
                    <a:lnTo>
                      <a:pt x="1460" y="161"/>
                    </a:lnTo>
                    <a:lnTo>
                      <a:pt x="1461" y="159"/>
                    </a:lnTo>
                    <a:lnTo>
                      <a:pt x="1461" y="159"/>
                    </a:lnTo>
                    <a:lnTo>
                      <a:pt x="1464" y="158"/>
                    </a:lnTo>
                    <a:lnTo>
                      <a:pt x="1464" y="156"/>
                    </a:lnTo>
                    <a:lnTo>
                      <a:pt x="1462" y="153"/>
                    </a:lnTo>
                    <a:lnTo>
                      <a:pt x="1458" y="150"/>
                    </a:lnTo>
                    <a:lnTo>
                      <a:pt x="1458" y="150"/>
                    </a:lnTo>
                    <a:lnTo>
                      <a:pt x="1451" y="148"/>
                    </a:lnTo>
                    <a:lnTo>
                      <a:pt x="1445" y="146"/>
                    </a:lnTo>
                    <a:lnTo>
                      <a:pt x="1438" y="146"/>
                    </a:lnTo>
                    <a:lnTo>
                      <a:pt x="1432" y="145"/>
                    </a:lnTo>
                    <a:lnTo>
                      <a:pt x="1432" y="145"/>
                    </a:lnTo>
                    <a:lnTo>
                      <a:pt x="1427" y="143"/>
                    </a:lnTo>
                    <a:lnTo>
                      <a:pt x="1422" y="143"/>
                    </a:lnTo>
                    <a:lnTo>
                      <a:pt x="1417" y="145"/>
                    </a:lnTo>
                    <a:lnTo>
                      <a:pt x="1416" y="146"/>
                    </a:lnTo>
                    <a:lnTo>
                      <a:pt x="1416" y="149"/>
                    </a:lnTo>
                    <a:lnTo>
                      <a:pt x="1416" y="149"/>
                    </a:lnTo>
                    <a:lnTo>
                      <a:pt x="1416" y="150"/>
                    </a:lnTo>
                    <a:lnTo>
                      <a:pt x="1413" y="150"/>
                    </a:lnTo>
                    <a:lnTo>
                      <a:pt x="1407" y="148"/>
                    </a:lnTo>
                    <a:lnTo>
                      <a:pt x="1400" y="142"/>
                    </a:lnTo>
                    <a:lnTo>
                      <a:pt x="1394" y="139"/>
                    </a:lnTo>
                    <a:lnTo>
                      <a:pt x="1394" y="139"/>
                    </a:lnTo>
                    <a:lnTo>
                      <a:pt x="1390" y="139"/>
                    </a:lnTo>
                    <a:lnTo>
                      <a:pt x="1385" y="140"/>
                    </a:lnTo>
                    <a:lnTo>
                      <a:pt x="1381" y="145"/>
                    </a:lnTo>
                    <a:lnTo>
                      <a:pt x="1377" y="149"/>
                    </a:lnTo>
                    <a:lnTo>
                      <a:pt x="1372" y="153"/>
                    </a:lnTo>
                    <a:lnTo>
                      <a:pt x="1371" y="159"/>
                    </a:lnTo>
                    <a:lnTo>
                      <a:pt x="1371" y="162"/>
                    </a:lnTo>
                    <a:lnTo>
                      <a:pt x="1374" y="165"/>
                    </a:lnTo>
                    <a:lnTo>
                      <a:pt x="1374" y="165"/>
                    </a:lnTo>
                    <a:close/>
                    <a:moveTo>
                      <a:pt x="1446" y="210"/>
                    </a:moveTo>
                    <a:lnTo>
                      <a:pt x="1446" y="210"/>
                    </a:lnTo>
                    <a:lnTo>
                      <a:pt x="1448" y="209"/>
                    </a:lnTo>
                    <a:lnTo>
                      <a:pt x="1448" y="207"/>
                    </a:lnTo>
                    <a:lnTo>
                      <a:pt x="1445" y="203"/>
                    </a:lnTo>
                    <a:lnTo>
                      <a:pt x="1439" y="199"/>
                    </a:lnTo>
                    <a:lnTo>
                      <a:pt x="1430" y="196"/>
                    </a:lnTo>
                    <a:lnTo>
                      <a:pt x="1430" y="196"/>
                    </a:lnTo>
                    <a:lnTo>
                      <a:pt x="1423" y="196"/>
                    </a:lnTo>
                    <a:lnTo>
                      <a:pt x="1417" y="199"/>
                    </a:lnTo>
                    <a:lnTo>
                      <a:pt x="1413" y="201"/>
                    </a:lnTo>
                    <a:lnTo>
                      <a:pt x="1411" y="204"/>
                    </a:lnTo>
                    <a:lnTo>
                      <a:pt x="1411" y="204"/>
                    </a:lnTo>
                    <a:lnTo>
                      <a:pt x="1413" y="206"/>
                    </a:lnTo>
                    <a:lnTo>
                      <a:pt x="1417" y="207"/>
                    </a:lnTo>
                    <a:lnTo>
                      <a:pt x="1427" y="210"/>
                    </a:lnTo>
                    <a:lnTo>
                      <a:pt x="1439" y="210"/>
                    </a:lnTo>
                    <a:lnTo>
                      <a:pt x="1446" y="210"/>
                    </a:lnTo>
                    <a:lnTo>
                      <a:pt x="1446" y="210"/>
                    </a:lnTo>
                    <a:close/>
                    <a:moveTo>
                      <a:pt x="1419" y="187"/>
                    </a:moveTo>
                    <a:lnTo>
                      <a:pt x="1419" y="187"/>
                    </a:lnTo>
                    <a:lnTo>
                      <a:pt x="1417" y="185"/>
                    </a:lnTo>
                    <a:lnTo>
                      <a:pt x="1416" y="185"/>
                    </a:lnTo>
                    <a:lnTo>
                      <a:pt x="1410" y="187"/>
                    </a:lnTo>
                    <a:lnTo>
                      <a:pt x="1406" y="190"/>
                    </a:lnTo>
                    <a:lnTo>
                      <a:pt x="1406" y="191"/>
                    </a:lnTo>
                    <a:lnTo>
                      <a:pt x="1407" y="191"/>
                    </a:lnTo>
                    <a:lnTo>
                      <a:pt x="1407" y="191"/>
                    </a:lnTo>
                    <a:lnTo>
                      <a:pt x="1411" y="193"/>
                    </a:lnTo>
                    <a:lnTo>
                      <a:pt x="1414" y="191"/>
                    </a:lnTo>
                    <a:lnTo>
                      <a:pt x="1417" y="190"/>
                    </a:lnTo>
                    <a:lnTo>
                      <a:pt x="1419" y="187"/>
                    </a:lnTo>
                    <a:lnTo>
                      <a:pt x="1419" y="187"/>
                    </a:lnTo>
                    <a:close/>
                    <a:moveTo>
                      <a:pt x="1478" y="165"/>
                    </a:moveTo>
                    <a:lnTo>
                      <a:pt x="1478" y="165"/>
                    </a:lnTo>
                    <a:lnTo>
                      <a:pt x="1484" y="166"/>
                    </a:lnTo>
                    <a:lnTo>
                      <a:pt x="1490" y="169"/>
                    </a:lnTo>
                    <a:lnTo>
                      <a:pt x="1497" y="174"/>
                    </a:lnTo>
                    <a:lnTo>
                      <a:pt x="1508" y="175"/>
                    </a:lnTo>
                    <a:lnTo>
                      <a:pt x="1508" y="175"/>
                    </a:lnTo>
                    <a:lnTo>
                      <a:pt x="1518" y="175"/>
                    </a:lnTo>
                    <a:lnTo>
                      <a:pt x="1527" y="174"/>
                    </a:lnTo>
                    <a:lnTo>
                      <a:pt x="1532" y="172"/>
                    </a:lnTo>
                    <a:lnTo>
                      <a:pt x="1535" y="169"/>
                    </a:lnTo>
                    <a:lnTo>
                      <a:pt x="1535" y="169"/>
                    </a:lnTo>
                    <a:lnTo>
                      <a:pt x="1534" y="168"/>
                    </a:lnTo>
                    <a:lnTo>
                      <a:pt x="1532" y="166"/>
                    </a:lnTo>
                    <a:lnTo>
                      <a:pt x="1528" y="164"/>
                    </a:lnTo>
                    <a:lnTo>
                      <a:pt x="1521" y="164"/>
                    </a:lnTo>
                    <a:lnTo>
                      <a:pt x="1516" y="164"/>
                    </a:lnTo>
                    <a:lnTo>
                      <a:pt x="1516" y="164"/>
                    </a:lnTo>
                    <a:lnTo>
                      <a:pt x="1513" y="164"/>
                    </a:lnTo>
                    <a:lnTo>
                      <a:pt x="1509" y="162"/>
                    </a:lnTo>
                    <a:lnTo>
                      <a:pt x="1506" y="161"/>
                    </a:lnTo>
                    <a:lnTo>
                      <a:pt x="1503" y="161"/>
                    </a:lnTo>
                    <a:lnTo>
                      <a:pt x="1503" y="161"/>
                    </a:lnTo>
                    <a:lnTo>
                      <a:pt x="1497" y="162"/>
                    </a:lnTo>
                    <a:lnTo>
                      <a:pt x="1493" y="162"/>
                    </a:lnTo>
                    <a:lnTo>
                      <a:pt x="1490" y="161"/>
                    </a:lnTo>
                    <a:lnTo>
                      <a:pt x="1487" y="158"/>
                    </a:lnTo>
                    <a:lnTo>
                      <a:pt x="1487" y="158"/>
                    </a:lnTo>
                    <a:lnTo>
                      <a:pt x="1486" y="156"/>
                    </a:lnTo>
                    <a:lnTo>
                      <a:pt x="1484" y="156"/>
                    </a:lnTo>
                    <a:lnTo>
                      <a:pt x="1480" y="159"/>
                    </a:lnTo>
                    <a:lnTo>
                      <a:pt x="1477" y="164"/>
                    </a:lnTo>
                    <a:lnTo>
                      <a:pt x="1477" y="165"/>
                    </a:lnTo>
                    <a:lnTo>
                      <a:pt x="1478" y="165"/>
                    </a:lnTo>
                    <a:lnTo>
                      <a:pt x="1478" y="165"/>
                    </a:lnTo>
                    <a:close/>
                    <a:moveTo>
                      <a:pt x="322" y="25"/>
                    </a:moveTo>
                    <a:lnTo>
                      <a:pt x="322" y="25"/>
                    </a:lnTo>
                    <a:lnTo>
                      <a:pt x="325" y="22"/>
                    </a:lnTo>
                    <a:lnTo>
                      <a:pt x="328" y="21"/>
                    </a:lnTo>
                    <a:lnTo>
                      <a:pt x="334" y="21"/>
                    </a:lnTo>
                    <a:lnTo>
                      <a:pt x="338" y="22"/>
                    </a:lnTo>
                    <a:lnTo>
                      <a:pt x="341" y="22"/>
                    </a:lnTo>
                    <a:lnTo>
                      <a:pt x="341" y="21"/>
                    </a:lnTo>
                    <a:lnTo>
                      <a:pt x="341" y="21"/>
                    </a:lnTo>
                    <a:lnTo>
                      <a:pt x="341" y="19"/>
                    </a:lnTo>
                    <a:lnTo>
                      <a:pt x="339" y="19"/>
                    </a:lnTo>
                    <a:lnTo>
                      <a:pt x="334" y="18"/>
                    </a:lnTo>
                    <a:lnTo>
                      <a:pt x="326" y="18"/>
                    </a:lnTo>
                    <a:lnTo>
                      <a:pt x="321" y="19"/>
                    </a:lnTo>
                    <a:lnTo>
                      <a:pt x="321" y="19"/>
                    </a:lnTo>
                    <a:lnTo>
                      <a:pt x="315" y="21"/>
                    </a:lnTo>
                    <a:lnTo>
                      <a:pt x="309" y="21"/>
                    </a:lnTo>
                    <a:lnTo>
                      <a:pt x="303" y="22"/>
                    </a:lnTo>
                    <a:lnTo>
                      <a:pt x="303" y="22"/>
                    </a:lnTo>
                    <a:lnTo>
                      <a:pt x="303" y="24"/>
                    </a:lnTo>
                    <a:lnTo>
                      <a:pt x="303" y="24"/>
                    </a:lnTo>
                    <a:lnTo>
                      <a:pt x="305" y="26"/>
                    </a:lnTo>
                    <a:lnTo>
                      <a:pt x="309" y="28"/>
                    </a:lnTo>
                    <a:lnTo>
                      <a:pt x="315" y="28"/>
                    </a:lnTo>
                    <a:lnTo>
                      <a:pt x="319" y="26"/>
                    </a:lnTo>
                    <a:lnTo>
                      <a:pt x="322" y="25"/>
                    </a:lnTo>
                    <a:lnTo>
                      <a:pt x="322" y="25"/>
                    </a:lnTo>
                    <a:close/>
                    <a:moveTo>
                      <a:pt x="1444" y="611"/>
                    </a:moveTo>
                    <a:lnTo>
                      <a:pt x="1444" y="611"/>
                    </a:lnTo>
                    <a:lnTo>
                      <a:pt x="1442" y="607"/>
                    </a:lnTo>
                    <a:lnTo>
                      <a:pt x="1442" y="603"/>
                    </a:lnTo>
                    <a:lnTo>
                      <a:pt x="1444" y="597"/>
                    </a:lnTo>
                    <a:lnTo>
                      <a:pt x="1445" y="591"/>
                    </a:lnTo>
                    <a:lnTo>
                      <a:pt x="1444" y="588"/>
                    </a:lnTo>
                    <a:lnTo>
                      <a:pt x="1442" y="585"/>
                    </a:lnTo>
                    <a:lnTo>
                      <a:pt x="1442" y="585"/>
                    </a:lnTo>
                    <a:lnTo>
                      <a:pt x="1438" y="581"/>
                    </a:lnTo>
                    <a:lnTo>
                      <a:pt x="1436" y="576"/>
                    </a:lnTo>
                    <a:lnTo>
                      <a:pt x="1436" y="572"/>
                    </a:lnTo>
                    <a:lnTo>
                      <a:pt x="1435" y="572"/>
                    </a:lnTo>
                    <a:lnTo>
                      <a:pt x="1435" y="572"/>
                    </a:lnTo>
                    <a:lnTo>
                      <a:pt x="1435" y="572"/>
                    </a:lnTo>
                    <a:lnTo>
                      <a:pt x="1433" y="575"/>
                    </a:lnTo>
                    <a:lnTo>
                      <a:pt x="1432" y="578"/>
                    </a:lnTo>
                    <a:lnTo>
                      <a:pt x="1432" y="582"/>
                    </a:lnTo>
                    <a:lnTo>
                      <a:pt x="1430" y="584"/>
                    </a:lnTo>
                    <a:lnTo>
                      <a:pt x="1429" y="584"/>
                    </a:lnTo>
                    <a:lnTo>
                      <a:pt x="1429" y="584"/>
                    </a:lnTo>
                    <a:lnTo>
                      <a:pt x="1426" y="585"/>
                    </a:lnTo>
                    <a:lnTo>
                      <a:pt x="1426" y="588"/>
                    </a:lnTo>
                    <a:lnTo>
                      <a:pt x="1427" y="592"/>
                    </a:lnTo>
                    <a:lnTo>
                      <a:pt x="1426" y="597"/>
                    </a:lnTo>
                    <a:lnTo>
                      <a:pt x="1426" y="597"/>
                    </a:lnTo>
                    <a:lnTo>
                      <a:pt x="1426" y="603"/>
                    </a:lnTo>
                    <a:lnTo>
                      <a:pt x="1426" y="608"/>
                    </a:lnTo>
                    <a:lnTo>
                      <a:pt x="1430" y="620"/>
                    </a:lnTo>
                    <a:lnTo>
                      <a:pt x="1430" y="620"/>
                    </a:lnTo>
                    <a:lnTo>
                      <a:pt x="1430" y="623"/>
                    </a:lnTo>
                    <a:lnTo>
                      <a:pt x="1430" y="629"/>
                    </a:lnTo>
                    <a:lnTo>
                      <a:pt x="1429" y="643"/>
                    </a:lnTo>
                    <a:lnTo>
                      <a:pt x="1429" y="657"/>
                    </a:lnTo>
                    <a:lnTo>
                      <a:pt x="1429" y="662"/>
                    </a:lnTo>
                    <a:lnTo>
                      <a:pt x="1429" y="665"/>
                    </a:lnTo>
                    <a:lnTo>
                      <a:pt x="1429" y="665"/>
                    </a:lnTo>
                    <a:lnTo>
                      <a:pt x="1430" y="668"/>
                    </a:lnTo>
                    <a:lnTo>
                      <a:pt x="1429" y="673"/>
                    </a:lnTo>
                    <a:lnTo>
                      <a:pt x="1427" y="683"/>
                    </a:lnTo>
                    <a:lnTo>
                      <a:pt x="1426" y="693"/>
                    </a:lnTo>
                    <a:lnTo>
                      <a:pt x="1427" y="697"/>
                    </a:lnTo>
                    <a:lnTo>
                      <a:pt x="1427" y="697"/>
                    </a:lnTo>
                    <a:lnTo>
                      <a:pt x="1429" y="699"/>
                    </a:lnTo>
                    <a:lnTo>
                      <a:pt x="1429" y="699"/>
                    </a:lnTo>
                    <a:lnTo>
                      <a:pt x="1430" y="696"/>
                    </a:lnTo>
                    <a:lnTo>
                      <a:pt x="1432" y="693"/>
                    </a:lnTo>
                    <a:lnTo>
                      <a:pt x="1433" y="692"/>
                    </a:lnTo>
                    <a:lnTo>
                      <a:pt x="1435" y="690"/>
                    </a:lnTo>
                    <a:lnTo>
                      <a:pt x="1435" y="690"/>
                    </a:lnTo>
                    <a:lnTo>
                      <a:pt x="1438" y="692"/>
                    </a:lnTo>
                    <a:lnTo>
                      <a:pt x="1441" y="693"/>
                    </a:lnTo>
                    <a:lnTo>
                      <a:pt x="1442" y="697"/>
                    </a:lnTo>
                    <a:lnTo>
                      <a:pt x="1445" y="699"/>
                    </a:lnTo>
                    <a:lnTo>
                      <a:pt x="1445" y="699"/>
                    </a:lnTo>
                    <a:lnTo>
                      <a:pt x="1446" y="699"/>
                    </a:lnTo>
                    <a:lnTo>
                      <a:pt x="1446" y="699"/>
                    </a:lnTo>
                    <a:lnTo>
                      <a:pt x="1446" y="695"/>
                    </a:lnTo>
                    <a:lnTo>
                      <a:pt x="1445" y="690"/>
                    </a:lnTo>
                    <a:lnTo>
                      <a:pt x="1444" y="689"/>
                    </a:lnTo>
                    <a:lnTo>
                      <a:pt x="1442" y="689"/>
                    </a:lnTo>
                    <a:lnTo>
                      <a:pt x="1442" y="689"/>
                    </a:lnTo>
                    <a:lnTo>
                      <a:pt x="1441" y="687"/>
                    </a:lnTo>
                    <a:lnTo>
                      <a:pt x="1438" y="684"/>
                    </a:lnTo>
                    <a:lnTo>
                      <a:pt x="1435" y="676"/>
                    </a:lnTo>
                    <a:lnTo>
                      <a:pt x="1435" y="676"/>
                    </a:lnTo>
                    <a:lnTo>
                      <a:pt x="1435" y="671"/>
                    </a:lnTo>
                    <a:lnTo>
                      <a:pt x="1436" y="665"/>
                    </a:lnTo>
                    <a:lnTo>
                      <a:pt x="1438" y="661"/>
                    </a:lnTo>
                    <a:lnTo>
                      <a:pt x="1438" y="655"/>
                    </a:lnTo>
                    <a:lnTo>
                      <a:pt x="1438" y="655"/>
                    </a:lnTo>
                    <a:lnTo>
                      <a:pt x="1439" y="654"/>
                    </a:lnTo>
                    <a:lnTo>
                      <a:pt x="1439" y="652"/>
                    </a:lnTo>
                    <a:lnTo>
                      <a:pt x="1444" y="651"/>
                    </a:lnTo>
                    <a:lnTo>
                      <a:pt x="1448" y="651"/>
                    </a:lnTo>
                    <a:lnTo>
                      <a:pt x="1452" y="655"/>
                    </a:lnTo>
                    <a:lnTo>
                      <a:pt x="1452" y="655"/>
                    </a:lnTo>
                    <a:lnTo>
                      <a:pt x="1455" y="657"/>
                    </a:lnTo>
                    <a:lnTo>
                      <a:pt x="1457" y="657"/>
                    </a:lnTo>
                    <a:lnTo>
                      <a:pt x="1457" y="655"/>
                    </a:lnTo>
                    <a:lnTo>
                      <a:pt x="1455" y="652"/>
                    </a:lnTo>
                    <a:lnTo>
                      <a:pt x="1455" y="652"/>
                    </a:lnTo>
                    <a:lnTo>
                      <a:pt x="1451" y="633"/>
                    </a:lnTo>
                    <a:lnTo>
                      <a:pt x="1444" y="611"/>
                    </a:lnTo>
                    <a:lnTo>
                      <a:pt x="1444" y="611"/>
                    </a:lnTo>
                    <a:close/>
                    <a:moveTo>
                      <a:pt x="354" y="22"/>
                    </a:moveTo>
                    <a:lnTo>
                      <a:pt x="354" y="22"/>
                    </a:lnTo>
                    <a:lnTo>
                      <a:pt x="355" y="22"/>
                    </a:lnTo>
                    <a:lnTo>
                      <a:pt x="354" y="24"/>
                    </a:lnTo>
                    <a:lnTo>
                      <a:pt x="348" y="25"/>
                    </a:lnTo>
                    <a:lnTo>
                      <a:pt x="342" y="25"/>
                    </a:lnTo>
                    <a:lnTo>
                      <a:pt x="338" y="28"/>
                    </a:lnTo>
                    <a:lnTo>
                      <a:pt x="338" y="28"/>
                    </a:lnTo>
                    <a:lnTo>
                      <a:pt x="335" y="29"/>
                    </a:lnTo>
                    <a:lnTo>
                      <a:pt x="331" y="31"/>
                    </a:lnTo>
                    <a:lnTo>
                      <a:pt x="328" y="31"/>
                    </a:lnTo>
                    <a:lnTo>
                      <a:pt x="326" y="32"/>
                    </a:lnTo>
                    <a:lnTo>
                      <a:pt x="326" y="34"/>
                    </a:lnTo>
                    <a:lnTo>
                      <a:pt x="326" y="34"/>
                    </a:lnTo>
                    <a:lnTo>
                      <a:pt x="328" y="35"/>
                    </a:lnTo>
                    <a:lnTo>
                      <a:pt x="331" y="37"/>
                    </a:lnTo>
                    <a:lnTo>
                      <a:pt x="338" y="37"/>
                    </a:lnTo>
                    <a:lnTo>
                      <a:pt x="344" y="37"/>
                    </a:lnTo>
                    <a:lnTo>
                      <a:pt x="345" y="35"/>
                    </a:lnTo>
                    <a:lnTo>
                      <a:pt x="347" y="35"/>
                    </a:lnTo>
                    <a:lnTo>
                      <a:pt x="347" y="35"/>
                    </a:lnTo>
                    <a:lnTo>
                      <a:pt x="348" y="32"/>
                    </a:lnTo>
                    <a:lnTo>
                      <a:pt x="351" y="32"/>
                    </a:lnTo>
                    <a:lnTo>
                      <a:pt x="354" y="32"/>
                    </a:lnTo>
                    <a:lnTo>
                      <a:pt x="355" y="31"/>
                    </a:lnTo>
                    <a:lnTo>
                      <a:pt x="355" y="31"/>
                    </a:lnTo>
                    <a:lnTo>
                      <a:pt x="357" y="29"/>
                    </a:lnTo>
                    <a:lnTo>
                      <a:pt x="360" y="26"/>
                    </a:lnTo>
                    <a:lnTo>
                      <a:pt x="363" y="25"/>
                    </a:lnTo>
                    <a:lnTo>
                      <a:pt x="370" y="24"/>
                    </a:lnTo>
                    <a:lnTo>
                      <a:pt x="370" y="24"/>
                    </a:lnTo>
                    <a:lnTo>
                      <a:pt x="374" y="24"/>
                    </a:lnTo>
                    <a:lnTo>
                      <a:pt x="377" y="21"/>
                    </a:lnTo>
                    <a:lnTo>
                      <a:pt x="376" y="19"/>
                    </a:lnTo>
                    <a:lnTo>
                      <a:pt x="370" y="15"/>
                    </a:lnTo>
                    <a:lnTo>
                      <a:pt x="370" y="15"/>
                    </a:lnTo>
                    <a:lnTo>
                      <a:pt x="367" y="15"/>
                    </a:lnTo>
                    <a:lnTo>
                      <a:pt x="363" y="15"/>
                    </a:lnTo>
                    <a:lnTo>
                      <a:pt x="357" y="16"/>
                    </a:lnTo>
                    <a:lnTo>
                      <a:pt x="353" y="19"/>
                    </a:lnTo>
                    <a:lnTo>
                      <a:pt x="353" y="21"/>
                    </a:lnTo>
                    <a:lnTo>
                      <a:pt x="354" y="22"/>
                    </a:lnTo>
                    <a:lnTo>
                      <a:pt x="354" y="22"/>
                    </a:lnTo>
                    <a:close/>
                    <a:moveTo>
                      <a:pt x="339" y="302"/>
                    </a:moveTo>
                    <a:lnTo>
                      <a:pt x="339" y="302"/>
                    </a:lnTo>
                    <a:lnTo>
                      <a:pt x="342" y="304"/>
                    </a:lnTo>
                    <a:lnTo>
                      <a:pt x="345" y="305"/>
                    </a:lnTo>
                    <a:lnTo>
                      <a:pt x="348" y="304"/>
                    </a:lnTo>
                    <a:lnTo>
                      <a:pt x="351" y="304"/>
                    </a:lnTo>
                    <a:lnTo>
                      <a:pt x="357" y="299"/>
                    </a:lnTo>
                    <a:lnTo>
                      <a:pt x="361" y="298"/>
                    </a:lnTo>
                    <a:lnTo>
                      <a:pt x="361" y="298"/>
                    </a:lnTo>
                    <a:lnTo>
                      <a:pt x="363" y="296"/>
                    </a:lnTo>
                    <a:lnTo>
                      <a:pt x="363" y="296"/>
                    </a:lnTo>
                    <a:lnTo>
                      <a:pt x="360" y="293"/>
                    </a:lnTo>
                    <a:lnTo>
                      <a:pt x="355" y="292"/>
                    </a:lnTo>
                    <a:lnTo>
                      <a:pt x="351" y="289"/>
                    </a:lnTo>
                    <a:lnTo>
                      <a:pt x="351" y="289"/>
                    </a:lnTo>
                    <a:lnTo>
                      <a:pt x="344" y="289"/>
                    </a:lnTo>
                    <a:lnTo>
                      <a:pt x="339" y="292"/>
                    </a:lnTo>
                    <a:lnTo>
                      <a:pt x="338" y="295"/>
                    </a:lnTo>
                    <a:lnTo>
                      <a:pt x="337" y="296"/>
                    </a:lnTo>
                    <a:lnTo>
                      <a:pt x="337" y="299"/>
                    </a:lnTo>
                    <a:lnTo>
                      <a:pt x="339" y="302"/>
                    </a:lnTo>
                    <a:lnTo>
                      <a:pt x="339" y="302"/>
                    </a:lnTo>
                    <a:close/>
                    <a:moveTo>
                      <a:pt x="1998" y="360"/>
                    </a:moveTo>
                    <a:lnTo>
                      <a:pt x="1998" y="360"/>
                    </a:lnTo>
                    <a:lnTo>
                      <a:pt x="1990" y="356"/>
                    </a:lnTo>
                    <a:lnTo>
                      <a:pt x="1984" y="352"/>
                    </a:lnTo>
                    <a:lnTo>
                      <a:pt x="1981" y="349"/>
                    </a:lnTo>
                    <a:lnTo>
                      <a:pt x="1981" y="349"/>
                    </a:lnTo>
                    <a:lnTo>
                      <a:pt x="1977" y="346"/>
                    </a:lnTo>
                    <a:lnTo>
                      <a:pt x="1972" y="344"/>
                    </a:lnTo>
                    <a:lnTo>
                      <a:pt x="1966" y="344"/>
                    </a:lnTo>
                    <a:lnTo>
                      <a:pt x="1965" y="344"/>
                    </a:lnTo>
                    <a:lnTo>
                      <a:pt x="1965" y="344"/>
                    </a:lnTo>
                    <a:lnTo>
                      <a:pt x="1963" y="346"/>
                    </a:lnTo>
                    <a:lnTo>
                      <a:pt x="1962" y="344"/>
                    </a:lnTo>
                    <a:lnTo>
                      <a:pt x="1959" y="342"/>
                    </a:lnTo>
                    <a:lnTo>
                      <a:pt x="1959" y="342"/>
                    </a:lnTo>
                    <a:lnTo>
                      <a:pt x="1956" y="340"/>
                    </a:lnTo>
                    <a:lnTo>
                      <a:pt x="1952" y="340"/>
                    </a:lnTo>
                    <a:lnTo>
                      <a:pt x="1946" y="340"/>
                    </a:lnTo>
                    <a:lnTo>
                      <a:pt x="1945" y="342"/>
                    </a:lnTo>
                    <a:lnTo>
                      <a:pt x="1945" y="342"/>
                    </a:lnTo>
                    <a:lnTo>
                      <a:pt x="1945" y="343"/>
                    </a:lnTo>
                    <a:lnTo>
                      <a:pt x="1946" y="344"/>
                    </a:lnTo>
                    <a:lnTo>
                      <a:pt x="1949" y="347"/>
                    </a:lnTo>
                    <a:lnTo>
                      <a:pt x="1949" y="347"/>
                    </a:lnTo>
                    <a:lnTo>
                      <a:pt x="1950" y="349"/>
                    </a:lnTo>
                    <a:lnTo>
                      <a:pt x="1949" y="350"/>
                    </a:lnTo>
                    <a:lnTo>
                      <a:pt x="1947" y="353"/>
                    </a:lnTo>
                    <a:lnTo>
                      <a:pt x="1947" y="355"/>
                    </a:lnTo>
                    <a:lnTo>
                      <a:pt x="1947" y="355"/>
                    </a:lnTo>
                    <a:lnTo>
                      <a:pt x="1947" y="356"/>
                    </a:lnTo>
                    <a:lnTo>
                      <a:pt x="1946" y="355"/>
                    </a:lnTo>
                    <a:lnTo>
                      <a:pt x="1940" y="352"/>
                    </a:lnTo>
                    <a:lnTo>
                      <a:pt x="1940" y="352"/>
                    </a:lnTo>
                    <a:lnTo>
                      <a:pt x="1939" y="349"/>
                    </a:lnTo>
                    <a:lnTo>
                      <a:pt x="1939" y="346"/>
                    </a:lnTo>
                    <a:lnTo>
                      <a:pt x="1940" y="339"/>
                    </a:lnTo>
                    <a:lnTo>
                      <a:pt x="1940" y="339"/>
                    </a:lnTo>
                    <a:lnTo>
                      <a:pt x="1940" y="337"/>
                    </a:lnTo>
                    <a:lnTo>
                      <a:pt x="1939" y="336"/>
                    </a:lnTo>
                    <a:lnTo>
                      <a:pt x="1936" y="336"/>
                    </a:lnTo>
                    <a:lnTo>
                      <a:pt x="1936" y="333"/>
                    </a:lnTo>
                    <a:lnTo>
                      <a:pt x="1936" y="333"/>
                    </a:lnTo>
                    <a:lnTo>
                      <a:pt x="1933" y="330"/>
                    </a:lnTo>
                    <a:lnTo>
                      <a:pt x="1927" y="325"/>
                    </a:lnTo>
                    <a:lnTo>
                      <a:pt x="1913" y="320"/>
                    </a:lnTo>
                    <a:lnTo>
                      <a:pt x="1913" y="320"/>
                    </a:lnTo>
                    <a:lnTo>
                      <a:pt x="1902" y="315"/>
                    </a:lnTo>
                    <a:lnTo>
                      <a:pt x="1898" y="314"/>
                    </a:lnTo>
                    <a:lnTo>
                      <a:pt x="1895" y="311"/>
                    </a:lnTo>
                    <a:lnTo>
                      <a:pt x="1895" y="311"/>
                    </a:lnTo>
                    <a:lnTo>
                      <a:pt x="1892" y="309"/>
                    </a:lnTo>
                    <a:lnTo>
                      <a:pt x="1886" y="307"/>
                    </a:lnTo>
                    <a:lnTo>
                      <a:pt x="1882" y="305"/>
                    </a:lnTo>
                    <a:lnTo>
                      <a:pt x="1878" y="302"/>
                    </a:lnTo>
                    <a:lnTo>
                      <a:pt x="1878" y="302"/>
                    </a:lnTo>
                    <a:lnTo>
                      <a:pt x="1872" y="299"/>
                    </a:lnTo>
                    <a:lnTo>
                      <a:pt x="1862" y="295"/>
                    </a:lnTo>
                    <a:lnTo>
                      <a:pt x="1853" y="290"/>
                    </a:lnTo>
                    <a:lnTo>
                      <a:pt x="1844" y="289"/>
                    </a:lnTo>
                    <a:lnTo>
                      <a:pt x="1844" y="289"/>
                    </a:lnTo>
                    <a:lnTo>
                      <a:pt x="1840" y="288"/>
                    </a:lnTo>
                    <a:lnTo>
                      <a:pt x="1837" y="286"/>
                    </a:lnTo>
                    <a:lnTo>
                      <a:pt x="1835" y="285"/>
                    </a:lnTo>
                    <a:lnTo>
                      <a:pt x="1834" y="285"/>
                    </a:lnTo>
                    <a:lnTo>
                      <a:pt x="1834" y="285"/>
                    </a:lnTo>
                    <a:lnTo>
                      <a:pt x="1821" y="285"/>
                    </a:lnTo>
                    <a:lnTo>
                      <a:pt x="1806" y="283"/>
                    </a:lnTo>
                    <a:lnTo>
                      <a:pt x="1806" y="283"/>
                    </a:lnTo>
                    <a:lnTo>
                      <a:pt x="1802" y="283"/>
                    </a:lnTo>
                    <a:lnTo>
                      <a:pt x="1800" y="285"/>
                    </a:lnTo>
                    <a:lnTo>
                      <a:pt x="1797" y="286"/>
                    </a:lnTo>
                    <a:lnTo>
                      <a:pt x="1795" y="285"/>
                    </a:lnTo>
                    <a:lnTo>
                      <a:pt x="1795" y="285"/>
                    </a:lnTo>
                    <a:lnTo>
                      <a:pt x="1781" y="280"/>
                    </a:lnTo>
                    <a:lnTo>
                      <a:pt x="1773" y="279"/>
                    </a:lnTo>
                    <a:lnTo>
                      <a:pt x="1770" y="279"/>
                    </a:lnTo>
                    <a:lnTo>
                      <a:pt x="1768" y="279"/>
                    </a:lnTo>
                    <a:lnTo>
                      <a:pt x="1768" y="279"/>
                    </a:lnTo>
                    <a:lnTo>
                      <a:pt x="1767" y="283"/>
                    </a:lnTo>
                    <a:lnTo>
                      <a:pt x="1765" y="285"/>
                    </a:lnTo>
                    <a:lnTo>
                      <a:pt x="1764" y="286"/>
                    </a:lnTo>
                    <a:lnTo>
                      <a:pt x="1764" y="286"/>
                    </a:lnTo>
                    <a:lnTo>
                      <a:pt x="1764" y="288"/>
                    </a:lnTo>
                    <a:lnTo>
                      <a:pt x="1764" y="289"/>
                    </a:lnTo>
                    <a:lnTo>
                      <a:pt x="1770" y="296"/>
                    </a:lnTo>
                    <a:lnTo>
                      <a:pt x="1770" y="296"/>
                    </a:lnTo>
                    <a:lnTo>
                      <a:pt x="1773" y="299"/>
                    </a:lnTo>
                    <a:lnTo>
                      <a:pt x="1773" y="302"/>
                    </a:lnTo>
                    <a:lnTo>
                      <a:pt x="1771" y="305"/>
                    </a:lnTo>
                    <a:lnTo>
                      <a:pt x="1767" y="307"/>
                    </a:lnTo>
                    <a:lnTo>
                      <a:pt x="1767" y="307"/>
                    </a:lnTo>
                    <a:lnTo>
                      <a:pt x="1762" y="308"/>
                    </a:lnTo>
                    <a:lnTo>
                      <a:pt x="1758" y="307"/>
                    </a:lnTo>
                    <a:lnTo>
                      <a:pt x="1754" y="304"/>
                    </a:lnTo>
                    <a:lnTo>
                      <a:pt x="1751" y="301"/>
                    </a:lnTo>
                    <a:lnTo>
                      <a:pt x="1751" y="301"/>
                    </a:lnTo>
                    <a:lnTo>
                      <a:pt x="1748" y="299"/>
                    </a:lnTo>
                    <a:lnTo>
                      <a:pt x="1745" y="298"/>
                    </a:lnTo>
                    <a:lnTo>
                      <a:pt x="1742" y="296"/>
                    </a:lnTo>
                    <a:lnTo>
                      <a:pt x="1739" y="293"/>
                    </a:lnTo>
                    <a:lnTo>
                      <a:pt x="1739" y="293"/>
                    </a:lnTo>
                    <a:lnTo>
                      <a:pt x="1739" y="290"/>
                    </a:lnTo>
                    <a:lnTo>
                      <a:pt x="1741" y="289"/>
                    </a:lnTo>
                    <a:lnTo>
                      <a:pt x="1742" y="289"/>
                    </a:lnTo>
                    <a:lnTo>
                      <a:pt x="1745" y="290"/>
                    </a:lnTo>
                    <a:lnTo>
                      <a:pt x="1745" y="290"/>
                    </a:lnTo>
                    <a:lnTo>
                      <a:pt x="1748" y="292"/>
                    </a:lnTo>
                    <a:lnTo>
                      <a:pt x="1751" y="292"/>
                    </a:lnTo>
                    <a:lnTo>
                      <a:pt x="1752" y="290"/>
                    </a:lnTo>
                    <a:lnTo>
                      <a:pt x="1754" y="288"/>
                    </a:lnTo>
                    <a:lnTo>
                      <a:pt x="1754" y="288"/>
                    </a:lnTo>
                    <a:lnTo>
                      <a:pt x="1752" y="285"/>
                    </a:lnTo>
                    <a:lnTo>
                      <a:pt x="1748" y="283"/>
                    </a:lnTo>
                    <a:lnTo>
                      <a:pt x="1744" y="282"/>
                    </a:lnTo>
                    <a:lnTo>
                      <a:pt x="1739" y="282"/>
                    </a:lnTo>
                    <a:lnTo>
                      <a:pt x="1739" y="282"/>
                    </a:lnTo>
                    <a:lnTo>
                      <a:pt x="1735" y="283"/>
                    </a:lnTo>
                    <a:lnTo>
                      <a:pt x="1732" y="286"/>
                    </a:lnTo>
                    <a:lnTo>
                      <a:pt x="1729" y="289"/>
                    </a:lnTo>
                    <a:lnTo>
                      <a:pt x="1725" y="292"/>
                    </a:lnTo>
                    <a:lnTo>
                      <a:pt x="1725" y="292"/>
                    </a:lnTo>
                    <a:lnTo>
                      <a:pt x="1719" y="293"/>
                    </a:lnTo>
                    <a:lnTo>
                      <a:pt x="1710" y="292"/>
                    </a:lnTo>
                    <a:lnTo>
                      <a:pt x="1701" y="290"/>
                    </a:lnTo>
                    <a:lnTo>
                      <a:pt x="1695" y="289"/>
                    </a:lnTo>
                    <a:lnTo>
                      <a:pt x="1695" y="289"/>
                    </a:lnTo>
                    <a:lnTo>
                      <a:pt x="1690" y="288"/>
                    </a:lnTo>
                    <a:lnTo>
                      <a:pt x="1678" y="289"/>
                    </a:lnTo>
                    <a:lnTo>
                      <a:pt x="1668" y="289"/>
                    </a:lnTo>
                    <a:lnTo>
                      <a:pt x="1661" y="290"/>
                    </a:lnTo>
                    <a:lnTo>
                      <a:pt x="1661" y="290"/>
                    </a:lnTo>
                    <a:lnTo>
                      <a:pt x="1659" y="293"/>
                    </a:lnTo>
                    <a:lnTo>
                      <a:pt x="1659" y="296"/>
                    </a:lnTo>
                    <a:lnTo>
                      <a:pt x="1659" y="301"/>
                    </a:lnTo>
                    <a:lnTo>
                      <a:pt x="1658" y="302"/>
                    </a:lnTo>
                    <a:lnTo>
                      <a:pt x="1658" y="302"/>
                    </a:lnTo>
                    <a:lnTo>
                      <a:pt x="1658" y="301"/>
                    </a:lnTo>
                    <a:lnTo>
                      <a:pt x="1656" y="298"/>
                    </a:lnTo>
                    <a:lnTo>
                      <a:pt x="1655" y="290"/>
                    </a:lnTo>
                    <a:lnTo>
                      <a:pt x="1655" y="290"/>
                    </a:lnTo>
                    <a:lnTo>
                      <a:pt x="1655" y="289"/>
                    </a:lnTo>
                    <a:lnTo>
                      <a:pt x="1653" y="288"/>
                    </a:lnTo>
                    <a:lnTo>
                      <a:pt x="1646" y="288"/>
                    </a:lnTo>
                    <a:lnTo>
                      <a:pt x="1646" y="288"/>
                    </a:lnTo>
                    <a:lnTo>
                      <a:pt x="1640" y="288"/>
                    </a:lnTo>
                    <a:lnTo>
                      <a:pt x="1639" y="286"/>
                    </a:lnTo>
                    <a:lnTo>
                      <a:pt x="1640" y="285"/>
                    </a:lnTo>
                    <a:lnTo>
                      <a:pt x="1640" y="285"/>
                    </a:lnTo>
                    <a:lnTo>
                      <a:pt x="1640" y="283"/>
                    </a:lnTo>
                    <a:lnTo>
                      <a:pt x="1640" y="282"/>
                    </a:lnTo>
                    <a:lnTo>
                      <a:pt x="1640" y="279"/>
                    </a:lnTo>
                    <a:lnTo>
                      <a:pt x="1642" y="277"/>
                    </a:lnTo>
                    <a:lnTo>
                      <a:pt x="1642" y="277"/>
                    </a:lnTo>
                    <a:lnTo>
                      <a:pt x="1643" y="276"/>
                    </a:lnTo>
                    <a:lnTo>
                      <a:pt x="1642" y="274"/>
                    </a:lnTo>
                    <a:lnTo>
                      <a:pt x="1639" y="270"/>
                    </a:lnTo>
                    <a:lnTo>
                      <a:pt x="1631" y="264"/>
                    </a:lnTo>
                    <a:lnTo>
                      <a:pt x="1623" y="261"/>
                    </a:lnTo>
                    <a:lnTo>
                      <a:pt x="1623" y="261"/>
                    </a:lnTo>
                    <a:lnTo>
                      <a:pt x="1612" y="258"/>
                    </a:lnTo>
                    <a:lnTo>
                      <a:pt x="1599" y="258"/>
                    </a:lnTo>
                    <a:lnTo>
                      <a:pt x="1586" y="260"/>
                    </a:lnTo>
                    <a:lnTo>
                      <a:pt x="1579" y="261"/>
                    </a:lnTo>
                    <a:lnTo>
                      <a:pt x="1579" y="261"/>
                    </a:lnTo>
                    <a:lnTo>
                      <a:pt x="1572" y="261"/>
                    </a:lnTo>
                    <a:lnTo>
                      <a:pt x="1564" y="263"/>
                    </a:lnTo>
                    <a:lnTo>
                      <a:pt x="1551" y="263"/>
                    </a:lnTo>
                    <a:lnTo>
                      <a:pt x="1551" y="263"/>
                    </a:lnTo>
                    <a:lnTo>
                      <a:pt x="1548" y="263"/>
                    </a:lnTo>
                    <a:lnTo>
                      <a:pt x="1548" y="261"/>
                    </a:lnTo>
                    <a:lnTo>
                      <a:pt x="1548" y="258"/>
                    </a:lnTo>
                    <a:lnTo>
                      <a:pt x="1548" y="257"/>
                    </a:lnTo>
                    <a:lnTo>
                      <a:pt x="1548" y="257"/>
                    </a:lnTo>
                    <a:lnTo>
                      <a:pt x="1545" y="254"/>
                    </a:lnTo>
                    <a:lnTo>
                      <a:pt x="1541" y="253"/>
                    </a:lnTo>
                    <a:lnTo>
                      <a:pt x="1537" y="251"/>
                    </a:lnTo>
                    <a:lnTo>
                      <a:pt x="1534" y="253"/>
                    </a:lnTo>
                    <a:lnTo>
                      <a:pt x="1534" y="253"/>
                    </a:lnTo>
                    <a:lnTo>
                      <a:pt x="1532" y="254"/>
                    </a:lnTo>
                    <a:lnTo>
                      <a:pt x="1531" y="253"/>
                    </a:lnTo>
                    <a:lnTo>
                      <a:pt x="1529" y="251"/>
                    </a:lnTo>
                    <a:lnTo>
                      <a:pt x="1529" y="251"/>
                    </a:lnTo>
                    <a:lnTo>
                      <a:pt x="1527" y="248"/>
                    </a:lnTo>
                    <a:lnTo>
                      <a:pt x="1524" y="247"/>
                    </a:lnTo>
                    <a:lnTo>
                      <a:pt x="1518" y="245"/>
                    </a:lnTo>
                    <a:lnTo>
                      <a:pt x="1513" y="245"/>
                    </a:lnTo>
                    <a:lnTo>
                      <a:pt x="1513" y="245"/>
                    </a:lnTo>
                    <a:lnTo>
                      <a:pt x="1512" y="245"/>
                    </a:lnTo>
                    <a:lnTo>
                      <a:pt x="1511" y="244"/>
                    </a:lnTo>
                    <a:lnTo>
                      <a:pt x="1511" y="242"/>
                    </a:lnTo>
                    <a:lnTo>
                      <a:pt x="1513" y="242"/>
                    </a:lnTo>
                    <a:lnTo>
                      <a:pt x="1513" y="242"/>
                    </a:lnTo>
                    <a:lnTo>
                      <a:pt x="1521" y="242"/>
                    </a:lnTo>
                    <a:lnTo>
                      <a:pt x="1524" y="241"/>
                    </a:lnTo>
                    <a:lnTo>
                      <a:pt x="1522" y="238"/>
                    </a:lnTo>
                    <a:lnTo>
                      <a:pt x="1522" y="238"/>
                    </a:lnTo>
                    <a:lnTo>
                      <a:pt x="1519" y="235"/>
                    </a:lnTo>
                    <a:lnTo>
                      <a:pt x="1515" y="234"/>
                    </a:lnTo>
                    <a:lnTo>
                      <a:pt x="1503" y="232"/>
                    </a:lnTo>
                    <a:lnTo>
                      <a:pt x="1492" y="231"/>
                    </a:lnTo>
                    <a:lnTo>
                      <a:pt x="1484" y="231"/>
                    </a:lnTo>
                    <a:lnTo>
                      <a:pt x="1484" y="231"/>
                    </a:lnTo>
                    <a:lnTo>
                      <a:pt x="1483" y="232"/>
                    </a:lnTo>
                    <a:lnTo>
                      <a:pt x="1483" y="235"/>
                    </a:lnTo>
                    <a:lnTo>
                      <a:pt x="1481" y="238"/>
                    </a:lnTo>
                    <a:lnTo>
                      <a:pt x="1478" y="242"/>
                    </a:lnTo>
                    <a:lnTo>
                      <a:pt x="1478" y="242"/>
                    </a:lnTo>
                    <a:lnTo>
                      <a:pt x="1473" y="245"/>
                    </a:lnTo>
                    <a:lnTo>
                      <a:pt x="1468" y="245"/>
                    </a:lnTo>
                    <a:lnTo>
                      <a:pt x="1465" y="244"/>
                    </a:lnTo>
                    <a:lnTo>
                      <a:pt x="1465" y="241"/>
                    </a:lnTo>
                    <a:lnTo>
                      <a:pt x="1465" y="241"/>
                    </a:lnTo>
                    <a:lnTo>
                      <a:pt x="1467" y="239"/>
                    </a:lnTo>
                    <a:lnTo>
                      <a:pt x="1470" y="238"/>
                    </a:lnTo>
                    <a:lnTo>
                      <a:pt x="1473" y="238"/>
                    </a:lnTo>
                    <a:lnTo>
                      <a:pt x="1474" y="235"/>
                    </a:lnTo>
                    <a:lnTo>
                      <a:pt x="1474" y="235"/>
                    </a:lnTo>
                    <a:lnTo>
                      <a:pt x="1474" y="235"/>
                    </a:lnTo>
                    <a:lnTo>
                      <a:pt x="1473" y="234"/>
                    </a:lnTo>
                    <a:lnTo>
                      <a:pt x="1468" y="234"/>
                    </a:lnTo>
                    <a:lnTo>
                      <a:pt x="1464" y="234"/>
                    </a:lnTo>
                    <a:lnTo>
                      <a:pt x="1461" y="232"/>
                    </a:lnTo>
                    <a:lnTo>
                      <a:pt x="1461" y="232"/>
                    </a:lnTo>
                    <a:lnTo>
                      <a:pt x="1461" y="231"/>
                    </a:lnTo>
                    <a:lnTo>
                      <a:pt x="1462" y="229"/>
                    </a:lnTo>
                    <a:lnTo>
                      <a:pt x="1465" y="228"/>
                    </a:lnTo>
                    <a:lnTo>
                      <a:pt x="1468" y="229"/>
                    </a:lnTo>
                    <a:lnTo>
                      <a:pt x="1468" y="229"/>
                    </a:lnTo>
                    <a:lnTo>
                      <a:pt x="1476" y="229"/>
                    </a:lnTo>
                    <a:lnTo>
                      <a:pt x="1478" y="229"/>
                    </a:lnTo>
                    <a:lnTo>
                      <a:pt x="1480" y="229"/>
                    </a:lnTo>
                    <a:lnTo>
                      <a:pt x="1480" y="229"/>
                    </a:lnTo>
                    <a:lnTo>
                      <a:pt x="1478" y="228"/>
                    </a:lnTo>
                    <a:lnTo>
                      <a:pt x="1477" y="226"/>
                    </a:lnTo>
                    <a:lnTo>
                      <a:pt x="1468" y="225"/>
                    </a:lnTo>
                    <a:lnTo>
                      <a:pt x="1468" y="225"/>
                    </a:lnTo>
                    <a:lnTo>
                      <a:pt x="1452" y="222"/>
                    </a:lnTo>
                    <a:lnTo>
                      <a:pt x="1444" y="220"/>
                    </a:lnTo>
                    <a:lnTo>
                      <a:pt x="1436" y="220"/>
                    </a:lnTo>
                    <a:lnTo>
                      <a:pt x="1436" y="220"/>
                    </a:lnTo>
                    <a:lnTo>
                      <a:pt x="1430" y="220"/>
                    </a:lnTo>
                    <a:lnTo>
                      <a:pt x="1426" y="219"/>
                    </a:lnTo>
                    <a:lnTo>
                      <a:pt x="1419" y="218"/>
                    </a:lnTo>
                    <a:lnTo>
                      <a:pt x="1419" y="218"/>
                    </a:lnTo>
                    <a:lnTo>
                      <a:pt x="1416" y="218"/>
                    </a:lnTo>
                    <a:lnTo>
                      <a:pt x="1414" y="219"/>
                    </a:lnTo>
                    <a:lnTo>
                      <a:pt x="1414" y="220"/>
                    </a:lnTo>
                    <a:lnTo>
                      <a:pt x="1416" y="222"/>
                    </a:lnTo>
                    <a:lnTo>
                      <a:pt x="1416" y="222"/>
                    </a:lnTo>
                    <a:lnTo>
                      <a:pt x="1416" y="225"/>
                    </a:lnTo>
                    <a:lnTo>
                      <a:pt x="1413" y="226"/>
                    </a:lnTo>
                    <a:lnTo>
                      <a:pt x="1410" y="226"/>
                    </a:lnTo>
                    <a:lnTo>
                      <a:pt x="1406" y="226"/>
                    </a:lnTo>
                    <a:lnTo>
                      <a:pt x="1406" y="226"/>
                    </a:lnTo>
                    <a:lnTo>
                      <a:pt x="1401" y="226"/>
                    </a:lnTo>
                    <a:lnTo>
                      <a:pt x="1397" y="228"/>
                    </a:lnTo>
                    <a:lnTo>
                      <a:pt x="1394" y="231"/>
                    </a:lnTo>
                    <a:lnTo>
                      <a:pt x="1394" y="232"/>
                    </a:lnTo>
                    <a:lnTo>
                      <a:pt x="1394" y="234"/>
                    </a:lnTo>
                    <a:lnTo>
                      <a:pt x="1394" y="234"/>
                    </a:lnTo>
                    <a:lnTo>
                      <a:pt x="1397" y="235"/>
                    </a:lnTo>
                    <a:lnTo>
                      <a:pt x="1400" y="235"/>
                    </a:lnTo>
                    <a:lnTo>
                      <a:pt x="1401" y="234"/>
                    </a:lnTo>
                    <a:lnTo>
                      <a:pt x="1404" y="234"/>
                    </a:lnTo>
                    <a:lnTo>
                      <a:pt x="1404" y="234"/>
                    </a:lnTo>
                    <a:lnTo>
                      <a:pt x="1404" y="234"/>
                    </a:lnTo>
                    <a:lnTo>
                      <a:pt x="1404" y="235"/>
                    </a:lnTo>
                    <a:lnTo>
                      <a:pt x="1401" y="237"/>
                    </a:lnTo>
                    <a:lnTo>
                      <a:pt x="1400" y="238"/>
                    </a:lnTo>
                    <a:lnTo>
                      <a:pt x="1400" y="239"/>
                    </a:lnTo>
                    <a:lnTo>
                      <a:pt x="1401" y="239"/>
                    </a:lnTo>
                    <a:lnTo>
                      <a:pt x="1401" y="239"/>
                    </a:lnTo>
                    <a:lnTo>
                      <a:pt x="1403" y="242"/>
                    </a:lnTo>
                    <a:lnTo>
                      <a:pt x="1404" y="244"/>
                    </a:lnTo>
                    <a:lnTo>
                      <a:pt x="1404" y="248"/>
                    </a:lnTo>
                    <a:lnTo>
                      <a:pt x="1404" y="248"/>
                    </a:lnTo>
                    <a:lnTo>
                      <a:pt x="1403" y="250"/>
                    </a:lnTo>
                    <a:lnTo>
                      <a:pt x="1401" y="250"/>
                    </a:lnTo>
                    <a:lnTo>
                      <a:pt x="1397" y="250"/>
                    </a:lnTo>
                    <a:lnTo>
                      <a:pt x="1395" y="248"/>
                    </a:lnTo>
                    <a:lnTo>
                      <a:pt x="1395" y="248"/>
                    </a:lnTo>
                    <a:lnTo>
                      <a:pt x="1393" y="247"/>
                    </a:lnTo>
                    <a:lnTo>
                      <a:pt x="1390" y="247"/>
                    </a:lnTo>
                    <a:lnTo>
                      <a:pt x="1384" y="247"/>
                    </a:lnTo>
                    <a:lnTo>
                      <a:pt x="1384" y="247"/>
                    </a:lnTo>
                    <a:lnTo>
                      <a:pt x="1378" y="248"/>
                    </a:lnTo>
                    <a:lnTo>
                      <a:pt x="1378" y="250"/>
                    </a:lnTo>
                    <a:lnTo>
                      <a:pt x="1381" y="250"/>
                    </a:lnTo>
                    <a:lnTo>
                      <a:pt x="1381" y="250"/>
                    </a:lnTo>
                    <a:lnTo>
                      <a:pt x="1384" y="251"/>
                    </a:lnTo>
                    <a:lnTo>
                      <a:pt x="1385" y="253"/>
                    </a:lnTo>
                    <a:lnTo>
                      <a:pt x="1384" y="254"/>
                    </a:lnTo>
                    <a:lnTo>
                      <a:pt x="1381" y="254"/>
                    </a:lnTo>
                    <a:lnTo>
                      <a:pt x="1381" y="254"/>
                    </a:lnTo>
                    <a:lnTo>
                      <a:pt x="1377" y="254"/>
                    </a:lnTo>
                    <a:lnTo>
                      <a:pt x="1375" y="251"/>
                    </a:lnTo>
                    <a:lnTo>
                      <a:pt x="1374" y="250"/>
                    </a:lnTo>
                    <a:lnTo>
                      <a:pt x="1371" y="250"/>
                    </a:lnTo>
                    <a:lnTo>
                      <a:pt x="1371" y="250"/>
                    </a:lnTo>
                    <a:lnTo>
                      <a:pt x="1368" y="248"/>
                    </a:lnTo>
                    <a:lnTo>
                      <a:pt x="1362" y="248"/>
                    </a:lnTo>
                    <a:lnTo>
                      <a:pt x="1353" y="245"/>
                    </a:lnTo>
                    <a:lnTo>
                      <a:pt x="1353" y="245"/>
                    </a:lnTo>
                    <a:lnTo>
                      <a:pt x="1350" y="247"/>
                    </a:lnTo>
                    <a:lnTo>
                      <a:pt x="1347" y="248"/>
                    </a:lnTo>
                    <a:lnTo>
                      <a:pt x="1343" y="250"/>
                    </a:lnTo>
                    <a:lnTo>
                      <a:pt x="1340" y="250"/>
                    </a:lnTo>
                    <a:lnTo>
                      <a:pt x="1340" y="250"/>
                    </a:lnTo>
                    <a:lnTo>
                      <a:pt x="1334" y="250"/>
                    </a:lnTo>
                    <a:lnTo>
                      <a:pt x="1330" y="248"/>
                    </a:lnTo>
                    <a:lnTo>
                      <a:pt x="1326" y="247"/>
                    </a:lnTo>
                    <a:lnTo>
                      <a:pt x="1321" y="244"/>
                    </a:lnTo>
                    <a:lnTo>
                      <a:pt x="1321" y="244"/>
                    </a:lnTo>
                    <a:lnTo>
                      <a:pt x="1318" y="241"/>
                    </a:lnTo>
                    <a:lnTo>
                      <a:pt x="1317" y="241"/>
                    </a:lnTo>
                    <a:lnTo>
                      <a:pt x="1315" y="242"/>
                    </a:lnTo>
                    <a:lnTo>
                      <a:pt x="1315" y="242"/>
                    </a:lnTo>
                    <a:lnTo>
                      <a:pt x="1314" y="247"/>
                    </a:lnTo>
                    <a:lnTo>
                      <a:pt x="1312" y="251"/>
                    </a:lnTo>
                    <a:lnTo>
                      <a:pt x="1311" y="254"/>
                    </a:lnTo>
                    <a:lnTo>
                      <a:pt x="1310" y="255"/>
                    </a:lnTo>
                    <a:lnTo>
                      <a:pt x="1310" y="255"/>
                    </a:lnTo>
                    <a:lnTo>
                      <a:pt x="1307" y="257"/>
                    </a:lnTo>
                    <a:lnTo>
                      <a:pt x="1305" y="260"/>
                    </a:lnTo>
                    <a:lnTo>
                      <a:pt x="1304" y="263"/>
                    </a:lnTo>
                    <a:lnTo>
                      <a:pt x="1301" y="264"/>
                    </a:lnTo>
                    <a:lnTo>
                      <a:pt x="1301" y="264"/>
                    </a:lnTo>
                    <a:lnTo>
                      <a:pt x="1299" y="264"/>
                    </a:lnTo>
                    <a:lnTo>
                      <a:pt x="1298" y="264"/>
                    </a:lnTo>
                    <a:lnTo>
                      <a:pt x="1296" y="263"/>
                    </a:lnTo>
                    <a:lnTo>
                      <a:pt x="1293" y="261"/>
                    </a:lnTo>
                    <a:lnTo>
                      <a:pt x="1293" y="261"/>
                    </a:lnTo>
                    <a:lnTo>
                      <a:pt x="1291" y="260"/>
                    </a:lnTo>
                    <a:lnTo>
                      <a:pt x="1285" y="255"/>
                    </a:lnTo>
                    <a:lnTo>
                      <a:pt x="1279" y="250"/>
                    </a:lnTo>
                    <a:lnTo>
                      <a:pt x="1276" y="247"/>
                    </a:lnTo>
                    <a:lnTo>
                      <a:pt x="1276" y="247"/>
                    </a:lnTo>
                    <a:lnTo>
                      <a:pt x="1275" y="242"/>
                    </a:lnTo>
                    <a:lnTo>
                      <a:pt x="1272" y="239"/>
                    </a:lnTo>
                    <a:lnTo>
                      <a:pt x="1266" y="234"/>
                    </a:lnTo>
                    <a:lnTo>
                      <a:pt x="1266" y="234"/>
                    </a:lnTo>
                    <a:lnTo>
                      <a:pt x="1266" y="234"/>
                    </a:lnTo>
                    <a:lnTo>
                      <a:pt x="1266" y="234"/>
                    </a:lnTo>
                    <a:lnTo>
                      <a:pt x="1269" y="234"/>
                    </a:lnTo>
                    <a:lnTo>
                      <a:pt x="1270" y="235"/>
                    </a:lnTo>
                    <a:lnTo>
                      <a:pt x="1270" y="235"/>
                    </a:lnTo>
                    <a:lnTo>
                      <a:pt x="1275" y="237"/>
                    </a:lnTo>
                    <a:lnTo>
                      <a:pt x="1279" y="235"/>
                    </a:lnTo>
                    <a:lnTo>
                      <a:pt x="1279" y="235"/>
                    </a:lnTo>
                    <a:lnTo>
                      <a:pt x="1280" y="234"/>
                    </a:lnTo>
                    <a:lnTo>
                      <a:pt x="1280" y="231"/>
                    </a:lnTo>
                    <a:lnTo>
                      <a:pt x="1279" y="228"/>
                    </a:lnTo>
                    <a:lnTo>
                      <a:pt x="1277" y="228"/>
                    </a:lnTo>
                    <a:lnTo>
                      <a:pt x="1277" y="228"/>
                    </a:lnTo>
                    <a:lnTo>
                      <a:pt x="1275" y="226"/>
                    </a:lnTo>
                    <a:lnTo>
                      <a:pt x="1275" y="225"/>
                    </a:lnTo>
                    <a:lnTo>
                      <a:pt x="1275" y="223"/>
                    </a:lnTo>
                    <a:lnTo>
                      <a:pt x="1276" y="222"/>
                    </a:lnTo>
                    <a:lnTo>
                      <a:pt x="1276" y="222"/>
                    </a:lnTo>
                    <a:lnTo>
                      <a:pt x="1276" y="220"/>
                    </a:lnTo>
                    <a:lnTo>
                      <a:pt x="1275" y="219"/>
                    </a:lnTo>
                    <a:lnTo>
                      <a:pt x="1273" y="216"/>
                    </a:lnTo>
                    <a:lnTo>
                      <a:pt x="1273" y="215"/>
                    </a:lnTo>
                    <a:lnTo>
                      <a:pt x="1275" y="215"/>
                    </a:lnTo>
                    <a:lnTo>
                      <a:pt x="1275" y="215"/>
                    </a:lnTo>
                    <a:lnTo>
                      <a:pt x="1275" y="213"/>
                    </a:lnTo>
                    <a:lnTo>
                      <a:pt x="1275" y="212"/>
                    </a:lnTo>
                    <a:lnTo>
                      <a:pt x="1275" y="212"/>
                    </a:lnTo>
                    <a:lnTo>
                      <a:pt x="1272" y="210"/>
                    </a:lnTo>
                    <a:lnTo>
                      <a:pt x="1272" y="210"/>
                    </a:lnTo>
                    <a:lnTo>
                      <a:pt x="1266" y="207"/>
                    </a:lnTo>
                    <a:lnTo>
                      <a:pt x="1264" y="204"/>
                    </a:lnTo>
                    <a:lnTo>
                      <a:pt x="1264" y="204"/>
                    </a:lnTo>
                    <a:lnTo>
                      <a:pt x="1261" y="203"/>
                    </a:lnTo>
                    <a:lnTo>
                      <a:pt x="1256" y="203"/>
                    </a:lnTo>
                    <a:lnTo>
                      <a:pt x="1250" y="203"/>
                    </a:lnTo>
                    <a:lnTo>
                      <a:pt x="1248" y="204"/>
                    </a:lnTo>
                    <a:lnTo>
                      <a:pt x="1248" y="204"/>
                    </a:lnTo>
                    <a:lnTo>
                      <a:pt x="1248" y="204"/>
                    </a:lnTo>
                    <a:lnTo>
                      <a:pt x="1247" y="206"/>
                    </a:lnTo>
                    <a:lnTo>
                      <a:pt x="1245" y="207"/>
                    </a:lnTo>
                    <a:lnTo>
                      <a:pt x="1244" y="206"/>
                    </a:lnTo>
                    <a:lnTo>
                      <a:pt x="1244" y="204"/>
                    </a:lnTo>
                    <a:lnTo>
                      <a:pt x="1244" y="204"/>
                    </a:lnTo>
                    <a:lnTo>
                      <a:pt x="1243" y="203"/>
                    </a:lnTo>
                    <a:lnTo>
                      <a:pt x="1240" y="203"/>
                    </a:lnTo>
                    <a:lnTo>
                      <a:pt x="1231" y="201"/>
                    </a:lnTo>
                    <a:lnTo>
                      <a:pt x="1231" y="201"/>
                    </a:lnTo>
                    <a:lnTo>
                      <a:pt x="1226" y="199"/>
                    </a:lnTo>
                    <a:lnTo>
                      <a:pt x="1224" y="196"/>
                    </a:lnTo>
                    <a:lnTo>
                      <a:pt x="1222" y="194"/>
                    </a:lnTo>
                    <a:lnTo>
                      <a:pt x="1221" y="193"/>
                    </a:lnTo>
                    <a:lnTo>
                      <a:pt x="1221" y="193"/>
                    </a:lnTo>
                    <a:lnTo>
                      <a:pt x="1219" y="194"/>
                    </a:lnTo>
                    <a:lnTo>
                      <a:pt x="1218" y="197"/>
                    </a:lnTo>
                    <a:lnTo>
                      <a:pt x="1216" y="199"/>
                    </a:lnTo>
                    <a:lnTo>
                      <a:pt x="1215" y="199"/>
                    </a:lnTo>
                    <a:lnTo>
                      <a:pt x="1215" y="199"/>
                    </a:lnTo>
                    <a:lnTo>
                      <a:pt x="1212" y="199"/>
                    </a:lnTo>
                    <a:lnTo>
                      <a:pt x="1209" y="200"/>
                    </a:lnTo>
                    <a:lnTo>
                      <a:pt x="1208" y="201"/>
                    </a:lnTo>
                    <a:lnTo>
                      <a:pt x="1209" y="204"/>
                    </a:lnTo>
                    <a:lnTo>
                      <a:pt x="1209" y="204"/>
                    </a:lnTo>
                    <a:lnTo>
                      <a:pt x="1209" y="207"/>
                    </a:lnTo>
                    <a:lnTo>
                      <a:pt x="1209" y="210"/>
                    </a:lnTo>
                    <a:lnTo>
                      <a:pt x="1209" y="213"/>
                    </a:lnTo>
                    <a:lnTo>
                      <a:pt x="1209" y="213"/>
                    </a:lnTo>
                    <a:lnTo>
                      <a:pt x="1208" y="216"/>
                    </a:lnTo>
                    <a:lnTo>
                      <a:pt x="1206" y="216"/>
                    </a:lnTo>
                    <a:lnTo>
                      <a:pt x="1202" y="215"/>
                    </a:lnTo>
                    <a:lnTo>
                      <a:pt x="1202" y="215"/>
                    </a:lnTo>
                    <a:lnTo>
                      <a:pt x="1199" y="215"/>
                    </a:lnTo>
                    <a:lnTo>
                      <a:pt x="1196" y="215"/>
                    </a:lnTo>
                    <a:lnTo>
                      <a:pt x="1193" y="216"/>
                    </a:lnTo>
                    <a:lnTo>
                      <a:pt x="1187" y="216"/>
                    </a:lnTo>
                    <a:lnTo>
                      <a:pt x="1187" y="216"/>
                    </a:lnTo>
                    <a:lnTo>
                      <a:pt x="1181" y="215"/>
                    </a:lnTo>
                    <a:lnTo>
                      <a:pt x="1177" y="215"/>
                    </a:lnTo>
                    <a:lnTo>
                      <a:pt x="1174" y="215"/>
                    </a:lnTo>
                    <a:lnTo>
                      <a:pt x="1171" y="213"/>
                    </a:lnTo>
                    <a:lnTo>
                      <a:pt x="1171" y="213"/>
                    </a:lnTo>
                    <a:lnTo>
                      <a:pt x="1170" y="210"/>
                    </a:lnTo>
                    <a:lnTo>
                      <a:pt x="1168" y="210"/>
                    </a:lnTo>
                    <a:lnTo>
                      <a:pt x="1167" y="210"/>
                    </a:lnTo>
                    <a:lnTo>
                      <a:pt x="1167" y="212"/>
                    </a:lnTo>
                    <a:lnTo>
                      <a:pt x="1167" y="212"/>
                    </a:lnTo>
                    <a:lnTo>
                      <a:pt x="1164" y="213"/>
                    </a:lnTo>
                    <a:lnTo>
                      <a:pt x="1158" y="213"/>
                    </a:lnTo>
                    <a:lnTo>
                      <a:pt x="1154" y="212"/>
                    </a:lnTo>
                    <a:lnTo>
                      <a:pt x="1151" y="210"/>
                    </a:lnTo>
                    <a:lnTo>
                      <a:pt x="1151" y="210"/>
                    </a:lnTo>
                    <a:lnTo>
                      <a:pt x="1151" y="207"/>
                    </a:lnTo>
                    <a:lnTo>
                      <a:pt x="1151" y="206"/>
                    </a:lnTo>
                    <a:lnTo>
                      <a:pt x="1155" y="204"/>
                    </a:lnTo>
                    <a:lnTo>
                      <a:pt x="1155" y="204"/>
                    </a:lnTo>
                    <a:lnTo>
                      <a:pt x="1155" y="203"/>
                    </a:lnTo>
                    <a:lnTo>
                      <a:pt x="1154" y="203"/>
                    </a:lnTo>
                    <a:lnTo>
                      <a:pt x="1145" y="201"/>
                    </a:lnTo>
                    <a:lnTo>
                      <a:pt x="1145" y="201"/>
                    </a:lnTo>
                    <a:lnTo>
                      <a:pt x="1139" y="201"/>
                    </a:lnTo>
                    <a:lnTo>
                      <a:pt x="1133" y="200"/>
                    </a:lnTo>
                    <a:lnTo>
                      <a:pt x="1129" y="199"/>
                    </a:lnTo>
                    <a:lnTo>
                      <a:pt x="1123" y="199"/>
                    </a:lnTo>
                    <a:lnTo>
                      <a:pt x="1123" y="199"/>
                    </a:lnTo>
                    <a:lnTo>
                      <a:pt x="1106" y="200"/>
                    </a:lnTo>
                    <a:lnTo>
                      <a:pt x="1094" y="203"/>
                    </a:lnTo>
                    <a:lnTo>
                      <a:pt x="1094" y="203"/>
                    </a:lnTo>
                    <a:lnTo>
                      <a:pt x="1092" y="204"/>
                    </a:lnTo>
                    <a:lnTo>
                      <a:pt x="1092" y="206"/>
                    </a:lnTo>
                    <a:lnTo>
                      <a:pt x="1094" y="207"/>
                    </a:lnTo>
                    <a:lnTo>
                      <a:pt x="1091" y="209"/>
                    </a:lnTo>
                    <a:lnTo>
                      <a:pt x="1091" y="209"/>
                    </a:lnTo>
                    <a:lnTo>
                      <a:pt x="1090" y="207"/>
                    </a:lnTo>
                    <a:lnTo>
                      <a:pt x="1090" y="204"/>
                    </a:lnTo>
                    <a:lnTo>
                      <a:pt x="1090" y="197"/>
                    </a:lnTo>
                    <a:lnTo>
                      <a:pt x="1090" y="197"/>
                    </a:lnTo>
                    <a:lnTo>
                      <a:pt x="1088" y="196"/>
                    </a:lnTo>
                    <a:lnTo>
                      <a:pt x="1087" y="194"/>
                    </a:lnTo>
                    <a:lnTo>
                      <a:pt x="1084" y="194"/>
                    </a:lnTo>
                    <a:lnTo>
                      <a:pt x="1084" y="196"/>
                    </a:lnTo>
                    <a:lnTo>
                      <a:pt x="1084" y="196"/>
                    </a:lnTo>
                    <a:lnTo>
                      <a:pt x="1082" y="197"/>
                    </a:lnTo>
                    <a:lnTo>
                      <a:pt x="1079" y="199"/>
                    </a:lnTo>
                    <a:lnTo>
                      <a:pt x="1075" y="199"/>
                    </a:lnTo>
                    <a:lnTo>
                      <a:pt x="1072" y="197"/>
                    </a:lnTo>
                    <a:lnTo>
                      <a:pt x="1072" y="197"/>
                    </a:lnTo>
                    <a:lnTo>
                      <a:pt x="1066" y="194"/>
                    </a:lnTo>
                    <a:lnTo>
                      <a:pt x="1059" y="191"/>
                    </a:lnTo>
                    <a:lnTo>
                      <a:pt x="1059" y="191"/>
                    </a:lnTo>
                    <a:lnTo>
                      <a:pt x="1053" y="191"/>
                    </a:lnTo>
                    <a:lnTo>
                      <a:pt x="1049" y="193"/>
                    </a:lnTo>
                    <a:lnTo>
                      <a:pt x="1046" y="196"/>
                    </a:lnTo>
                    <a:lnTo>
                      <a:pt x="1044" y="199"/>
                    </a:lnTo>
                    <a:lnTo>
                      <a:pt x="1044" y="199"/>
                    </a:lnTo>
                    <a:lnTo>
                      <a:pt x="1047" y="199"/>
                    </a:lnTo>
                    <a:lnTo>
                      <a:pt x="1049" y="200"/>
                    </a:lnTo>
                    <a:lnTo>
                      <a:pt x="1052" y="200"/>
                    </a:lnTo>
                    <a:lnTo>
                      <a:pt x="1052" y="200"/>
                    </a:lnTo>
                    <a:lnTo>
                      <a:pt x="1052" y="200"/>
                    </a:lnTo>
                    <a:lnTo>
                      <a:pt x="1052" y="201"/>
                    </a:lnTo>
                    <a:lnTo>
                      <a:pt x="1050" y="201"/>
                    </a:lnTo>
                    <a:lnTo>
                      <a:pt x="1046" y="203"/>
                    </a:lnTo>
                    <a:lnTo>
                      <a:pt x="1040" y="203"/>
                    </a:lnTo>
                    <a:lnTo>
                      <a:pt x="1039" y="204"/>
                    </a:lnTo>
                    <a:lnTo>
                      <a:pt x="1039" y="204"/>
                    </a:lnTo>
                    <a:lnTo>
                      <a:pt x="1036" y="206"/>
                    </a:lnTo>
                    <a:lnTo>
                      <a:pt x="1030" y="209"/>
                    </a:lnTo>
                    <a:lnTo>
                      <a:pt x="1020" y="210"/>
                    </a:lnTo>
                    <a:lnTo>
                      <a:pt x="1020" y="210"/>
                    </a:lnTo>
                    <a:lnTo>
                      <a:pt x="1008" y="212"/>
                    </a:lnTo>
                    <a:lnTo>
                      <a:pt x="1005" y="213"/>
                    </a:lnTo>
                    <a:lnTo>
                      <a:pt x="1001" y="216"/>
                    </a:lnTo>
                    <a:lnTo>
                      <a:pt x="1001" y="216"/>
                    </a:lnTo>
                    <a:lnTo>
                      <a:pt x="998" y="218"/>
                    </a:lnTo>
                    <a:lnTo>
                      <a:pt x="999" y="216"/>
                    </a:lnTo>
                    <a:lnTo>
                      <a:pt x="1004" y="209"/>
                    </a:lnTo>
                    <a:lnTo>
                      <a:pt x="1004" y="209"/>
                    </a:lnTo>
                    <a:lnTo>
                      <a:pt x="1007" y="206"/>
                    </a:lnTo>
                    <a:lnTo>
                      <a:pt x="1009" y="206"/>
                    </a:lnTo>
                    <a:lnTo>
                      <a:pt x="1012" y="204"/>
                    </a:lnTo>
                    <a:lnTo>
                      <a:pt x="1015" y="203"/>
                    </a:lnTo>
                    <a:lnTo>
                      <a:pt x="1015" y="203"/>
                    </a:lnTo>
                    <a:lnTo>
                      <a:pt x="1017" y="201"/>
                    </a:lnTo>
                    <a:lnTo>
                      <a:pt x="1020" y="200"/>
                    </a:lnTo>
                    <a:lnTo>
                      <a:pt x="1027" y="199"/>
                    </a:lnTo>
                    <a:lnTo>
                      <a:pt x="1027" y="199"/>
                    </a:lnTo>
                    <a:lnTo>
                      <a:pt x="1031" y="197"/>
                    </a:lnTo>
                    <a:lnTo>
                      <a:pt x="1033" y="196"/>
                    </a:lnTo>
                    <a:lnTo>
                      <a:pt x="1037" y="193"/>
                    </a:lnTo>
                    <a:lnTo>
                      <a:pt x="1037" y="193"/>
                    </a:lnTo>
                    <a:lnTo>
                      <a:pt x="1043" y="190"/>
                    </a:lnTo>
                    <a:lnTo>
                      <a:pt x="1047" y="187"/>
                    </a:lnTo>
                    <a:lnTo>
                      <a:pt x="1049" y="185"/>
                    </a:lnTo>
                    <a:lnTo>
                      <a:pt x="1049" y="185"/>
                    </a:lnTo>
                    <a:lnTo>
                      <a:pt x="1052" y="183"/>
                    </a:lnTo>
                    <a:lnTo>
                      <a:pt x="1059" y="180"/>
                    </a:lnTo>
                    <a:lnTo>
                      <a:pt x="1069" y="177"/>
                    </a:lnTo>
                    <a:lnTo>
                      <a:pt x="1069" y="177"/>
                    </a:lnTo>
                    <a:lnTo>
                      <a:pt x="1071" y="175"/>
                    </a:lnTo>
                    <a:lnTo>
                      <a:pt x="1072" y="174"/>
                    </a:lnTo>
                    <a:lnTo>
                      <a:pt x="1074" y="171"/>
                    </a:lnTo>
                    <a:lnTo>
                      <a:pt x="1075" y="171"/>
                    </a:lnTo>
                    <a:lnTo>
                      <a:pt x="1075" y="171"/>
                    </a:lnTo>
                    <a:lnTo>
                      <a:pt x="1081" y="168"/>
                    </a:lnTo>
                    <a:lnTo>
                      <a:pt x="1088" y="165"/>
                    </a:lnTo>
                    <a:lnTo>
                      <a:pt x="1088" y="165"/>
                    </a:lnTo>
                    <a:lnTo>
                      <a:pt x="1092" y="162"/>
                    </a:lnTo>
                    <a:lnTo>
                      <a:pt x="1094" y="158"/>
                    </a:lnTo>
                    <a:lnTo>
                      <a:pt x="1094" y="158"/>
                    </a:lnTo>
                    <a:lnTo>
                      <a:pt x="1094" y="156"/>
                    </a:lnTo>
                    <a:lnTo>
                      <a:pt x="1092" y="156"/>
                    </a:lnTo>
                    <a:lnTo>
                      <a:pt x="1090" y="155"/>
                    </a:lnTo>
                    <a:lnTo>
                      <a:pt x="1090" y="153"/>
                    </a:lnTo>
                    <a:lnTo>
                      <a:pt x="1090" y="153"/>
                    </a:lnTo>
                    <a:lnTo>
                      <a:pt x="1090" y="153"/>
                    </a:lnTo>
                    <a:lnTo>
                      <a:pt x="1091" y="152"/>
                    </a:lnTo>
                    <a:lnTo>
                      <a:pt x="1095" y="152"/>
                    </a:lnTo>
                    <a:lnTo>
                      <a:pt x="1095" y="152"/>
                    </a:lnTo>
                    <a:lnTo>
                      <a:pt x="1097" y="150"/>
                    </a:lnTo>
                    <a:lnTo>
                      <a:pt x="1095" y="149"/>
                    </a:lnTo>
                    <a:lnTo>
                      <a:pt x="1094" y="146"/>
                    </a:lnTo>
                    <a:lnTo>
                      <a:pt x="1092" y="146"/>
                    </a:lnTo>
                    <a:lnTo>
                      <a:pt x="1092" y="146"/>
                    </a:lnTo>
                    <a:lnTo>
                      <a:pt x="1091" y="146"/>
                    </a:lnTo>
                    <a:lnTo>
                      <a:pt x="1091" y="145"/>
                    </a:lnTo>
                    <a:lnTo>
                      <a:pt x="1091" y="143"/>
                    </a:lnTo>
                    <a:lnTo>
                      <a:pt x="1091" y="140"/>
                    </a:lnTo>
                    <a:lnTo>
                      <a:pt x="1091" y="140"/>
                    </a:lnTo>
                    <a:lnTo>
                      <a:pt x="1088" y="140"/>
                    </a:lnTo>
                    <a:lnTo>
                      <a:pt x="1087" y="140"/>
                    </a:lnTo>
                    <a:lnTo>
                      <a:pt x="1084" y="140"/>
                    </a:lnTo>
                    <a:lnTo>
                      <a:pt x="1084" y="139"/>
                    </a:lnTo>
                    <a:lnTo>
                      <a:pt x="1084" y="139"/>
                    </a:lnTo>
                    <a:lnTo>
                      <a:pt x="1082" y="134"/>
                    </a:lnTo>
                    <a:lnTo>
                      <a:pt x="1081" y="130"/>
                    </a:lnTo>
                    <a:lnTo>
                      <a:pt x="1081" y="130"/>
                    </a:lnTo>
                    <a:lnTo>
                      <a:pt x="1079" y="130"/>
                    </a:lnTo>
                    <a:lnTo>
                      <a:pt x="1076" y="130"/>
                    </a:lnTo>
                    <a:lnTo>
                      <a:pt x="1074" y="131"/>
                    </a:lnTo>
                    <a:lnTo>
                      <a:pt x="1071" y="130"/>
                    </a:lnTo>
                    <a:lnTo>
                      <a:pt x="1071" y="130"/>
                    </a:lnTo>
                    <a:lnTo>
                      <a:pt x="1066" y="129"/>
                    </a:lnTo>
                    <a:lnTo>
                      <a:pt x="1060" y="127"/>
                    </a:lnTo>
                    <a:lnTo>
                      <a:pt x="1056" y="126"/>
                    </a:lnTo>
                    <a:lnTo>
                      <a:pt x="1053" y="126"/>
                    </a:lnTo>
                    <a:lnTo>
                      <a:pt x="1053" y="126"/>
                    </a:lnTo>
                    <a:lnTo>
                      <a:pt x="1053" y="127"/>
                    </a:lnTo>
                    <a:lnTo>
                      <a:pt x="1050" y="126"/>
                    </a:lnTo>
                    <a:lnTo>
                      <a:pt x="1047" y="126"/>
                    </a:lnTo>
                    <a:lnTo>
                      <a:pt x="1046" y="126"/>
                    </a:lnTo>
                    <a:lnTo>
                      <a:pt x="1046" y="126"/>
                    </a:lnTo>
                    <a:lnTo>
                      <a:pt x="1044" y="126"/>
                    </a:lnTo>
                    <a:lnTo>
                      <a:pt x="1040" y="127"/>
                    </a:lnTo>
                    <a:lnTo>
                      <a:pt x="1031" y="126"/>
                    </a:lnTo>
                    <a:lnTo>
                      <a:pt x="1031" y="126"/>
                    </a:lnTo>
                    <a:lnTo>
                      <a:pt x="1030" y="126"/>
                    </a:lnTo>
                    <a:lnTo>
                      <a:pt x="1027" y="127"/>
                    </a:lnTo>
                    <a:lnTo>
                      <a:pt x="1025" y="129"/>
                    </a:lnTo>
                    <a:lnTo>
                      <a:pt x="1024" y="130"/>
                    </a:lnTo>
                    <a:lnTo>
                      <a:pt x="1024" y="130"/>
                    </a:lnTo>
                    <a:lnTo>
                      <a:pt x="1024" y="131"/>
                    </a:lnTo>
                    <a:lnTo>
                      <a:pt x="1023" y="131"/>
                    </a:lnTo>
                    <a:lnTo>
                      <a:pt x="1018" y="131"/>
                    </a:lnTo>
                    <a:lnTo>
                      <a:pt x="1009" y="131"/>
                    </a:lnTo>
                    <a:lnTo>
                      <a:pt x="1009" y="131"/>
                    </a:lnTo>
                    <a:lnTo>
                      <a:pt x="1009" y="130"/>
                    </a:lnTo>
                    <a:lnTo>
                      <a:pt x="1012" y="127"/>
                    </a:lnTo>
                    <a:lnTo>
                      <a:pt x="1018" y="121"/>
                    </a:lnTo>
                    <a:lnTo>
                      <a:pt x="1018" y="121"/>
                    </a:lnTo>
                    <a:lnTo>
                      <a:pt x="1015" y="120"/>
                    </a:lnTo>
                    <a:lnTo>
                      <a:pt x="1009" y="120"/>
                    </a:lnTo>
                    <a:lnTo>
                      <a:pt x="1002" y="120"/>
                    </a:lnTo>
                    <a:lnTo>
                      <a:pt x="999" y="120"/>
                    </a:lnTo>
                    <a:lnTo>
                      <a:pt x="999" y="120"/>
                    </a:lnTo>
                    <a:lnTo>
                      <a:pt x="996" y="118"/>
                    </a:lnTo>
                    <a:lnTo>
                      <a:pt x="993" y="117"/>
                    </a:lnTo>
                    <a:lnTo>
                      <a:pt x="985" y="117"/>
                    </a:lnTo>
                    <a:lnTo>
                      <a:pt x="985" y="117"/>
                    </a:lnTo>
                    <a:lnTo>
                      <a:pt x="983" y="117"/>
                    </a:lnTo>
                    <a:lnTo>
                      <a:pt x="983" y="117"/>
                    </a:lnTo>
                    <a:lnTo>
                      <a:pt x="989" y="115"/>
                    </a:lnTo>
                    <a:lnTo>
                      <a:pt x="989" y="115"/>
                    </a:lnTo>
                    <a:lnTo>
                      <a:pt x="993" y="114"/>
                    </a:lnTo>
                    <a:lnTo>
                      <a:pt x="999" y="111"/>
                    </a:lnTo>
                    <a:lnTo>
                      <a:pt x="999" y="111"/>
                    </a:lnTo>
                    <a:lnTo>
                      <a:pt x="1002" y="111"/>
                    </a:lnTo>
                    <a:lnTo>
                      <a:pt x="1002" y="110"/>
                    </a:lnTo>
                    <a:lnTo>
                      <a:pt x="1001" y="107"/>
                    </a:lnTo>
                    <a:lnTo>
                      <a:pt x="1001" y="107"/>
                    </a:lnTo>
                    <a:lnTo>
                      <a:pt x="999" y="105"/>
                    </a:lnTo>
                    <a:lnTo>
                      <a:pt x="996" y="105"/>
                    </a:lnTo>
                    <a:lnTo>
                      <a:pt x="991" y="105"/>
                    </a:lnTo>
                    <a:lnTo>
                      <a:pt x="991" y="105"/>
                    </a:lnTo>
                    <a:lnTo>
                      <a:pt x="985" y="102"/>
                    </a:lnTo>
                    <a:lnTo>
                      <a:pt x="979" y="101"/>
                    </a:lnTo>
                    <a:lnTo>
                      <a:pt x="979" y="101"/>
                    </a:lnTo>
                    <a:lnTo>
                      <a:pt x="973" y="102"/>
                    </a:lnTo>
                    <a:lnTo>
                      <a:pt x="963" y="105"/>
                    </a:lnTo>
                    <a:lnTo>
                      <a:pt x="963" y="105"/>
                    </a:lnTo>
                    <a:lnTo>
                      <a:pt x="958" y="107"/>
                    </a:lnTo>
                    <a:lnTo>
                      <a:pt x="956" y="110"/>
                    </a:lnTo>
                    <a:lnTo>
                      <a:pt x="953" y="113"/>
                    </a:lnTo>
                    <a:lnTo>
                      <a:pt x="950" y="114"/>
                    </a:lnTo>
                    <a:lnTo>
                      <a:pt x="950" y="114"/>
                    </a:lnTo>
                    <a:lnTo>
                      <a:pt x="944" y="120"/>
                    </a:lnTo>
                    <a:lnTo>
                      <a:pt x="941" y="123"/>
                    </a:lnTo>
                    <a:lnTo>
                      <a:pt x="941" y="124"/>
                    </a:lnTo>
                    <a:lnTo>
                      <a:pt x="942" y="124"/>
                    </a:lnTo>
                    <a:lnTo>
                      <a:pt x="942" y="124"/>
                    </a:lnTo>
                    <a:lnTo>
                      <a:pt x="944" y="126"/>
                    </a:lnTo>
                    <a:lnTo>
                      <a:pt x="944" y="127"/>
                    </a:lnTo>
                    <a:lnTo>
                      <a:pt x="944" y="130"/>
                    </a:lnTo>
                    <a:lnTo>
                      <a:pt x="944" y="130"/>
                    </a:lnTo>
                    <a:lnTo>
                      <a:pt x="944" y="131"/>
                    </a:lnTo>
                    <a:lnTo>
                      <a:pt x="942" y="131"/>
                    </a:lnTo>
                    <a:lnTo>
                      <a:pt x="938" y="131"/>
                    </a:lnTo>
                    <a:lnTo>
                      <a:pt x="938" y="131"/>
                    </a:lnTo>
                    <a:lnTo>
                      <a:pt x="928" y="131"/>
                    </a:lnTo>
                    <a:lnTo>
                      <a:pt x="922" y="133"/>
                    </a:lnTo>
                    <a:lnTo>
                      <a:pt x="921" y="133"/>
                    </a:lnTo>
                    <a:lnTo>
                      <a:pt x="921" y="134"/>
                    </a:lnTo>
                    <a:lnTo>
                      <a:pt x="921" y="134"/>
                    </a:lnTo>
                    <a:lnTo>
                      <a:pt x="922" y="136"/>
                    </a:lnTo>
                    <a:lnTo>
                      <a:pt x="924" y="137"/>
                    </a:lnTo>
                    <a:lnTo>
                      <a:pt x="926" y="139"/>
                    </a:lnTo>
                    <a:lnTo>
                      <a:pt x="928" y="140"/>
                    </a:lnTo>
                    <a:lnTo>
                      <a:pt x="928" y="140"/>
                    </a:lnTo>
                    <a:lnTo>
                      <a:pt x="926" y="140"/>
                    </a:lnTo>
                    <a:lnTo>
                      <a:pt x="924" y="140"/>
                    </a:lnTo>
                    <a:lnTo>
                      <a:pt x="919" y="139"/>
                    </a:lnTo>
                    <a:lnTo>
                      <a:pt x="919" y="139"/>
                    </a:lnTo>
                    <a:lnTo>
                      <a:pt x="916" y="137"/>
                    </a:lnTo>
                    <a:lnTo>
                      <a:pt x="913" y="137"/>
                    </a:lnTo>
                    <a:lnTo>
                      <a:pt x="910" y="139"/>
                    </a:lnTo>
                    <a:lnTo>
                      <a:pt x="909" y="140"/>
                    </a:lnTo>
                    <a:lnTo>
                      <a:pt x="909" y="140"/>
                    </a:lnTo>
                    <a:lnTo>
                      <a:pt x="908" y="142"/>
                    </a:lnTo>
                    <a:lnTo>
                      <a:pt x="905" y="143"/>
                    </a:lnTo>
                    <a:lnTo>
                      <a:pt x="902" y="142"/>
                    </a:lnTo>
                    <a:lnTo>
                      <a:pt x="902" y="142"/>
                    </a:lnTo>
                    <a:lnTo>
                      <a:pt x="897" y="143"/>
                    </a:lnTo>
                    <a:lnTo>
                      <a:pt x="893" y="143"/>
                    </a:lnTo>
                    <a:lnTo>
                      <a:pt x="893" y="143"/>
                    </a:lnTo>
                    <a:lnTo>
                      <a:pt x="893" y="142"/>
                    </a:lnTo>
                    <a:lnTo>
                      <a:pt x="894" y="140"/>
                    </a:lnTo>
                    <a:lnTo>
                      <a:pt x="897" y="137"/>
                    </a:lnTo>
                    <a:lnTo>
                      <a:pt x="897" y="136"/>
                    </a:lnTo>
                    <a:lnTo>
                      <a:pt x="897" y="136"/>
                    </a:lnTo>
                    <a:lnTo>
                      <a:pt x="894" y="136"/>
                    </a:lnTo>
                    <a:lnTo>
                      <a:pt x="891" y="136"/>
                    </a:lnTo>
                    <a:lnTo>
                      <a:pt x="887" y="137"/>
                    </a:lnTo>
                    <a:lnTo>
                      <a:pt x="886" y="139"/>
                    </a:lnTo>
                    <a:lnTo>
                      <a:pt x="886" y="139"/>
                    </a:lnTo>
                    <a:lnTo>
                      <a:pt x="884" y="140"/>
                    </a:lnTo>
                    <a:lnTo>
                      <a:pt x="883" y="139"/>
                    </a:lnTo>
                    <a:lnTo>
                      <a:pt x="880" y="139"/>
                    </a:lnTo>
                    <a:lnTo>
                      <a:pt x="878" y="137"/>
                    </a:lnTo>
                    <a:lnTo>
                      <a:pt x="878" y="137"/>
                    </a:lnTo>
                    <a:lnTo>
                      <a:pt x="870" y="142"/>
                    </a:lnTo>
                    <a:lnTo>
                      <a:pt x="870" y="142"/>
                    </a:lnTo>
                    <a:lnTo>
                      <a:pt x="867" y="142"/>
                    </a:lnTo>
                    <a:lnTo>
                      <a:pt x="864" y="142"/>
                    </a:lnTo>
                    <a:lnTo>
                      <a:pt x="861" y="142"/>
                    </a:lnTo>
                    <a:lnTo>
                      <a:pt x="859" y="143"/>
                    </a:lnTo>
                    <a:lnTo>
                      <a:pt x="859" y="143"/>
                    </a:lnTo>
                    <a:lnTo>
                      <a:pt x="859" y="145"/>
                    </a:lnTo>
                    <a:lnTo>
                      <a:pt x="862" y="146"/>
                    </a:lnTo>
                    <a:lnTo>
                      <a:pt x="867" y="148"/>
                    </a:lnTo>
                    <a:lnTo>
                      <a:pt x="867" y="148"/>
                    </a:lnTo>
                    <a:lnTo>
                      <a:pt x="864" y="149"/>
                    </a:lnTo>
                    <a:lnTo>
                      <a:pt x="857" y="149"/>
                    </a:lnTo>
                    <a:lnTo>
                      <a:pt x="849" y="149"/>
                    </a:lnTo>
                    <a:lnTo>
                      <a:pt x="846" y="150"/>
                    </a:lnTo>
                    <a:lnTo>
                      <a:pt x="846" y="150"/>
                    </a:lnTo>
                    <a:lnTo>
                      <a:pt x="845" y="152"/>
                    </a:lnTo>
                    <a:lnTo>
                      <a:pt x="842" y="152"/>
                    </a:lnTo>
                    <a:lnTo>
                      <a:pt x="832" y="153"/>
                    </a:lnTo>
                    <a:lnTo>
                      <a:pt x="832" y="153"/>
                    </a:lnTo>
                    <a:lnTo>
                      <a:pt x="827" y="153"/>
                    </a:lnTo>
                    <a:lnTo>
                      <a:pt x="826" y="155"/>
                    </a:lnTo>
                    <a:lnTo>
                      <a:pt x="824" y="156"/>
                    </a:lnTo>
                    <a:lnTo>
                      <a:pt x="822" y="158"/>
                    </a:lnTo>
                    <a:lnTo>
                      <a:pt x="822" y="158"/>
                    </a:lnTo>
                    <a:lnTo>
                      <a:pt x="814" y="159"/>
                    </a:lnTo>
                    <a:lnTo>
                      <a:pt x="811" y="161"/>
                    </a:lnTo>
                    <a:lnTo>
                      <a:pt x="810" y="162"/>
                    </a:lnTo>
                    <a:lnTo>
                      <a:pt x="810" y="162"/>
                    </a:lnTo>
                    <a:lnTo>
                      <a:pt x="808" y="164"/>
                    </a:lnTo>
                    <a:lnTo>
                      <a:pt x="806" y="165"/>
                    </a:lnTo>
                    <a:lnTo>
                      <a:pt x="803" y="165"/>
                    </a:lnTo>
                    <a:lnTo>
                      <a:pt x="801" y="164"/>
                    </a:lnTo>
                    <a:lnTo>
                      <a:pt x="801" y="164"/>
                    </a:lnTo>
                    <a:lnTo>
                      <a:pt x="798" y="162"/>
                    </a:lnTo>
                    <a:lnTo>
                      <a:pt x="797" y="164"/>
                    </a:lnTo>
                    <a:lnTo>
                      <a:pt x="795" y="165"/>
                    </a:lnTo>
                    <a:lnTo>
                      <a:pt x="797" y="165"/>
                    </a:lnTo>
                    <a:lnTo>
                      <a:pt x="797" y="165"/>
                    </a:lnTo>
                    <a:lnTo>
                      <a:pt x="798" y="166"/>
                    </a:lnTo>
                    <a:lnTo>
                      <a:pt x="797" y="166"/>
                    </a:lnTo>
                    <a:lnTo>
                      <a:pt x="795" y="168"/>
                    </a:lnTo>
                    <a:lnTo>
                      <a:pt x="794" y="168"/>
                    </a:lnTo>
                    <a:lnTo>
                      <a:pt x="794" y="168"/>
                    </a:lnTo>
                    <a:lnTo>
                      <a:pt x="792" y="168"/>
                    </a:lnTo>
                    <a:lnTo>
                      <a:pt x="791" y="169"/>
                    </a:lnTo>
                    <a:lnTo>
                      <a:pt x="790" y="171"/>
                    </a:lnTo>
                    <a:lnTo>
                      <a:pt x="790" y="171"/>
                    </a:lnTo>
                    <a:lnTo>
                      <a:pt x="790" y="171"/>
                    </a:lnTo>
                    <a:lnTo>
                      <a:pt x="792" y="171"/>
                    </a:lnTo>
                    <a:lnTo>
                      <a:pt x="794" y="172"/>
                    </a:lnTo>
                    <a:lnTo>
                      <a:pt x="794" y="174"/>
                    </a:lnTo>
                    <a:lnTo>
                      <a:pt x="794" y="175"/>
                    </a:lnTo>
                    <a:lnTo>
                      <a:pt x="794" y="175"/>
                    </a:lnTo>
                    <a:lnTo>
                      <a:pt x="791" y="175"/>
                    </a:lnTo>
                    <a:lnTo>
                      <a:pt x="788" y="175"/>
                    </a:lnTo>
                    <a:lnTo>
                      <a:pt x="785" y="174"/>
                    </a:lnTo>
                    <a:lnTo>
                      <a:pt x="784" y="175"/>
                    </a:lnTo>
                    <a:lnTo>
                      <a:pt x="784" y="175"/>
                    </a:lnTo>
                    <a:lnTo>
                      <a:pt x="784" y="175"/>
                    </a:lnTo>
                    <a:lnTo>
                      <a:pt x="785" y="177"/>
                    </a:lnTo>
                    <a:lnTo>
                      <a:pt x="790" y="178"/>
                    </a:lnTo>
                    <a:lnTo>
                      <a:pt x="790" y="178"/>
                    </a:lnTo>
                    <a:lnTo>
                      <a:pt x="792" y="178"/>
                    </a:lnTo>
                    <a:lnTo>
                      <a:pt x="794" y="180"/>
                    </a:lnTo>
                    <a:lnTo>
                      <a:pt x="795" y="183"/>
                    </a:lnTo>
                    <a:lnTo>
                      <a:pt x="795" y="183"/>
                    </a:lnTo>
                    <a:lnTo>
                      <a:pt x="794" y="183"/>
                    </a:lnTo>
                    <a:lnTo>
                      <a:pt x="791" y="183"/>
                    </a:lnTo>
                    <a:lnTo>
                      <a:pt x="788" y="183"/>
                    </a:lnTo>
                    <a:lnTo>
                      <a:pt x="787" y="183"/>
                    </a:lnTo>
                    <a:lnTo>
                      <a:pt x="787" y="183"/>
                    </a:lnTo>
                    <a:lnTo>
                      <a:pt x="785" y="184"/>
                    </a:lnTo>
                    <a:lnTo>
                      <a:pt x="787" y="185"/>
                    </a:lnTo>
                    <a:lnTo>
                      <a:pt x="791" y="185"/>
                    </a:lnTo>
                    <a:lnTo>
                      <a:pt x="791" y="185"/>
                    </a:lnTo>
                    <a:lnTo>
                      <a:pt x="792" y="187"/>
                    </a:lnTo>
                    <a:lnTo>
                      <a:pt x="792" y="187"/>
                    </a:lnTo>
                    <a:lnTo>
                      <a:pt x="792" y="188"/>
                    </a:lnTo>
                    <a:lnTo>
                      <a:pt x="794" y="190"/>
                    </a:lnTo>
                    <a:lnTo>
                      <a:pt x="794" y="190"/>
                    </a:lnTo>
                    <a:lnTo>
                      <a:pt x="795" y="190"/>
                    </a:lnTo>
                    <a:lnTo>
                      <a:pt x="795" y="190"/>
                    </a:lnTo>
                    <a:lnTo>
                      <a:pt x="795" y="191"/>
                    </a:lnTo>
                    <a:lnTo>
                      <a:pt x="795" y="193"/>
                    </a:lnTo>
                    <a:lnTo>
                      <a:pt x="794" y="194"/>
                    </a:lnTo>
                    <a:lnTo>
                      <a:pt x="794" y="196"/>
                    </a:lnTo>
                    <a:lnTo>
                      <a:pt x="794" y="196"/>
                    </a:lnTo>
                    <a:lnTo>
                      <a:pt x="794" y="197"/>
                    </a:lnTo>
                    <a:lnTo>
                      <a:pt x="792" y="197"/>
                    </a:lnTo>
                    <a:lnTo>
                      <a:pt x="791" y="197"/>
                    </a:lnTo>
                    <a:lnTo>
                      <a:pt x="791" y="197"/>
                    </a:lnTo>
                    <a:lnTo>
                      <a:pt x="791" y="197"/>
                    </a:lnTo>
                    <a:lnTo>
                      <a:pt x="790" y="196"/>
                    </a:lnTo>
                    <a:lnTo>
                      <a:pt x="785" y="194"/>
                    </a:lnTo>
                    <a:lnTo>
                      <a:pt x="782" y="194"/>
                    </a:lnTo>
                    <a:lnTo>
                      <a:pt x="779" y="196"/>
                    </a:lnTo>
                    <a:lnTo>
                      <a:pt x="779" y="196"/>
                    </a:lnTo>
                    <a:lnTo>
                      <a:pt x="776" y="199"/>
                    </a:lnTo>
                    <a:lnTo>
                      <a:pt x="775" y="199"/>
                    </a:lnTo>
                    <a:lnTo>
                      <a:pt x="774" y="199"/>
                    </a:lnTo>
                    <a:lnTo>
                      <a:pt x="774" y="199"/>
                    </a:lnTo>
                    <a:lnTo>
                      <a:pt x="771" y="197"/>
                    </a:lnTo>
                    <a:lnTo>
                      <a:pt x="768" y="197"/>
                    </a:lnTo>
                    <a:lnTo>
                      <a:pt x="756" y="199"/>
                    </a:lnTo>
                    <a:lnTo>
                      <a:pt x="756" y="199"/>
                    </a:lnTo>
                    <a:lnTo>
                      <a:pt x="740" y="200"/>
                    </a:lnTo>
                    <a:lnTo>
                      <a:pt x="725" y="201"/>
                    </a:lnTo>
                    <a:lnTo>
                      <a:pt x="725" y="201"/>
                    </a:lnTo>
                    <a:lnTo>
                      <a:pt x="723" y="203"/>
                    </a:lnTo>
                    <a:lnTo>
                      <a:pt x="721" y="206"/>
                    </a:lnTo>
                    <a:lnTo>
                      <a:pt x="721" y="210"/>
                    </a:lnTo>
                    <a:lnTo>
                      <a:pt x="723" y="213"/>
                    </a:lnTo>
                    <a:lnTo>
                      <a:pt x="723" y="213"/>
                    </a:lnTo>
                    <a:lnTo>
                      <a:pt x="724" y="216"/>
                    </a:lnTo>
                    <a:lnTo>
                      <a:pt x="724" y="218"/>
                    </a:lnTo>
                    <a:lnTo>
                      <a:pt x="723" y="222"/>
                    </a:lnTo>
                    <a:lnTo>
                      <a:pt x="723" y="222"/>
                    </a:lnTo>
                    <a:lnTo>
                      <a:pt x="724" y="223"/>
                    </a:lnTo>
                    <a:lnTo>
                      <a:pt x="728" y="226"/>
                    </a:lnTo>
                    <a:lnTo>
                      <a:pt x="733" y="229"/>
                    </a:lnTo>
                    <a:lnTo>
                      <a:pt x="739" y="229"/>
                    </a:lnTo>
                    <a:lnTo>
                      <a:pt x="739" y="229"/>
                    </a:lnTo>
                    <a:lnTo>
                      <a:pt x="741" y="231"/>
                    </a:lnTo>
                    <a:lnTo>
                      <a:pt x="744" y="234"/>
                    </a:lnTo>
                    <a:lnTo>
                      <a:pt x="746" y="238"/>
                    </a:lnTo>
                    <a:lnTo>
                      <a:pt x="744" y="241"/>
                    </a:lnTo>
                    <a:lnTo>
                      <a:pt x="744" y="241"/>
                    </a:lnTo>
                    <a:lnTo>
                      <a:pt x="743" y="242"/>
                    </a:lnTo>
                    <a:lnTo>
                      <a:pt x="741" y="242"/>
                    </a:lnTo>
                    <a:lnTo>
                      <a:pt x="736" y="242"/>
                    </a:lnTo>
                    <a:lnTo>
                      <a:pt x="730" y="238"/>
                    </a:lnTo>
                    <a:lnTo>
                      <a:pt x="725" y="235"/>
                    </a:lnTo>
                    <a:lnTo>
                      <a:pt x="725" y="235"/>
                    </a:lnTo>
                    <a:lnTo>
                      <a:pt x="718" y="232"/>
                    </a:lnTo>
                    <a:lnTo>
                      <a:pt x="711" y="229"/>
                    </a:lnTo>
                    <a:lnTo>
                      <a:pt x="698" y="228"/>
                    </a:lnTo>
                    <a:lnTo>
                      <a:pt x="698" y="228"/>
                    </a:lnTo>
                    <a:lnTo>
                      <a:pt x="696" y="228"/>
                    </a:lnTo>
                    <a:lnTo>
                      <a:pt x="695" y="226"/>
                    </a:lnTo>
                    <a:lnTo>
                      <a:pt x="693" y="225"/>
                    </a:lnTo>
                    <a:lnTo>
                      <a:pt x="690" y="223"/>
                    </a:lnTo>
                    <a:lnTo>
                      <a:pt x="690" y="223"/>
                    </a:lnTo>
                    <a:lnTo>
                      <a:pt x="685" y="225"/>
                    </a:lnTo>
                    <a:lnTo>
                      <a:pt x="682" y="226"/>
                    </a:lnTo>
                    <a:lnTo>
                      <a:pt x="680" y="229"/>
                    </a:lnTo>
                    <a:lnTo>
                      <a:pt x="682" y="229"/>
                    </a:lnTo>
                    <a:lnTo>
                      <a:pt x="682" y="229"/>
                    </a:lnTo>
                    <a:lnTo>
                      <a:pt x="688" y="229"/>
                    </a:lnTo>
                    <a:lnTo>
                      <a:pt x="688" y="231"/>
                    </a:lnTo>
                    <a:lnTo>
                      <a:pt x="688" y="231"/>
                    </a:lnTo>
                    <a:lnTo>
                      <a:pt x="688" y="231"/>
                    </a:lnTo>
                    <a:lnTo>
                      <a:pt x="686" y="232"/>
                    </a:lnTo>
                    <a:lnTo>
                      <a:pt x="688" y="234"/>
                    </a:lnTo>
                    <a:lnTo>
                      <a:pt x="693" y="235"/>
                    </a:lnTo>
                    <a:lnTo>
                      <a:pt x="693" y="235"/>
                    </a:lnTo>
                    <a:lnTo>
                      <a:pt x="695" y="237"/>
                    </a:lnTo>
                    <a:lnTo>
                      <a:pt x="695" y="237"/>
                    </a:lnTo>
                    <a:lnTo>
                      <a:pt x="693" y="238"/>
                    </a:lnTo>
                    <a:lnTo>
                      <a:pt x="689" y="238"/>
                    </a:lnTo>
                    <a:lnTo>
                      <a:pt x="683" y="237"/>
                    </a:lnTo>
                    <a:lnTo>
                      <a:pt x="683" y="237"/>
                    </a:lnTo>
                    <a:lnTo>
                      <a:pt x="680" y="235"/>
                    </a:lnTo>
                    <a:lnTo>
                      <a:pt x="676" y="235"/>
                    </a:lnTo>
                    <a:lnTo>
                      <a:pt x="673" y="238"/>
                    </a:lnTo>
                    <a:lnTo>
                      <a:pt x="672" y="239"/>
                    </a:lnTo>
                    <a:lnTo>
                      <a:pt x="672" y="239"/>
                    </a:lnTo>
                    <a:lnTo>
                      <a:pt x="672" y="242"/>
                    </a:lnTo>
                    <a:lnTo>
                      <a:pt x="674" y="247"/>
                    </a:lnTo>
                    <a:lnTo>
                      <a:pt x="680" y="250"/>
                    </a:lnTo>
                    <a:lnTo>
                      <a:pt x="686" y="251"/>
                    </a:lnTo>
                    <a:lnTo>
                      <a:pt x="686" y="251"/>
                    </a:lnTo>
                    <a:lnTo>
                      <a:pt x="692" y="253"/>
                    </a:lnTo>
                    <a:lnTo>
                      <a:pt x="693" y="254"/>
                    </a:lnTo>
                    <a:lnTo>
                      <a:pt x="695" y="255"/>
                    </a:lnTo>
                    <a:lnTo>
                      <a:pt x="698" y="257"/>
                    </a:lnTo>
                    <a:lnTo>
                      <a:pt x="698" y="257"/>
                    </a:lnTo>
                    <a:lnTo>
                      <a:pt x="699" y="258"/>
                    </a:lnTo>
                    <a:lnTo>
                      <a:pt x="699" y="260"/>
                    </a:lnTo>
                    <a:lnTo>
                      <a:pt x="696" y="261"/>
                    </a:lnTo>
                    <a:lnTo>
                      <a:pt x="696" y="261"/>
                    </a:lnTo>
                    <a:lnTo>
                      <a:pt x="693" y="260"/>
                    </a:lnTo>
                    <a:lnTo>
                      <a:pt x="689" y="258"/>
                    </a:lnTo>
                    <a:lnTo>
                      <a:pt x="682" y="254"/>
                    </a:lnTo>
                    <a:lnTo>
                      <a:pt x="682" y="254"/>
                    </a:lnTo>
                    <a:lnTo>
                      <a:pt x="677" y="253"/>
                    </a:lnTo>
                    <a:lnTo>
                      <a:pt x="672" y="253"/>
                    </a:lnTo>
                    <a:lnTo>
                      <a:pt x="666" y="254"/>
                    </a:lnTo>
                    <a:lnTo>
                      <a:pt x="663" y="253"/>
                    </a:lnTo>
                    <a:lnTo>
                      <a:pt x="663" y="253"/>
                    </a:lnTo>
                    <a:lnTo>
                      <a:pt x="661" y="250"/>
                    </a:lnTo>
                    <a:lnTo>
                      <a:pt x="661" y="248"/>
                    </a:lnTo>
                    <a:lnTo>
                      <a:pt x="663" y="247"/>
                    </a:lnTo>
                    <a:lnTo>
                      <a:pt x="661" y="245"/>
                    </a:lnTo>
                    <a:lnTo>
                      <a:pt x="661" y="245"/>
                    </a:lnTo>
                    <a:lnTo>
                      <a:pt x="660" y="242"/>
                    </a:lnTo>
                    <a:lnTo>
                      <a:pt x="661" y="239"/>
                    </a:lnTo>
                    <a:lnTo>
                      <a:pt x="664" y="234"/>
                    </a:lnTo>
                    <a:lnTo>
                      <a:pt x="664" y="234"/>
                    </a:lnTo>
                    <a:lnTo>
                      <a:pt x="666" y="229"/>
                    </a:lnTo>
                    <a:lnTo>
                      <a:pt x="664" y="225"/>
                    </a:lnTo>
                    <a:lnTo>
                      <a:pt x="663" y="220"/>
                    </a:lnTo>
                    <a:lnTo>
                      <a:pt x="660" y="219"/>
                    </a:lnTo>
                    <a:lnTo>
                      <a:pt x="660" y="219"/>
                    </a:lnTo>
                    <a:lnTo>
                      <a:pt x="657" y="219"/>
                    </a:lnTo>
                    <a:lnTo>
                      <a:pt x="656" y="219"/>
                    </a:lnTo>
                    <a:lnTo>
                      <a:pt x="656" y="223"/>
                    </a:lnTo>
                    <a:lnTo>
                      <a:pt x="656" y="223"/>
                    </a:lnTo>
                    <a:lnTo>
                      <a:pt x="657" y="228"/>
                    </a:lnTo>
                    <a:lnTo>
                      <a:pt x="656" y="232"/>
                    </a:lnTo>
                    <a:lnTo>
                      <a:pt x="653" y="235"/>
                    </a:lnTo>
                    <a:lnTo>
                      <a:pt x="653" y="235"/>
                    </a:lnTo>
                    <a:lnTo>
                      <a:pt x="650" y="238"/>
                    </a:lnTo>
                    <a:lnTo>
                      <a:pt x="645" y="239"/>
                    </a:lnTo>
                    <a:lnTo>
                      <a:pt x="641" y="241"/>
                    </a:lnTo>
                    <a:lnTo>
                      <a:pt x="640" y="242"/>
                    </a:lnTo>
                    <a:lnTo>
                      <a:pt x="640" y="242"/>
                    </a:lnTo>
                    <a:lnTo>
                      <a:pt x="638" y="245"/>
                    </a:lnTo>
                    <a:lnTo>
                      <a:pt x="637" y="247"/>
                    </a:lnTo>
                    <a:lnTo>
                      <a:pt x="634" y="248"/>
                    </a:lnTo>
                    <a:lnTo>
                      <a:pt x="635" y="250"/>
                    </a:lnTo>
                    <a:lnTo>
                      <a:pt x="635" y="250"/>
                    </a:lnTo>
                    <a:lnTo>
                      <a:pt x="641" y="257"/>
                    </a:lnTo>
                    <a:lnTo>
                      <a:pt x="648" y="266"/>
                    </a:lnTo>
                    <a:lnTo>
                      <a:pt x="648" y="266"/>
                    </a:lnTo>
                    <a:lnTo>
                      <a:pt x="647" y="270"/>
                    </a:lnTo>
                    <a:lnTo>
                      <a:pt x="644" y="274"/>
                    </a:lnTo>
                    <a:lnTo>
                      <a:pt x="641" y="280"/>
                    </a:lnTo>
                    <a:lnTo>
                      <a:pt x="641" y="286"/>
                    </a:lnTo>
                    <a:lnTo>
                      <a:pt x="641" y="286"/>
                    </a:lnTo>
                    <a:lnTo>
                      <a:pt x="641" y="290"/>
                    </a:lnTo>
                    <a:lnTo>
                      <a:pt x="641" y="293"/>
                    </a:lnTo>
                    <a:lnTo>
                      <a:pt x="641" y="295"/>
                    </a:lnTo>
                    <a:lnTo>
                      <a:pt x="641" y="298"/>
                    </a:lnTo>
                    <a:lnTo>
                      <a:pt x="641" y="298"/>
                    </a:lnTo>
                    <a:lnTo>
                      <a:pt x="644" y="299"/>
                    </a:lnTo>
                    <a:lnTo>
                      <a:pt x="645" y="299"/>
                    </a:lnTo>
                    <a:lnTo>
                      <a:pt x="651" y="299"/>
                    </a:lnTo>
                    <a:lnTo>
                      <a:pt x="651" y="299"/>
                    </a:lnTo>
                    <a:lnTo>
                      <a:pt x="653" y="299"/>
                    </a:lnTo>
                    <a:lnTo>
                      <a:pt x="656" y="299"/>
                    </a:lnTo>
                    <a:lnTo>
                      <a:pt x="664" y="296"/>
                    </a:lnTo>
                    <a:lnTo>
                      <a:pt x="664" y="296"/>
                    </a:lnTo>
                    <a:lnTo>
                      <a:pt x="670" y="296"/>
                    </a:lnTo>
                    <a:lnTo>
                      <a:pt x="676" y="299"/>
                    </a:lnTo>
                    <a:lnTo>
                      <a:pt x="686" y="304"/>
                    </a:lnTo>
                    <a:lnTo>
                      <a:pt x="686" y="304"/>
                    </a:lnTo>
                    <a:lnTo>
                      <a:pt x="689" y="305"/>
                    </a:lnTo>
                    <a:lnTo>
                      <a:pt x="689" y="308"/>
                    </a:lnTo>
                    <a:lnTo>
                      <a:pt x="690" y="311"/>
                    </a:lnTo>
                    <a:lnTo>
                      <a:pt x="690" y="312"/>
                    </a:lnTo>
                    <a:lnTo>
                      <a:pt x="690" y="312"/>
                    </a:lnTo>
                    <a:lnTo>
                      <a:pt x="690" y="315"/>
                    </a:lnTo>
                    <a:lnTo>
                      <a:pt x="689" y="317"/>
                    </a:lnTo>
                    <a:lnTo>
                      <a:pt x="688" y="318"/>
                    </a:lnTo>
                    <a:lnTo>
                      <a:pt x="686" y="321"/>
                    </a:lnTo>
                    <a:lnTo>
                      <a:pt x="686" y="321"/>
                    </a:lnTo>
                    <a:lnTo>
                      <a:pt x="686" y="324"/>
                    </a:lnTo>
                    <a:lnTo>
                      <a:pt x="688" y="325"/>
                    </a:lnTo>
                    <a:lnTo>
                      <a:pt x="692" y="327"/>
                    </a:lnTo>
                    <a:lnTo>
                      <a:pt x="696" y="330"/>
                    </a:lnTo>
                    <a:lnTo>
                      <a:pt x="699" y="331"/>
                    </a:lnTo>
                    <a:lnTo>
                      <a:pt x="699" y="331"/>
                    </a:lnTo>
                    <a:lnTo>
                      <a:pt x="698" y="331"/>
                    </a:lnTo>
                    <a:lnTo>
                      <a:pt x="695" y="331"/>
                    </a:lnTo>
                    <a:lnTo>
                      <a:pt x="686" y="330"/>
                    </a:lnTo>
                    <a:lnTo>
                      <a:pt x="686" y="330"/>
                    </a:lnTo>
                    <a:lnTo>
                      <a:pt x="683" y="328"/>
                    </a:lnTo>
                    <a:lnTo>
                      <a:pt x="682" y="325"/>
                    </a:lnTo>
                    <a:lnTo>
                      <a:pt x="680" y="323"/>
                    </a:lnTo>
                    <a:lnTo>
                      <a:pt x="680" y="323"/>
                    </a:lnTo>
                    <a:lnTo>
                      <a:pt x="680" y="321"/>
                    </a:lnTo>
                    <a:lnTo>
                      <a:pt x="682" y="318"/>
                    </a:lnTo>
                    <a:lnTo>
                      <a:pt x="683" y="314"/>
                    </a:lnTo>
                    <a:lnTo>
                      <a:pt x="683" y="314"/>
                    </a:lnTo>
                    <a:lnTo>
                      <a:pt x="683" y="311"/>
                    </a:lnTo>
                    <a:lnTo>
                      <a:pt x="682" y="309"/>
                    </a:lnTo>
                    <a:lnTo>
                      <a:pt x="677" y="307"/>
                    </a:lnTo>
                    <a:lnTo>
                      <a:pt x="677" y="307"/>
                    </a:lnTo>
                    <a:lnTo>
                      <a:pt x="674" y="302"/>
                    </a:lnTo>
                    <a:lnTo>
                      <a:pt x="673" y="302"/>
                    </a:lnTo>
                    <a:lnTo>
                      <a:pt x="670" y="301"/>
                    </a:lnTo>
                    <a:lnTo>
                      <a:pt x="670" y="301"/>
                    </a:lnTo>
                    <a:lnTo>
                      <a:pt x="661" y="302"/>
                    </a:lnTo>
                    <a:lnTo>
                      <a:pt x="656" y="304"/>
                    </a:lnTo>
                    <a:lnTo>
                      <a:pt x="653" y="307"/>
                    </a:lnTo>
                    <a:lnTo>
                      <a:pt x="653" y="307"/>
                    </a:lnTo>
                    <a:lnTo>
                      <a:pt x="651" y="309"/>
                    </a:lnTo>
                    <a:lnTo>
                      <a:pt x="651" y="314"/>
                    </a:lnTo>
                    <a:lnTo>
                      <a:pt x="654" y="323"/>
                    </a:lnTo>
                    <a:lnTo>
                      <a:pt x="654" y="323"/>
                    </a:lnTo>
                    <a:lnTo>
                      <a:pt x="654" y="324"/>
                    </a:lnTo>
                    <a:lnTo>
                      <a:pt x="654" y="325"/>
                    </a:lnTo>
                    <a:lnTo>
                      <a:pt x="650" y="330"/>
                    </a:lnTo>
                    <a:lnTo>
                      <a:pt x="647" y="333"/>
                    </a:lnTo>
                    <a:lnTo>
                      <a:pt x="645" y="336"/>
                    </a:lnTo>
                    <a:lnTo>
                      <a:pt x="645" y="336"/>
                    </a:lnTo>
                    <a:lnTo>
                      <a:pt x="644" y="339"/>
                    </a:lnTo>
                    <a:lnTo>
                      <a:pt x="642" y="340"/>
                    </a:lnTo>
                    <a:lnTo>
                      <a:pt x="637" y="344"/>
                    </a:lnTo>
                    <a:lnTo>
                      <a:pt x="637" y="344"/>
                    </a:lnTo>
                    <a:lnTo>
                      <a:pt x="629" y="349"/>
                    </a:lnTo>
                    <a:lnTo>
                      <a:pt x="626" y="350"/>
                    </a:lnTo>
                    <a:lnTo>
                      <a:pt x="625" y="353"/>
                    </a:lnTo>
                    <a:lnTo>
                      <a:pt x="625" y="353"/>
                    </a:lnTo>
                    <a:lnTo>
                      <a:pt x="625" y="356"/>
                    </a:lnTo>
                    <a:lnTo>
                      <a:pt x="622" y="356"/>
                    </a:lnTo>
                    <a:lnTo>
                      <a:pt x="615" y="353"/>
                    </a:lnTo>
                    <a:lnTo>
                      <a:pt x="615" y="353"/>
                    </a:lnTo>
                    <a:lnTo>
                      <a:pt x="612" y="353"/>
                    </a:lnTo>
                    <a:lnTo>
                      <a:pt x="609" y="353"/>
                    </a:lnTo>
                    <a:lnTo>
                      <a:pt x="602" y="355"/>
                    </a:lnTo>
                    <a:lnTo>
                      <a:pt x="602" y="355"/>
                    </a:lnTo>
                    <a:lnTo>
                      <a:pt x="599" y="353"/>
                    </a:lnTo>
                    <a:lnTo>
                      <a:pt x="596" y="352"/>
                    </a:lnTo>
                    <a:lnTo>
                      <a:pt x="594" y="352"/>
                    </a:lnTo>
                    <a:lnTo>
                      <a:pt x="591" y="352"/>
                    </a:lnTo>
                    <a:lnTo>
                      <a:pt x="591" y="352"/>
                    </a:lnTo>
                    <a:lnTo>
                      <a:pt x="589" y="352"/>
                    </a:lnTo>
                    <a:lnTo>
                      <a:pt x="587" y="350"/>
                    </a:lnTo>
                    <a:lnTo>
                      <a:pt x="586" y="349"/>
                    </a:lnTo>
                    <a:lnTo>
                      <a:pt x="586" y="346"/>
                    </a:lnTo>
                    <a:lnTo>
                      <a:pt x="586" y="346"/>
                    </a:lnTo>
                    <a:lnTo>
                      <a:pt x="587" y="346"/>
                    </a:lnTo>
                    <a:lnTo>
                      <a:pt x="590" y="346"/>
                    </a:lnTo>
                    <a:lnTo>
                      <a:pt x="591" y="346"/>
                    </a:lnTo>
                    <a:lnTo>
                      <a:pt x="593" y="349"/>
                    </a:lnTo>
                    <a:lnTo>
                      <a:pt x="593" y="349"/>
                    </a:lnTo>
                    <a:lnTo>
                      <a:pt x="593" y="349"/>
                    </a:lnTo>
                    <a:lnTo>
                      <a:pt x="594" y="349"/>
                    </a:lnTo>
                    <a:lnTo>
                      <a:pt x="599" y="347"/>
                    </a:lnTo>
                    <a:lnTo>
                      <a:pt x="599" y="347"/>
                    </a:lnTo>
                    <a:lnTo>
                      <a:pt x="602" y="347"/>
                    </a:lnTo>
                    <a:lnTo>
                      <a:pt x="602" y="347"/>
                    </a:lnTo>
                    <a:lnTo>
                      <a:pt x="603" y="349"/>
                    </a:lnTo>
                    <a:lnTo>
                      <a:pt x="606" y="350"/>
                    </a:lnTo>
                    <a:lnTo>
                      <a:pt x="606" y="350"/>
                    </a:lnTo>
                    <a:lnTo>
                      <a:pt x="609" y="350"/>
                    </a:lnTo>
                    <a:lnTo>
                      <a:pt x="609" y="349"/>
                    </a:lnTo>
                    <a:lnTo>
                      <a:pt x="610" y="349"/>
                    </a:lnTo>
                    <a:lnTo>
                      <a:pt x="612" y="347"/>
                    </a:lnTo>
                    <a:lnTo>
                      <a:pt x="612" y="347"/>
                    </a:lnTo>
                    <a:lnTo>
                      <a:pt x="615" y="347"/>
                    </a:lnTo>
                    <a:lnTo>
                      <a:pt x="615" y="346"/>
                    </a:lnTo>
                    <a:lnTo>
                      <a:pt x="615" y="346"/>
                    </a:lnTo>
                    <a:lnTo>
                      <a:pt x="615" y="344"/>
                    </a:lnTo>
                    <a:lnTo>
                      <a:pt x="616" y="343"/>
                    </a:lnTo>
                    <a:lnTo>
                      <a:pt x="621" y="342"/>
                    </a:lnTo>
                    <a:lnTo>
                      <a:pt x="621" y="342"/>
                    </a:lnTo>
                    <a:lnTo>
                      <a:pt x="622" y="340"/>
                    </a:lnTo>
                    <a:lnTo>
                      <a:pt x="622" y="337"/>
                    </a:lnTo>
                    <a:lnTo>
                      <a:pt x="622" y="336"/>
                    </a:lnTo>
                    <a:lnTo>
                      <a:pt x="623" y="334"/>
                    </a:lnTo>
                    <a:lnTo>
                      <a:pt x="623" y="334"/>
                    </a:lnTo>
                    <a:lnTo>
                      <a:pt x="625" y="334"/>
                    </a:lnTo>
                    <a:lnTo>
                      <a:pt x="625" y="333"/>
                    </a:lnTo>
                    <a:lnTo>
                      <a:pt x="625" y="331"/>
                    </a:lnTo>
                    <a:lnTo>
                      <a:pt x="626" y="331"/>
                    </a:lnTo>
                    <a:lnTo>
                      <a:pt x="626" y="331"/>
                    </a:lnTo>
                    <a:lnTo>
                      <a:pt x="628" y="330"/>
                    </a:lnTo>
                    <a:lnTo>
                      <a:pt x="629" y="328"/>
                    </a:lnTo>
                    <a:lnTo>
                      <a:pt x="631" y="327"/>
                    </a:lnTo>
                    <a:lnTo>
                      <a:pt x="632" y="327"/>
                    </a:lnTo>
                    <a:lnTo>
                      <a:pt x="632" y="327"/>
                    </a:lnTo>
                    <a:lnTo>
                      <a:pt x="634" y="327"/>
                    </a:lnTo>
                    <a:lnTo>
                      <a:pt x="635" y="325"/>
                    </a:lnTo>
                    <a:lnTo>
                      <a:pt x="635" y="323"/>
                    </a:lnTo>
                    <a:lnTo>
                      <a:pt x="635" y="321"/>
                    </a:lnTo>
                    <a:lnTo>
                      <a:pt x="635" y="321"/>
                    </a:lnTo>
                    <a:lnTo>
                      <a:pt x="634" y="320"/>
                    </a:lnTo>
                    <a:lnTo>
                      <a:pt x="635" y="317"/>
                    </a:lnTo>
                    <a:lnTo>
                      <a:pt x="637" y="315"/>
                    </a:lnTo>
                    <a:lnTo>
                      <a:pt x="638" y="314"/>
                    </a:lnTo>
                    <a:lnTo>
                      <a:pt x="638" y="314"/>
                    </a:lnTo>
                    <a:lnTo>
                      <a:pt x="640" y="312"/>
                    </a:lnTo>
                    <a:lnTo>
                      <a:pt x="638" y="309"/>
                    </a:lnTo>
                    <a:lnTo>
                      <a:pt x="638" y="309"/>
                    </a:lnTo>
                    <a:lnTo>
                      <a:pt x="632" y="305"/>
                    </a:lnTo>
                    <a:lnTo>
                      <a:pt x="629" y="302"/>
                    </a:lnTo>
                    <a:lnTo>
                      <a:pt x="629" y="299"/>
                    </a:lnTo>
                    <a:lnTo>
                      <a:pt x="629" y="299"/>
                    </a:lnTo>
                    <a:lnTo>
                      <a:pt x="628" y="293"/>
                    </a:lnTo>
                    <a:lnTo>
                      <a:pt x="628" y="288"/>
                    </a:lnTo>
                    <a:lnTo>
                      <a:pt x="628" y="288"/>
                    </a:lnTo>
                    <a:lnTo>
                      <a:pt x="629" y="282"/>
                    </a:lnTo>
                    <a:lnTo>
                      <a:pt x="628" y="276"/>
                    </a:lnTo>
                    <a:lnTo>
                      <a:pt x="628" y="276"/>
                    </a:lnTo>
                    <a:lnTo>
                      <a:pt x="629" y="272"/>
                    </a:lnTo>
                    <a:lnTo>
                      <a:pt x="631" y="264"/>
                    </a:lnTo>
                    <a:lnTo>
                      <a:pt x="631" y="264"/>
                    </a:lnTo>
                    <a:lnTo>
                      <a:pt x="631" y="260"/>
                    </a:lnTo>
                    <a:lnTo>
                      <a:pt x="628" y="255"/>
                    </a:lnTo>
                    <a:lnTo>
                      <a:pt x="625" y="253"/>
                    </a:lnTo>
                    <a:lnTo>
                      <a:pt x="622" y="251"/>
                    </a:lnTo>
                    <a:lnTo>
                      <a:pt x="622" y="251"/>
                    </a:lnTo>
                    <a:lnTo>
                      <a:pt x="621" y="250"/>
                    </a:lnTo>
                    <a:lnTo>
                      <a:pt x="621" y="247"/>
                    </a:lnTo>
                    <a:lnTo>
                      <a:pt x="625" y="242"/>
                    </a:lnTo>
                    <a:lnTo>
                      <a:pt x="625" y="242"/>
                    </a:lnTo>
                    <a:lnTo>
                      <a:pt x="628" y="237"/>
                    </a:lnTo>
                    <a:lnTo>
                      <a:pt x="631" y="231"/>
                    </a:lnTo>
                    <a:lnTo>
                      <a:pt x="631" y="222"/>
                    </a:lnTo>
                    <a:lnTo>
                      <a:pt x="631" y="222"/>
                    </a:lnTo>
                    <a:lnTo>
                      <a:pt x="629" y="220"/>
                    </a:lnTo>
                    <a:lnTo>
                      <a:pt x="625" y="218"/>
                    </a:lnTo>
                    <a:lnTo>
                      <a:pt x="616" y="218"/>
                    </a:lnTo>
                    <a:lnTo>
                      <a:pt x="616" y="218"/>
                    </a:lnTo>
                    <a:lnTo>
                      <a:pt x="594" y="216"/>
                    </a:lnTo>
                    <a:lnTo>
                      <a:pt x="594" y="216"/>
                    </a:lnTo>
                    <a:lnTo>
                      <a:pt x="591" y="216"/>
                    </a:lnTo>
                    <a:lnTo>
                      <a:pt x="590" y="218"/>
                    </a:lnTo>
                    <a:lnTo>
                      <a:pt x="587" y="222"/>
                    </a:lnTo>
                    <a:lnTo>
                      <a:pt x="587" y="222"/>
                    </a:lnTo>
                    <a:lnTo>
                      <a:pt x="583" y="229"/>
                    </a:lnTo>
                    <a:lnTo>
                      <a:pt x="580" y="239"/>
                    </a:lnTo>
                    <a:lnTo>
                      <a:pt x="580" y="239"/>
                    </a:lnTo>
                    <a:lnTo>
                      <a:pt x="577" y="244"/>
                    </a:lnTo>
                    <a:lnTo>
                      <a:pt x="573" y="247"/>
                    </a:lnTo>
                    <a:lnTo>
                      <a:pt x="564" y="251"/>
                    </a:lnTo>
                    <a:lnTo>
                      <a:pt x="564" y="251"/>
                    </a:lnTo>
                    <a:lnTo>
                      <a:pt x="561" y="253"/>
                    </a:lnTo>
                    <a:lnTo>
                      <a:pt x="559" y="255"/>
                    </a:lnTo>
                    <a:lnTo>
                      <a:pt x="558" y="258"/>
                    </a:lnTo>
                    <a:lnTo>
                      <a:pt x="559" y="261"/>
                    </a:lnTo>
                    <a:lnTo>
                      <a:pt x="559" y="261"/>
                    </a:lnTo>
                    <a:lnTo>
                      <a:pt x="561" y="263"/>
                    </a:lnTo>
                    <a:lnTo>
                      <a:pt x="562" y="263"/>
                    </a:lnTo>
                    <a:lnTo>
                      <a:pt x="565" y="263"/>
                    </a:lnTo>
                    <a:lnTo>
                      <a:pt x="565" y="263"/>
                    </a:lnTo>
                    <a:lnTo>
                      <a:pt x="567" y="264"/>
                    </a:lnTo>
                    <a:lnTo>
                      <a:pt x="565" y="267"/>
                    </a:lnTo>
                    <a:lnTo>
                      <a:pt x="564" y="272"/>
                    </a:lnTo>
                    <a:lnTo>
                      <a:pt x="564" y="272"/>
                    </a:lnTo>
                    <a:lnTo>
                      <a:pt x="564" y="273"/>
                    </a:lnTo>
                    <a:lnTo>
                      <a:pt x="564" y="274"/>
                    </a:lnTo>
                    <a:lnTo>
                      <a:pt x="565" y="276"/>
                    </a:lnTo>
                    <a:lnTo>
                      <a:pt x="564" y="277"/>
                    </a:lnTo>
                    <a:lnTo>
                      <a:pt x="564" y="277"/>
                    </a:lnTo>
                    <a:lnTo>
                      <a:pt x="559" y="282"/>
                    </a:lnTo>
                    <a:lnTo>
                      <a:pt x="559" y="283"/>
                    </a:lnTo>
                    <a:lnTo>
                      <a:pt x="559" y="286"/>
                    </a:lnTo>
                    <a:lnTo>
                      <a:pt x="559" y="286"/>
                    </a:lnTo>
                    <a:lnTo>
                      <a:pt x="562" y="288"/>
                    </a:lnTo>
                    <a:lnTo>
                      <a:pt x="565" y="289"/>
                    </a:lnTo>
                    <a:lnTo>
                      <a:pt x="573" y="290"/>
                    </a:lnTo>
                    <a:lnTo>
                      <a:pt x="573" y="290"/>
                    </a:lnTo>
                    <a:lnTo>
                      <a:pt x="575" y="293"/>
                    </a:lnTo>
                    <a:lnTo>
                      <a:pt x="575" y="295"/>
                    </a:lnTo>
                    <a:lnTo>
                      <a:pt x="577" y="298"/>
                    </a:lnTo>
                    <a:lnTo>
                      <a:pt x="578" y="301"/>
                    </a:lnTo>
                    <a:lnTo>
                      <a:pt x="578" y="301"/>
                    </a:lnTo>
                    <a:lnTo>
                      <a:pt x="580" y="302"/>
                    </a:lnTo>
                    <a:lnTo>
                      <a:pt x="583" y="302"/>
                    </a:lnTo>
                    <a:lnTo>
                      <a:pt x="584" y="304"/>
                    </a:lnTo>
                    <a:lnTo>
                      <a:pt x="586" y="304"/>
                    </a:lnTo>
                    <a:lnTo>
                      <a:pt x="586" y="304"/>
                    </a:lnTo>
                    <a:lnTo>
                      <a:pt x="586" y="307"/>
                    </a:lnTo>
                    <a:lnTo>
                      <a:pt x="583" y="311"/>
                    </a:lnTo>
                    <a:lnTo>
                      <a:pt x="580" y="314"/>
                    </a:lnTo>
                    <a:lnTo>
                      <a:pt x="578" y="315"/>
                    </a:lnTo>
                    <a:lnTo>
                      <a:pt x="578" y="315"/>
                    </a:lnTo>
                    <a:lnTo>
                      <a:pt x="575" y="314"/>
                    </a:lnTo>
                    <a:lnTo>
                      <a:pt x="571" y="311"/>
                    </a:lnTo>
                    <a:lnTo>
                      <a:pt x="564" y="305"/>
                    </a:lnTo>
                    <a:lnTo>
                      <a:pt x="564" y="305"/>
                    </a:lnTo>
                    <a:lnTo>
                      <a:pt x="555" y="301"/>
                    </a:lnTo>
                    <a:lnTo>
                      <a:pt x="545" y="296"/>
                    </a:lnTo>
                    <a:lnTo>
                      <a:pt x="545" y="296"/>
                    </a:lnTo>
                    <a:lnTo>
                      <a:pt x="538" y="293"/>
                    </a:lnTo>
                    <a:lnTo>
                      <a:pt x="533" y="292"/>
                    </a:lnTo>
                    <a:lnTo>
                      <a:pt x="529" y="290"/>
                    </a:lnTo>
                    <a:lnTo>
                      <a:pt x="529" y="290"/>
                    </a:lnTo>
                    <a:lnTo>
                      <a:pt x="524" y="288"/>
                    </a:lnTo>
                    <a:lnTo>
                      <a:pt x="520" y="286"/>
                    </a:lnTo>
                    <a:lnTo>
                      <a:pt x="514" y="285"/>
                    </a:lnTo>
                    <a:lnTo>
                      <a:pt x="508" y="285"/>
                    </a:lnTo>
                    <a:lnTo>
                      <a:pt x="508" y="285"/>
                    </a:lnTo>
                    <a:lnTo>
                      <a:pt x="494" y="283"/>
                    </a:lnTo>
                    <a:lnTo>
                      <a:pt x="487" y="282"/>
                    </a:lnTo>
                    <a:lnTo>
                      <a:pt x="487" y="282"/>
                    </a:lnTo>
                    <a:lnTo>
                      <a:pt x="485" y="282"/>
                    </a:lnTo>
                    <a:lnTo>
                      <a:pt x="484" y="280"/>
                    </a:lnTo>
                    <a:lnTo>
                      <a:pt x="481" y="279"/>
                    </a:lnTo>
                    <a:lnTo>
                      <a:pt x="478" y="276"/>
                    </a:lnTo>
                    <a:lnTo>
                      <a:pt x="478" y="276"/>
                    </a:lnTo>
                    <a:lnTo>
                      <a:pt x="469" y="272"/>
                    </a:lnTo>
                    <a:lnTo>
                      <a:pt x="466" y="270"/>
                    </a:lnTo>
                    <a:lnTo>
                      <a:pt x="463" y="272"/>
                    </a:lnTo>
                    <a:lnTo>
                      <a:pt x="463" y="272"/>
                    </a:lnTo>
                    <a:lnTo>
                      <a:pt x="462" y="273"/>
                    </a:lnTo>
                    <a:lnTo>
                      <a:pt x="462" y="276"/>
                    </a:lnTo>
                    <a:lnTo>
                      <a:pt x="463" y="279"/>
                    </a:lnTo>
                    <a:lnTo>
                      <a:pt x="468" y="280"/>
                    </a:lnTo>
                    <a:lnTo>
                      <a:pt x="468" y="280"/>
                    </a:lnTo>
                    <a:lnTo>
                      <a:pt x="469" y="282"/>
                    </a:lnTo>
                    <a:lnTo>
                      <a:pt x="471" y="283"/>
                    </a:lnTo>
                    <a:lnTo>
                      <a:pt x="472" y="285"/>
                    </a:lnTo>
                    <a:lnTo>
                      <a:pt x="475" y="285"/>
                    </a:lnTo>
                    <a:lnTo>
                      <a:pt x="475" y="285"/>
                    </a:lnTo>
                    <a:lnTo>
                      <a:pt x="479" y="285"/>
                    </a:lnTo>
                    <a:lnTo>
                      <a:pt x="482" y="286"/>
                    </a:lnTo>
                    <a:lnTo>
                      <a:pt x="482" y="288"/>
                    </a:lnTo>
                    <a:lnTo>
                      <a:pt x="484" y="289"/>
                    </a:lnTo>
                    <a:lnTo>
                      <a:pt x="484" y="289"/>
                    </a:lnTo>
                    <a:lnTo>
                      <a:pt x="484" y="292"/>
                    </a:lnTo>
                    <a:lnTo>
                      <a:pt x="485" y="295"/>
                    </a:lnTo>
                    <a:lnTo>
                      <a:pt x="488" y="299"/>
                    </a:lnTo>
                    <a:lnTo>
                      <a:pt x="488" y="299"/>
                    </a:lnTo>
                    <a:lnTo>
                      <a:pt x="489" y="302"/>
                    </a:lnTo>
                    <a:lnTo>
                      <a:pt x="489" y="304"/>
                    </a:lnTo>
                    <a:lnTo>
                      <a:pt x="488" y="305"/>
                    </a:lnTo>
                    <a:lnTo>
                      <a:pt x="485" y="307"/>
                    </a:lnTo>
                    <a:lnTo>
                      <a:pt x="485" y="307"/>
                    </a:lnTo>
                    <a:lnTo>
                      <a:pt x="478" y="307"/>
                    </a:lnTo>
                    <a:lnTo>
                      <a:pt x="476" y="308"/>
                    </a:lnTo>
                    <a:lnTo>
                      <a:pt x="476" y="309"/>
                    </a:lnTo>
                    <a:lnTo>
                      <a:pt x="476" y="309"/>
                    </a:lnTo>
                    <a:lnTo>
                      <a:pt x="478" y="312"/>
                    </a:lnTo>
                    <a:lnTo>
                      <a:pt x="476" y="312"/>
                    </a:lnTo>
                    <a:lnTo>
                      <a:pt x="471" y="312"/>
                    </a:lnTo>
                    <a:lnTo>
                      <a:pt x="471" y="312"/>
                    </a:lnTo>
                    <a:lnTo>
                      <a:pt x="469" y="311"/>
                    </a:lnTo>
                    <a:lnTo>
                      <a:pt x="468" y="309"/>
                    </a:lnTo>
                    <a:lnTo>
                      <a:pt x="471" y="305"/>
                    </a:lnTo>
                    <a:lnTo>
                      <a:pt x="471" y="305"/>
                    </a:lnTo>
                    <a:lnTo>
                      <a:pt x="471" y="304"/>
                    </a:lnTo>
                    <a:lnTo>
                      <a:pt x="469" y="302"/>
                    </a:lnTo>
                    <a:lnTo>
                      <a:pt x="463" y="299"/>
                    </a:lnTo>
                    <a:lnTo>
                      <a:pt x="463" y="299"/>
                    </a:lnTo>
                    <a:lnTo>
                      <a:pt x="460" y="301"/>
                    </a:lnTo>
                    <a:lnTo>
                      <a:pt x="455" y="304"/>
                    </a:lnTo>
                    <a:lnTo>
                      <a:pt x="446" y="309"/>
                    </a:lnTo>
                    <a:lnTo>
                      <a:pt x="446" y="309"/>
                    </a:lnTo>
                    <a:lnTo>
                      <a:pt x="443" y="309"/>
                    </a:lnTo>
                    <a:lnTo>
                      <a:pt x="437" y="308"/>
                    </a:lnTo>
                    <a:lnTo>
                      <a:pt x="433" y="308"/>
                    </a:lnTo>
                    <a:lnTo>
                      <a:pt x="425" y="309"/>
                    </a:lnTo>
                    <a:lnTo>
                      <a:pt x="425" y="309"/>
                    </a:lnTo>
                    <a:lnTo>
                      <a:pt x="421" y="311"/>
                    </a:lnTo>
                    <a:lnTo>
                      <a:pt x="418" y="314"/>
                    </a:lnTo>
                    <a:lnTo>
                      <a:pt x="417" y="317"/>
                    </a:lnTo>
                    <a:lnTo>
                      <a:pt x="415" y="317"/>
                    </a:lnTo>
                    <a:lnTo>
                      <a:pt x="415" y="317"/>
                    </a:lnTo>
                    <a:lnTo>
                      <a:pt x="408" y="317"/>
                    </a:lnTo>
                    <a:lnTo>
                      <a:pt x="402" y="317"/>
                    </a:lnTo>
                    <a:lnTo>
                      <a:pt x="399" y="315"/>
                    </a:lnTo>
                    <a:lnTo>
                      <a:pt x="399" y="315"/>
                    </a:lnTo>
                    <a:lnTo>
                      <a:pt x="398" y="314"/>
                    </a:lnTo>
                    <a:lnTo>
                      <a:pt x="398" y="314"/>
                    </a:lnTo>
                    <a:lnTo>
                      <a:pt x="402" y="312"/>
                    </a:lnTo>
                    <a:lnTo>
                      <a:pt x="402" y="312"/>
                    </a:lnTo>
                    <a:lnTo>
                      <a:pt x="405" y="312"/>
                    </a:lnTo>
                    <a:lnTo>
                      <a:pt x="406" y="311"/>
                    </a:lnTo>
                    <a:lnTo>
                      <a:pt x="405" y="309"/>
                    </a:lnTo>
                    <a:lnTo>
                      <a:pt x="405" y="309"/>
                    </a:lnTo>
                    <a:lnTo>
                      <a:pt x="405" y="307"/>
                    </a:lnTo>
                    <a:lnTo>
                      <a:pt x="405" y="305"/>
                    </a:lnTo>
                    <a:lnTo>
                      <a:pt x="408" y="301"/>
                    </a:lnTo>
                    <a:lnTo>
                      <a:pt x="408" y="301"/>
                    </a:lnTo>
                    <a:lnTo>
                      <a:pt x="405" y="301"/>
                    </a:lnTo>
                    <a:lnTo>
                      <a:pt x="401" y="302"/>
                    </a:lnTo>
                    <a:lnTo>
                      <a:pt x="392" y="307"/>
                    </a:lnTo>
                    <a:lnTo>
                      <a:pt x="392" y="307"/>
                    </a:lnTo>
                    <a:lnTo>
                      <a:pt x="390" y="308"/>
                    </a:lnTo>
                    <a:lnTo>
                      <a:pt x="390" y="309"/>
                    </a:lnTo>
                    <a:lnTo>
                      <a:pt x="390" y="311"/>
                    </a:lnTo>
                    <a:lnTo>
                      <a:pt x="389" y="312"/>
                    </a:lnTo>
                    <a:lnTo>
                      <a:pt x="389" y="312"/>
                    </a:lnTo>
                    <a:lnTo>
                      <a:pt x="388" y="312"/>
                    </a:lnTo>
                    <a:lnTo>
                      <a:pt x="388" y="312"/>
                    </a:lnTo>
                    <a:lnTo>
                      <a:pt x="385" y="309"/>
                    </a:lnTo>
                    <a:lnTo>
                      <a:pt x="385" y="309"/>
                    </a:lnTo>
                    <a:lnTo>
                      <a:pt x="379" y="309"/>
                    </a:lnTo>
                    <a:lnTo>
                      <a:pt x="372" y="311"/>
                    </a:lnTo>
                    <a:lnTo>
                      <a:pt x="363" y="314"/>
                    </a:lnTo>
                    <a:lnTo>
                      <a:pt x="357" y="317"/>
                    </a:lnTo>
                    <a:lnTo>
                      <a:pt x="357" y="317"/>
                    </a:lnTo>
                    <a:lnTo>
                      <a:pt x="354" y="320"/>
                    </a:lnTo>
                    <a:lnTo>
                      <a:pt x="350" y="321"/>
                    </a:lnTo>
                    <a:lnTo>
                      <a:pt x="347" y="323"/>
                    </a:lnTo>
                    <a:lnTo>
                      <a:pt x="347" y="324"/>
                    </a:lnTo>
                    <a:lnTo>
                      <a:pt x="347" y="324"/>
                    </a:lnTo>
                    <a:lnTo>
                      <a:pt x="344" y="325"/>
                    </a:lnTo>
                    <a:lnTo>
                      <a:pt x="341" y="327"/>
                    </a:lnTo>
                    <a:lnTo>
                      <a:pt x="334" y="328"/>
                    </a:lnTo>
                    <a:lnTo>
                      <a:pt x="334" y="328"/>
                    </a:lnTo>
                    <a:lnTo>
                      <a:pt x="332" y="330"/>
                    </a:lnTo>
                    <a:lnTo>
                      <a:pt x="331" y="334"/>
                    </a:lnTo>
                    <a:lnTo>
                      <a:pt x="331" y="340"/>
                    </a:lnTo>
                    <a:lnTo>
                      <a:pt x="331" y="340"/>
                    </a:lnTo>
                    <a:lnTo>
                      <a:pt x="328" y="343"/>
                    </a:lnTo>
                    <a:lnTo>
                      <a:pt x="322" y="343"/>
                    </a:lnTo>
                    <a:lnTo>
                      <a:pt x="310" y="343"/>
                    </a:lnTo>
                    <a:lnTo>
                      <a:pt x="310" y="343"/>
                    </a:lnTo>
                    <a:lnTo>
                      <a:pt x="307" y="342"/>
                    </a:lnTo>
                    <a:lnTo>
                      <a:pt x="306" y="339"/>
                    </a:lnTo>
                    <a:lnTo>
                      <a:pt x="303" y="336"/>
                    </a:lnTo>
                    <a:lnTo>
                      <a:pt x="302" y="334"/>
                    </a:lnTo>
                    <a:lnTo>
                      <a:pt x="302" y="334"/>
                    </a:lnTo>
                    <a:lnTo>
                      <a:pt x="300" y="333"/>
                    </a:lnTo>
                    <a:lnTo>
                      <a:pt x="300" y="331"/>
                    </a:lnTo>
                    <a:lnTo>
                      <a:pt x="302" y="327"/>
                    </a:lnTo>
                    <a:lnTo>
                      <a:pt x="302" y="327"/>
                    </a:lnTo>
                    <a:lnTo>
                      <a:pt x="302" y="325"/>
                    </a:lnTo>
                    <a:lnTo>
                      <a:pt x="305" y="325"/>
                    </a:lnTo>
                    <a:lnTo>
                      <a:pt x="306" y="325"/>
                    </a:lnTo>
                    <a:lnTo>
                      <a:pt x="309" y="324"/>
                    </a:lnTo>
                    <a:lnTo>
                      <a:pt x="309" y="324"/>
                    </a:lnTo>
                    <a:lnTo>
                      <a:pt x="312" y="323"/>
                    </a:lnTo>
                    <a:lnTo>
                      <a:pt x="315" y="323"/>
                    </a:lnTo>
                    <a:lnTo>
                      <a:pt x="318" y="324"/>
                    </a:lnTo>
                    <a:lnTo>
                      <a:pt x="319" y="323"/>
                    </a:lnTo>
                    <a:lnTo>
                      <a:pt x="319" y="323"/>
                    </a:lnTo>
                    <a:lnTo>
                      <a:pt x="319" y="321"/>
                    </a:lnTo>
                    <a:lnTo>
                      <a:pt x="316" y="318"/>
                    </a:lnTo>
                    <a:lnTo>
                      <a:pt x="315" y="315"/>
                    </a:lnTo>
                    <a:lnTo>
                      <a:pt x="312" y="312"/>
                    </a:lnTo>
                    <a:lnTo>
                      <a:pt x="312" y="312"/>
                    </a:lnTo>
                    <a:lnTo>
                      <a:pt x="310" y="309"/>
                    </a:lnTo>
                    <a:lnTo>
                      <a:pt x="307" y="308"/>
                    </a:lnTo>
                    <a:lnTo>
                      <a:pt x="302" y="307"/>
                    </a:lnTo>
                    <a:lnTo>
                      <a:pt x="297" y="308"/>
                    </a:lnTo>
                    <a:lnTo>
                      <a:pt x="297" y="308"/>
                    </a:lnTo>
                    <a:lnTo>
                      <a:pt x="290" y="308"/>
                    </a:lnTo>
                    <a:lnTo>
                      <a:pt x="283" y="307"/>
                    </a:lnTo>
                    <a:lnTo>
                      <a:pt x="283" y="307"/>
                    </a:lnTo>
                    <a:lnTo>
                      <a:pt x="281" y="307"/>
                    </a:lnTo>
                    <a:lnTo>
                      <a:pt x="281" y="308"/>
                    </a:lnTo>
                    <a:lnTo>
                      <a:pt x="283" y="309"/>
                    </a:lnTo>
                    <a:lnTo>
                      <a:pt x="286" y="311"/>
                    </a:lnTo>
                    <a:lnTo>
                      <a:pt x="286" y="311"/>
                    </a:lnTo>
                    <a:lnTo>
                      <a:pt x="287" y="312"/>
                    </a:lnTo>
                    <a:lnTo>
                      <a:pt x="288" y="314"/>
                    </a:lnTo>
                    <a:lnTo>
                      <a:pt x="288" y="318"/>
                    </a:lnTo>
                    <a:lnTo>
                      <a:pt x="288" y="318"/>
                    </a:lnTo>
                    <a:lnTo>
                      <a:pt x="288" y="321"/>
                    </a:lnTo>
                    <a:lnTo>
                      <a:pt x="288" y="324"/>
                    </a:lnTo>
                    <a:lnTo>
                      <a:pt x="284" y="331"/>
                    </a:lnTo>
                    <a:lnTo>
                      <a:pt x="284" y="331"/>
                    </a:lnTo>
                    <a:lnTo>
                      <a:pt x="283" y="334"/>
                    </a:lnTo>
                    <a:lnTo>
                      <a:pt x="283" y="336"/>
                    </a:lnTo>
                    <a:lnTo>
                      <a:pt x="288" y="336"/>
                    </a:lnTo>
                    <a:lnTo>
                      <a:pt x="288" y="336"/>
                    </a:lnTo>
                    <a:lnTo>
                      <a:pt x="290" y="337"/>
                    </a:lnTo>
                    <a:lnTo>
                      <a:pt x="291" y="340"/>
                    </a:lnTo>
                    <a:lnTo>
                      <a:pt x="293" y="346"/>
                    </a:lnTo>
                    <a:lnTo>
                      <a:pt x="293" y="346"/>
                    </a:lnTo>
                    <a:lnTo>
                      <a:pt x="291" y="349"/>
                    </a:lnTo>
                    <a:lnTo>
                      <a:pt x="290" y="352"/>
                    </a:lnTo>
                    <a:lnTo>
                      <a:pt x="288" y="353"/>
                    </a:lnTo>
                    <a:lnTo>
                      <a:pt x="288" y="356"/>
                    </a:lnTo>
                    <a:lnTo>
                      <a:pt x="288" y="356"/>
                    </a:lnTo>
                    <a:lnTo>
                      <a:pt x="288" y="356"/>
                    </a:lnTo>
                    <a:lnTo>
                      <a:pt x="287" y="356"/>
                    </a:lnTo>
                    <a:lnTo>
                      <a:pt x="284" y="355"/>
                    </a:lnTo>
                    <a:lnTo>
                      <a:pt x="284" y="355"/>
                    </a:lnTo>
                    <a:lnTo>
                      <a:pt x="284" y="355"/>
                    </a:lnTo>
                    <a:lnTo>
                      <a:pt x="283" y="356"/>
                    </a:lnTo>
                    <a:lnTo>
                      <a:pt x="281" y="355"/>
                    </a:lnTo>
                    <a:lnTo>
                      <a:pt x="280" y="352"/>
                    </a:lnTo>
                    <a:lnTo>
                      <a:pt x="280" y="352"/>
                    </a:lnTo>
                    <a:lnTo>
                      <a:pt x="278" y="350"/>
                    </a:lnTo>
                    <a:lnTo>
                      <a:pt x="275" y="350"/>
                    </a:lnTo>
                    <a:lnTo>
                      <a:pt x="268" y="349"/>
                    </a:lnTo>
                    <a:lnTo>
                      <a:pt x="268" y="349"/>
                    </a:lnTo>
                    <a:lnTo>
                      <a:pt x="265" y="349"/>
                    </a:lnTo>
                    <a:lnTo>
                      <a:pt x="264" y="350"/>
                    </a:lnTo>
                    <a:lnTo>
                      <a:pt x="261" y="353"/>
                    </a:lnTo>
                    <a:lnTo>
                      <a:pt x="261" y="353"/>
                    </a:lnTo>
                    <a:lnTo>
                      <a:pt x="259" y="355"/>
                    </a:lnTo>
                    <a:lnTo>
                      <a:pt x="256" y="356"/>
                    </a:lnTo>
                    <a:lnTo>
                      <a:pt x="251" y="358"/>
                    </a:lnTo>
                    <a:lnTo>
                      <a:pt x="251" y="358"/>
                    </a:lnTo>
                    <a:lnTo>
                      <a:pt x="248" y="359"/>
                    </a:lnTo>
                    <a:lnTo>
                      <a:pt x="245" y="360"/>
                    </a:lnTo>
                    <a:lnTo>
                      <a:pt x="239" y="366"/>
                    </a:lnTo>
                    <a:lnTo>
                      <a:pt x="239" y="366"/>
                    </a:lnTo>
                    <a:lnTo>
                      <a:pt x="238" y="368"/>
                    </a:lnTo>
                    <a:lnTo>
                      <a:pt x="236" y="371"/>
                    </a:lnTo>
                    <a:lnTo>
                      <a:pt x="238" y="374"/>
                    </a:lnTo>
                    <a:lnTo>
                      <a:pt x="240" y="377"/>
                    </a:lnTo>
                    <a:lnTo>
                      <a:pt x="240" y="377"/>
                    </a:lnTo>
                    <a:lnTo>
                      <a:pt x="243" y="381"/>
                    </a:lnTo>
                    <a:lnTo>
                      <a:pt x="245" y="385"/>
                    </a:lnTo>
                    <a:lnTo>
                      <a:pt x="245" y="385"/>
                    </a:lnTo>
                    <a:lnTo>
                      <a:pt x="243" y="387"/>
                    </a:lnTo>
                    <a:lnTo>
                      <a:pt x="239" y="387"/>
                    </a:lnTo>
                    <a:lnTo>
                      <a:pt x="233" y="385"/>
                    </a:lnTo>
                    <a:lnTo>
                      <a:pt x="230" y="384"/>
                    </a:lnTo>
                    <a:lnTo>
                      <a:pt x="230" y="384"/>
                    </a:lnTo>
                    <a:lnTo>
                      <a:pt x="229" y="382"/>
                    </a:lnTo>
                    <a:lnTo>
                      <a:pt x="224" y="382"/>
                    </a:lnTo>
                    <a:lnTo>
                      <a:pt x="219" y="381"/>
                    </a:lnTo>
                    <a:lnTo>
                      <a:pt x="219" y="381"/>
                    </a:lnTo>
                    <a:lnTo>
                      <a:pt x="216" y="381"/>
                    </a:lnTo>
                    <a:lnTo>
                      <a:pt x="213" y="378"/>
                    </a:lnTo>
                    <a:lnTo>
                      <a:pt x="208" y="375"/>
                    </a:lnTo>
                    <a:lnTo>
                      <a:pt x="205" y="374"/>
                    </a:lnTo>
                    <a:lnTo>
                      <a:pt x="205" y="374"/>
                    </a:lnTo>
                    <a:lnTo>
                      <a:pt x="203" y="374"/>
                    </a:lnTo>
                    <a:lnTo>
                      <a:pt x="201" y="377"/>
                    </a:lnTo>
                    <a:lnTo>
                      <a:pt x="198" y="381"/>
                    </a:lnTo>
                    <a:lnTo>
                      <a:pt x="198" y="381"/>
                    </a:lnTo>
                    <a:lnTo>
                      <a:pt x="198" y="382"/>
                    </a:lnTo>
                    <a:lnTo>
                      <a:pt x="198" y="382"/>
                    </a:lnTo>
                    <a:lnTo>
                      <a:pt x="201" y="387"/>
                    </a:lnTo>
                    <a:lnTo>
                      <a:pt x="201" y="387"/>
                    </a:lnTo>
                    <a:lnTo>
                      <a:pt x="204" y="390"/>
                    </a:lnTo>
                    <a:lnTo>
                      <a:pt x="207" y="391"/>
                    </a:lnTo>
                    <a:lnTo>
                      <a:pt x="213" y="391"/>
                    </a:lnTo>
                    <a:lnTo>
                      <a:pt x="213" y="391"/>
                    </a:lnTo>
                    <a:lnTo>
                      <a:pt x="214" y="391"/>
                    </a:lnTo>
                    <a:lnTo>
                      <a:pt x="216" y="394"/>
                    </a:lnTo>
                    <a:lnTo>
                      <a:pt x="214" y="398"/>
                    </a:lnTo>
                    <a:lnTo>
                      <a:pt x="214" y="398"/>
                    </a:lnTo>
                    <a:lnTo>
                      <a:pt x="213" y="400"/>
                    </a:lnTo>
                    <a:lnTo>
                      <a:pt x="210" y="400"/>
                    </a:lnTo>
                    <a:lnTo>
                      <a:pt x="207" y="400"/>
                    </a:lnTo>
                    <a:lnTo>
                      <a:pt x="205" y="400"/>
                    </a:lnTo>
                    <a:lnTo>
                      <a:pt x="205" y="400"/>
                    </a:lnTo>
                    <a:lnTo>
                      <a:pt x="203" y="398"/>
                    </a:lnTo>
                    <a:lnTo>
                      <a:pt x="200" y="398"/>
                    </a:lnTo>
                    <a:lnTo>
                      <a:pt x="197" y="398"/>
                    </a:lnTo>
                    <a:lnTo>
                      <a:pt x="197" y="397"/>
                    </a:lnTo>
                    <a:lnTo>
                      <a:pt x="197" y="397"/>
                    </a:lnTo>
                    <a:lnTo>
                      <a:pt x="195" y="394"/>
                    </a:lnTo>
                    <a:lnTo>
                      <a:pt x="192" y="393"/>
                    </a:lnTo>
                    <a:lnTo>
                      <a:pt x="189" y="391"/>
                    </a:lnTo>
                    <a:lnTo>
                      <a:pt x="185" y="391"/>
                    </a:lnTo>
                    <a:lnTo>
                      <a:pt x="185" y="391"/>
                    </a:lnTo>
                    <a:lnTo>
                      <a:pt x="182" y="391"/>
                    </a:lnTo>
                    <a:lnTo>
                      <a:pt x="181" y="390"/>
                    </a:lnTo>
                    <a:lnTo>
                      <a:pt x="179" y="387"/>
                    </a:lnTo>
                    <a:lnTo>
                      <a:pt x="179" y="384"/>
                    </a:lnTo>
                    <a:lnTo>
                      <a:pt x="179" y="384"/>
                    </a:lnTo>
                    <a:lnTo>
                      <a:pt x="179" y="381"/>
                    </a:lnTo>
                    <a:lnTo>
                      <a:pt x="178" y="379"/>
                    </a:lnTo>
                    <a:lnTo>
                      <a:pt x="176" y="375"/>
                    </a:lnTo>
                    <a:lnTo>
                      <a:pt x="176" y="375"/>
                    </a:lnTo>
                    <a:lnTo>
                      <a:pt x="176" y="372"/>
                    </a:lnTo>
                    <a:lnTo>
                      <a:pt x="176" y="369"/>
                    </a:lnTo>
                    <a:lnTo>
                      <a:pt x="176" y="368"/>
                    </a:lnTo>
                    <a:lnTo>
                      <a:pt x="176" y="368"/>
                    </a:lnTo>
                    <a:lnTo>
                      <a:pt x="178" y="366"/>
                    </a:lnTo>
                    <a:lnTo>
                      <a:pt x="178" y="365"/>
                    </a:lnTo>
                    <a:lnTo>
                      <a:pt x="178" y="360"/>
                    </a:lnTo>
                    <a:lnTo>
                      <a:pt x="178" y="360"/>
                    </a:lnTo>
                    <a:lnTo>
                      <a:pt x="176" y="358"/>
                    </a:lnTo>
                    <a:lnTo>
                      <a:pt x="175" y="356"/>
                    </a:lnTo>
                    <a:lnTo>
                      <a:pt x="172" y="355"/>
                    </a:lnTo>
                    <a:lnTo>
                      <a:pt x="169" y="353"/>
                    </a:lnTo>
                    <a:lnTo>
                      <a:pt x="169" y="353"/>
                    </a:lnTo>
                    <a:lnTo>
                      <a:pt x="166" y="353"/>
                    </a:lnTo>
                    <a:lnTo>
                      <a:pt x="165" y="352"/>
                    </a:lnTo>
                    <a:lnTo>
                      <a:pt x="163" y="350"/>
                    </a:lnTo>
                    <a:lnTo>
                      <a:pt x="162" y="349"/>
                    </a:lnTo>
                    <a:lnTo>
                      <a:pt x="162" y="349"/>
                    </a:lnTo>
                    <a:lnTo>
                      <a:pt x="154" y="344"/>
                    </a:lnTo>
                    <a:lnTo>
                      <a:pt x="152" y="342"/>
                    </a:lnTo>
                    <a:lnTo>
                      <a:pt x="150" y="339"/>
                    </a:lnTo>
                    <a:lnTo>
                      <a:pt x="150" y="339"/>
                    </a:lnTo>
                    <a:lnTo>
                      <a:pt x="149" y="337"/>
                    </a:lnTo>
                    <a:lnTo>
                      <a:pt x="147" y="336"/>
                    </a:lnTo>
                    <a:lnTo>
                      <a:pt x="146" y="336"/>
                    </a:lnTo>
                    <a:lnTo>
                      <a:pt x="146" y="336"/>
                    </a:lnTo>
                    <a:lnTo>
                      <a:pt x="146" y="336"/>
                    </a:lnTo>
                    <a:lnTo>
                      <a:pt x="150" y="336"/>
                    </a:lnTo>
                    <a:lnTo>
                      <a:pt x="156" y="339"/>
                    </a:lnTo>
                    <a:lnTo>
                      <a:pt x="156" y="339"/>
                    </a:lnTo>
                    <a:lnTo>
                      <a:pt x="162" y="343"/>
                    </a:lnTo>
                    <a:lnTo>
                      <a:pt x="172" y="346"/>
                    </a:lnTo>
                    <a:lnTo>
                      <a:pt x="172" y="346"/>
                    </a:lnTo>
                    <a:lnTo>
                      <a:pt x="176" y="347"/>
                    </a:lnTo>
                    <a:lnTo>
                      <a:pt x="182" y="349"/>
                    </a:lnTo>
                    <a:lnTo>
                      <a:pt x="187" y="350"/>
                    </a:lnTo>
                    <a:lnTo>
                      <a:pt x="192" y="352"/>
                    </a:lnTo>
                    <a:lnTo>
                      <a:pt x="192" y="352"/>
                    </a:lnTo>
                    <a:lnTo>
                      <a:pt x="220" y="356"/>
                    </a:lnTo>
                    <a:lnTo>
                      <a:pt x="220" y="356"/>
                    </a:lnTo>
                    <a:lnTo>
                      <a:pt x="224" y="356"/>
                    </a:lnTo>
                    <a:lnTo>
                      <a:pt x="230" y="356"/>
                    </a:lnTo>
                    <a:lnTo>
                      <a:pt x="240" y="352"/>
                    </a:lnTo>
                    <a:lnTo>
                      <a:pt x="248" y="346"/>
                    </a:lnTo>
                    <a:lnTo>
                      <a:pt x="254" y="342"/>
                    </a:lnTo>
                    <a:lnTo>
                      <a:pt x="254" y="342"/>
                    </a:lnTo>
                    <a:lnTo>
                      <a:pt x="255" y="339"/>
                    </a:lnTo>
                    <a:lnTo>
                      <a:pt x="254" y="334"/>
                    </a:lnTo>
                    <a:lnTo>
                      <a:pt x="252" y="328"/>
                    </a:lnTo>
                    <a:lnTo>
                      <a:pt x="252" y="328"/>
                    </a:lnTo>
                    <a:lnTo>
                      <a:pt x="252" y="325"/>
                    </a:lnTo>
                    <a:lnTo>
                      <a:pt x="249" y="325"/>
                    </a:lnTo>
                    <a:lnTo>
                      <a:pt x="248" y="324"/>
                    </a:lnTo>
                    <a:lnTo>
                      <a:pt x="246" y="323"/>
                    </a:lnTo>
                    <a:lnTo>
                      <a:pt x="246" y="323"/>
                    </a:lnTo>
                    <a:lnTo>
                      <a:pt x="242" y="318"/>
                    </a:lnTo>
                    <a:lnTo>
                      <a:pt x="239" y="317"/>
                    </a:lnTo>
                    <a:lnTo>
                      <a:pt x="236" y="317"/>
                    </a:lnTo>
                    <a:lnTo>
                      <a:pt x="236" y="317"/>
                    </a:lnTo>
                    <a:lnTo>
                      <a:pt x="233" y="315"/>
                    </a:lnTo>
                    <a:lnTo>
                      <a:pt x="230" y="314"/>
                    </a:lnTo>
                    <a:lnTo>
                      <a:pt x="229" y="312"/>
                    </a:lnTo>
                    <a:lnTo>
                      <a:pt x="226" y="311"/>
                    </a:lnTo>
                    <a:lnTo>
                      <a:pt x="226" y="311"/>
                    </a:lnTo>
                    <a:lnTo>
                      <a:pt x="223" y="311"/>
                    </a:lnTo>
                    <a:lnTo>
                      <a:pt x="220" y="309"/>
                    </a:lnTo>
                    <a:lnTo>
                      <a:pt x="208" y="302"/>
                    </a:lnTo>
                    <a:lnTo>
                      <a:pt x="208" y="302"/>
                    </a:lnTo>
                    <a:lnTo>
                      <a:pt x="201" y="298"/>
                    </a:lnTo>
                    <a:lnTo>
                      <a:pt x="192" y="293"/>
                    </a:lnTo>
                    <a:lnTo>
                      <a:pt x="185" y="292"/>
                    </a:lnTo>
                    <a:lnTo>
                      <a:pt x="182" y="292"/>
                    </a:lnTo>
                    <a:lnTo>
                      <a:pt x="182" y="292"/>
                    </a:lnTo>
                    <a:lnTo>
                      <a:pt x="178" y="293"/>
                    </a:lnTo>
                    <a:lnTo>
                      <a:pt x="176" y="292"/>
                    </a:lnTo>
                    <a:lnTo>
                      <a:pt x="176" y="290"/>
                    </a:lnTo>
                    <a:lnTo>
                      <a:pt x="176" y="290"/>
                    </a:lnTo>
                    <a:lnTo>
                      <a:pt x="173" y="289"/>
                    </a:lnTo>
                    <a:lnTo>
                      <a:pt x="172" y="289"/>
                    </a:lnTo>
                    <a:lnTo>
                      <a:pt x="168" y="290"/>
                    </a:lnTo>
                    <a:lnTo>
                      <a:pt x="168" y="290"/>
                    </a:lnTo>
                    <a:lnTo>
                      <a:pt x="165" y="292"/>
                    </a:lnTo>
                    <a:lnTo>
                      <a:pt x="163" y="290"/>
                    </a:lnTo>
                    <a:lnTo>
                      <a:pt x="160" y="290"/>
                    </a:lnTo>
                    <a:lnTo>
                      <a:pt x="156" y="290"/>
                    </a:lnTo>
                    <a:lnTo>
                      <a:pt x="156" y="290"/>
                    </a:lnTo>
                    <a:lnTo>
                      <a:pt x="153" y="290"/>
                    </a:lnTo>
                    <a:lnTo>
                      <a:pt x="150" y="289"/>
                    </a:lnTo>
                    <a:lnTo>
                      <a:pt x="150" y="288"/>
                    </a:lnTo>
                    <a:lnTo>
                      <a:pt x="150" y="286"/>
                    </a:lnTo>
                    <a:lnTo>
                      <a:pt x="150" y="286"/>
                    </a:lnTo>
                    <a:lnTo>
                      <a:pt x="152" y="286"/>
                    </a:lnTo>
                    <a:lnTo>
                      <a:pt x="154" y="286"/>
                    </a:lnTo>
                    <a:lnTo>
                      <a:pt x="157" y="285"/>
                    </a:lnTo>
                    <a:lnTo>
                      <a:pt x="159" y="283"/>
                    </a:lnTo>
                    <a:lnTo>
                      <a:pt x="159" y="283"/>
                    </a:lnTo>
                    <a:lnTo>
                      <a:pt x="157" y="283"/>
                    </a:lnTo>
                    <a:lnTo>
                      <a:pt x="156" y="282"/>
                    </a:lnTo>
                    <a:lnTo>
                      <a:pt x="154" y="282"/>
                    </a:lnTo>
                    <a:lnTo>
                      <a:pt x="150" y="280"/>
                    </a:lnTo>
                    <a:lnTo>
                      <a:pt x="150" y="280"/>
                    </a:lnTo>
                    <a:lnTo>
                      <a:pt x="147" y="279"/>
                    </a:lnTo>
                    <a:lnTo>
                      <a:pt x="146" y="279"/>
                    </a:lnTo>
                    <a:lnTo>
                      <a:pt x="143" y="280"/>
                    </a:lnTo>
                    <a:lnTo>
                      <a:pt x="143" y="282"/>
                    </a:lnTo>
                    <a:lnTo>
                      <a:pt x="143" y="282"/>
                    </a:lnTo>
                    <a:lnTo>
                      <a:pt x="141" y="283"/>
                    </a:lnTo>
                    <a:lnTo>
                      <a:pt x="140" y="283"/>
                    </a:lnTo>
                    <a:lnTo>
                      <a:pt x="136" y="282"/>
                    </a:lnTo>
                    <a:lnTo>
                      <a:pt x="136" y="282"/>
                    </a:lnTo>
                    <a:lnTo>
                      <a:pt x="134" y="282"/>
                    </a:lnTo>
                    <a:lnTo>
                      <a:pt x="134" y="282"/>
                    </a:lnTo>
                    <a:lnTo>
                      <a:pt x="134" y="283"/>
                    </a:lnTo>
                    <a:lnTo>
                      <a:pt x="133" y="285"/>
                    </a:lnTo>
                    <a:lnTo>
                      <a:pt x="128" y="286"/>
                    </a:lnTo>
                    <a:lnTo>
                      <a:pt x="128" y="286"/>
                    </a:lnTo>
                    <a:lnTo>
                      <a:pt x="127" y="286"/>
                    </a:lnTo>
                    <a:lnTo>
                      <a:pt x="124" y="288"/>
                    </a:lnTo>
                    <a:lnTo>
                      <a:pt x="121" y="289"/>
                    </a:lnTo>
                    <a:lnTo>
                      <a:pt x="120" y="290"/>
                    </a:lnTo>
                    <a:lnTo>
                      <a:pt x="120" y="290"/>
                    </a:lnTo>
                    <a:lnTo>
                      <a:pt x="117" y="290"/>
                    </a:lnTo>
                    <a:lnTo>
                      <a:pt x="114" y="292"/>
                    </a:lnTo>
                    <a:lnTo>
                      <a:pt x="111" y="296"/>
                    </a:lnTo>
                    <a:lnTo>
                      <a:pt x="111" y="296"/>
                    </a:lnTo>
                    <a:lnTo>
                      <a:pt x="109" y="298"/>
                    </a:lnTo>
                    <a:lnTo>
                      <a:pt x="108" y="299"/>
                    </a:lnTo>
                    <a:lnTo>
                      <a:pt x="106" y="299"/>
                    </a:lnTo>
                    <a:lnTo>
                      <a:pt x="106" y="301"/>
                    </a:lnTo>
                    <a:lnTo>
                      <a:pt x="106" y="301"/>
                    </a:lnTo>
                    <a:lnTo>
                      <a:pt x="106" y="304"/>
                    </a:lnTo>
                    <a:lnTo>
                      <a:pt x="105" y="307"/>
                    </a:lnTo>
                    <a:lnTo>
                      <a:pt x="105" y="307"/>
                    </a:lnTo>
                    <a:lnTo>
                      <a:pt x="104" y="308"/>
                    </a:lnTo>
                    <a:lnTo>
                      <a:pt x="104" y="309"/>
                    </a:lnTo>
                    <a:lnTo>
                      <a:pt x="106" y="314"/>
                    </a:lnTo>
                    <a:lnTo>
                      <a:pt x="106" y="314"/>
                    </a:lnTo>
                    <a:lnTo>
                      <a:pt x="108" y="315"/>
                    </a:lnTo>
                    <a:lnTo>
                      <a:pt x="109" y="317"/>
                    </a:lnTo>
                    <a:lnTo>
                      <a:pt x="114" y="317"/>
                    </a:lnTo>
                    <a:lnTo>
                      <a:pt x="114" y="317"/>
                    </a:lnTo>
                    <a:lnTo>
                      <a:pt x="118" y="321"/>
                    </a:lnTo>
                    <a:lnTo>
                      <a:pt x="121" y="324"/>
                    </a:lnTo>
                    <a:lnTo>
                      <a:pt x="122" y="325"/>
                    </a:lnTo>
                    <a:lnTo>
                      <a:pt x="122" y="325"/>
                    </a:lnTo>
                    <a:lnTo>
                      <a:pt x="120" y="330"/>
                    </a:lnTo>
                    <a:lnTo>
                      <a:pt x="115" y="334"/>
                    </a:lnTo>
                    <a:lnTo>
                      <a:pt x="115" y="334"/>
                    </a:lnTo>
                    <a:lnTo>
                      <a:pt x="112" y="337"/>
                    </a:lnTo>
                    <a:lnTo>
                      <a:pt x="111" y="340"/>
                    </a:lnTo>
                    <a:lnTo>
                      <a:pt x="111" y="342"/>
                    </a:lnTo>
                    <a:lnTo>
                      <a:pt x="111" y="342"/>
                    </a:lnTo>
                    <a:lnTo>
                      <a:pt x="122" y="359"/>
                    </a:lnTo>
                    <a:lnTo>
                      <a:pt x="122" y="359"/>
                    </a:lnTo>
                    <a:lnTo>
                      <a:pt x="124" y="363"/>
                    </a:lnTo>
                    <a:lnTo>
                      <a:pt x="122" y="365"/>
                    </a:lnTo>
                    <a:lnTo>
                      <a:pt x="121" y="365"/>
                    </a:lnTo>
                    <a:lnTo>
                      <a:pt x="118" y="366"/>
                    </a:lnTo>
                    <a:lnTo>
                      <a:pt x="118" y="366"/>
                    </a:lnTo>
                    <a:lnTo>
                      <a:pt x="118" y="369"/>
                    </a:lnTo>
                    <a:lnTo>
                      <a:pt x="118" y="371"/>
                    </a:lnTo>
                    <a:lnTo>
                      <a:pt x="120" y="375"/>
                    </a:lnTo>
                    <a:lnTo>
                      <a:pt x="120" y="375"/>
                    </a:lnTo>
                    <a:lnTo>
                      <a:pt x="120" y="377"/>
                    </a:lnTo>
                    <a:lnTo>
                      <a:pt x="120" y="377"/>
                    </a:lnTo>
                    <a:lnTo>
                      <a:pt x="118" y="378"/>
                    </a:lnTo>
                    <a:lnTo>
                      <a:pt x="118" y="378"/>
                    </a:lnTo>
                    <a:lnTo>
                      <a:pt x="118" y="378"/>
                    </a:lnTo>
                    <a:lnTo>
                      <a:pt x="118" y="379"/>
                    </a:lnTo>
                    <a:lnTo>
                      <a:pt x="121" y="381"/>
                    </a:lnTo>
                    <a:lnTo>
                      <a:pt x="124" y="382"/>
                    </a:lnTo>
                    <a:lnTo>
                      <a:pt x="124" y="382"/>
                    </a:lnTo>
                    <a:lnTo>
                      <a:pt x="122" y="385"/>
                    </a:lnTo>
                    <a:lnTo>
                      <a:pt x="121" y="387"/>
                    </a:lnTo>
                    <a:lnTo>
                      <a:pt x="121" y="388"/>
                    </a:lnTo>
                    <a:lnTo>
                      <a:pt x="121" y="388"/>
                    </a:lnTo>
                    <a:lnTo>
                      <a:pt x="125" y="391"/>
                    </a:lnTo>
                    <a:lnTo>
                      <a:pt x="127" y="393"/>
                    </a:lnTo>
                    <a:lnTo>
                      <a:pt x="128" y="394"/>
                    </a:lnTo>
                    <a:lnTo>
                      <a:pt x="128" y="394"/>
                    </a:lnTo>
                    <a:lnTo>
                      <a:pt x="127" y="397"/>
                    </a:lnTo>
                    <a:lnTo>
                      <a:pt x="124" y="398"/>
                    </a:lnTo>
                    <a:lnTo>
                      <a:pt x="121" y="400"/>
                    </a:lnTo>
                    <a:lnTo>
                      <a:pt x="121" y="401"/>
                    </a:lnTo>
                    <a:lnTo>
                      <a:pt x="121" y="401"/>
                    </a:lnTo>
                    <a:lnTo>
                      <a:pt x="122" y="403"/>
                    </a:lnTo>
                    <a:lnTo>
                      <a:pt x="127" y="406"/>
                    </a:lnTo>
                    <a:lnTo>
                      <a:pt x="131" y="409"/>
                    </a:lnTo>
                    <a:lnTo>
                      <a:pt x="136" y="413"/>
                    </a:lnTo>
                    <a:lnTo>
                      <a:pt x="136" y="413"/>
                    </a:lnTo>
                    <a:lnTo>
                      <a:pt x="138" y="419"/>
                    </a:lnTo>
                    <a:lnTo>
                      <a:pt x="138" y="422"/>
                    </a:lnTo>
                    <a:lnTo>
                      <a:pt x="138" y="422"/>
                    </a:lnTo>
                    <a:lnTo>
                      <a:pt x="136" y="426"/>
                    </a:lnTo>
                    <a:lnTo>
                      <a:pt x="130" y="431"/>
                    </a:lnTo>
                    <a:lnTo>
                      <a:pt x="125" y="435"/>
                    </a:lnTo>
                    <a:lnTo>
                      <a:pt x="121" y="439"/>
                    </a:lnTo>
                    <a:lnTo>
                      <a:pt x="121" y="439"/>
                    </a:lnTo>
                    <a:lnTo>
                      <a:pt x="118" y="444"/>
                    </a:lnTo>
                    <a:lnTo>
                      <a:pt x="114" y="447"/>
                    </a:lnTo>
                    <a:lnTo>
                      <a:pt x="108" y="449"/>
                    </a:lnTo>
                    <a:lnTo>
                      <a:pt x="104" y="454"/>
                    </a:lnTo>
                    <a:lnTo>
                      <a:pt x="104" y="454"/>
                    </a:lnTo>
                    <a:lnTo>
                      <a:pt x="98" y="460"/>
                    </a:lnTo>
                    <a:lnTo>
                      <a:pt x="98" y="460"/>
                    </a:lnTo>
                    <a:lnTo>
                      <a:pt x="102" y="458"/>
                    </a:lnTo>
                    <a:lnTo>
                      <a:pt x="102" y="458"/>
                    </a:lnTo>
                    <a:lnTo>
                      <a:pt x="105" y="458"/>
                    </a:lnTo>
                    <a:lnTo>
                      <a:pt x="106" y="461"/>
                    </a:lnTo>
                    <a:lnTo>
                      <a:pt x="109" y="467"/>
                    </a:lnTo>
                    <a:lnTo>
                      <a:pt x="109" y="467"/>
                    </a:lnTo>
                    <a:lnTo>
                      <a:pt x="112" y="467"/>
                    </a:lnTo>
                    <a:lnTo>
                      <a:pt x="115" y="467"/>
                    </a:lnTo>
                    <a:lnTo>
                      <a:pt x="118" y="467"/>
                    </a:lnTo>
                    <a:lnTo>
                      <a:pt x="120" y="468"/>
                    </a:lnTo>
                    <a:lnTo>
                      <a:pt x="120" y="468"/>
                    </a:lnTo>
                    <a:lnTo>
                      <a:pt x="121" y="470"/>
                    </a:lnTo>
                    <a:lnTo>
                      <a:pt x="120" y="470"/>
                    </a:lnTo>
                    <a:lnTo>
                      <a:pt x="115" y="470"/>
                    </a:lnTo>
                    <a:lnTo>
                      <a:pt x="115" y="470"/>
                    </a:lnTo>
                    <a:lnTo>
                      <a:pt x="112" y="470"/>
                    </a:lnTo>
                    <a:lnTo>
                      <a:pt x="109" y="471"/>
                    </a:lnTo>
                    <a:lnTo>
                      <a:pt x="104" y="474"/>
                    </a:lnTo>
                    <a:lnTo>
                      <a:pt x="104" y="474"/>
                    </a:lnTo>
                    <a:lnTo>
                      <a:pt x="99" y="476"/>
                    </a:lnTo>
                    <a:lnTo>
                      <a:pt x="98" y="479"/>
                    </a:lnTo>
                    <a:lnTo>
                      <a:pt x="98" y="479"/>
                    </a:lnTo>
                    <a:lnTo>
                      <a:pt x="99" y="482"/>
                    </a:lnTo>
                    <a:lnTo>
                      <a:pt x="98" y="483"/>
                    </a:lnTo>
                    <a:lnTo>
                      <a:pt x="95" y="486"/>
                    </a:lnTo>
                    <a:lnTo>
                      <a:pt x="95" y="486"/>
                    </a:lnTo>
                    <a:lnTo>
                      <a:pt x="93" y="490"/>
                    </a:lnTo>
                    <a:lnTo>
                      <a:pt x="92" y="492"/>
                    </a:lnTo>
                    <a:lnTo>
                      <a:pt x="92" y="492"/>
                    </a:lnTo>
                    <a:lnTo>
                      <a:pt x="92" y="499"/>
                    </a:lnTo>
                    <a:lnTo>
                      <a:pt x="92" y="499"/>
                    </a:lnTo>
                    <a:lnTo>
                      <a:pt x="93" y="502"/>
                    </a:lnTo>
                    <a:lnTo>
                      <a:pt x="95" y="505"/>
                    </a:lnTo>
                    <a:lnTo>
                      <a:pt x="95" y="505"/>
                    </a:lnTo>
                    <a:lnTo>
                      <a:pt x="95" y="506"/>
                    </a:lnTo>
                    <a:lnTo>
                      <a:pt x="95" y="508"/>
                    </a:lnTo>
                    <a:lnTo>
                      <a:pt x="92" y="509"/>
                    </a:lnTo>
                    <a:lnTo>
                      <a:pt x="92" y="509"/>
                    </a:lnTo>
                    <a:lnTo>
                      <a:pt x="90" y="511"/>
                    </a:lnTo>
                    <a:lnTo>
                      <a:pt x="90" y="512"/>
                    </a:lnTo>
                    <a:lnTo>
                      <a:pt x="93" y="515"/>
                    </a:lnTo>
                    <a:lnTo>
                      <a:pt x="93" y="515"/>
                    </a:lnTo>
                    <a:lnTo>
                      <a:pt x="95" y="518"/>
                    </a:lnTo>
                    <a:lnTo>
                      <a:pt x="95" y="522"/>
                    </a:lnTo>
                    <a:lnTo>
                      <a:pt x="95" y="522"/>
                    </a:lnTo>
                    <a:lnTo>
                      <a:pt x="95" y="524"/>
                    </a:lnTo>
                    <a:lnTo>
                      <a:pt x="95" y="525"/>
                    </a:lnTo>
                    <a:lnTo>
                      <a:pt x="98" y="528"/>
                    </a:lnTo>
                    <a:lnTo>
                      <a:pt x="98" y="528"/>
                    </a:lnTo>
                    <a:lnTo>
                      <a:pt x="99" y="533"/>
                    </a:lnTo>
                    <a:lnTo>
                      <a:pt x="101" y="537"/>
                    </a:lnTo>
                    <a:lnTo>
                      <a:pt x="101" y="537"/>
                    </a:lnTo>
                    <a:lnTo>
                      <a:pt x="104" y="538"/>
                    </a:lnTo>
                    <a:lnTo>
                      <a:pt x="108" y="538"/>
                    </a:lnTo>
                    <a:lnTo>
                      <a:pt x="108" y="538"/>
                    </a:lnTo>
                    <a:lnTo>
                      <a:pt x="111" y="538"/>
                    </a:lnTo>
                    <a:lnTo>
                      <a:pt x="114" y="541"/>
                    </a:lnTo>
                    <a:lnTo>
                      <a:pt x="114" y="541"/>
                    </a:lnTo>
                    <a:lnTo>
                      <a:pt x="115" y="543"/>
                    </a:lnTo>
                    <a:lnTo>
                      <a:pt x="117" y="543"/>
                    </a:lnTo>
                    <a:lnTo>
                      <a:pt x="120" y="541"/>
                    </a:lnTo>
                    <a:lnTo>
                      <a:pt x="120" y="541"/>
                    </a:lnTo>
                    <a:lnTo>
                      <a:pt x="122" y="541"/>
                    </a:lnTo>
                    <a:lnTo>
                      <a:pt x="125" y="541"/>
                    </a:lnTo>
                    <a:lnTo>
                      <a:pt x="131" y="544"/>
                    </a:lnTo>
                    <a:lnTo>
                      <a:pt x="131" y="544"/>
                    </a:lnTo>
                    <a:lnTo>
                      <a:pt x="131" y="546"/>
                    </a:lnTo>
                    <a:lnTo>
                      <a:pt x="131" y="547"/>
                    </a:lnTo>
                    <a:lnTo>
                      <a:pt x="131" y="553"/>
                    </a:lnTo>
                    <a:lnTo>
                      <a:pt x="131" y="553"/>
                    </a:lnTo>
                    <a:lnTo>
                      <a:pt x="131" y="557"/>
                    </a:lnTo>
                    <a:lnTo>
                      <a:pt x="131" y="559"/>
                    </a:lnTo>
                    <a:lnTo>
                      <a:pt x="133" y="560"/>
                    </a:lnTo>
                    <a:lnTo>
                      <a:pt x="133" y="560"/>
                    </a:lnTo>
                    <a:lnTo>
                      <a:pt x="134" y="562"/>
                    </a:lnTo>
                    <a:lnTo>
                      <a:pt x="136" y="565"/>
                    </a:lnTo>
                    <a:lnTo>
                      <a:pt x="137" y="566"/>
                    </a:lnTo>
                    <a:lnTo>
                      <a:pt x="138" y="568"/>
                    </a:lnTo>
                    <a:lnTo>
                      <a:pt x="138" y="568"/>
                    </a:lnTo>
                    <a:lnTo>
                      <a:pt x="140" y="569"/>
                    </a:lnTo>
                    <a:lnTo>
                      <a:pt x="143" y="572"/>
                    </a:lnTo>
                    <a:lnTo>
                      <a:pt x="146" y="575"/>
                    </a:lnTo>
                    <a:lnTo>
                      <a:pt x="146" y="575"/>
                    </a:lnTo>
                    <a:lnTo>
                      <a:pt x="149" y="576"/>
                    </a:lnTo>
                    <a:lnTo>
                      <a:pt x="152" y="581"/>
                    </a:lnTo>
                    <a:lnTo>
                      <a:pt x="152" y="581"/>
                    </a:lnTo>
                    <a:lnTo>
                      <a:pt x="152" y="582"/>
                    </a:lnTo>
                    <a:lnTo>
                      <a:pt x="150" y="584"/>
                    </a:lnTo>
                    <a:lnTo>
                      <a:pt x="146" y="587"/>
                    </a:lnTo>
                    <a:lnTo>
                      <a:pt x="146" y="587"/>
                    </a:lnTo>
                    <a:lnTo>
                      <a:pt x="144" y="587"/>
                    </a:lnTo>
                    <a:lnTo>
                      <a:pt x="141" y="585"/>
                    </a:lnTo>
                    <a:lnTo>
                      <a:pt x="138" y="584"/>
                    </a:lnTo>
                    <a:lnTo>
                      <a:pt x="137" y="585"/>
                    </a:lnTo>
                    <a:lnTo>
                      <a:pt x="137" y="585"/>
                    </a:lnTo>
                    <a:lnTo>
                      <a:pt x="137" y="587"/>
                    </a:lnTo>
                    <a:lnTo>
                      <a:pt x="137" y="588"/>
                    </a:lnTo>
                    <a:lnTo>
                      <a:pt x="138" y="595"/>
                    </a:lnTo>
                    <a:lnTo>
                      <a:pt x="138" y="595"/>
                    </a:lnTo>
                    <a:lnTo>
                      <a:pt x="141" y="601"/>
                    </a:lnTo>
                    <a:lnTo>
                      <a:pt x="144" y="601"/>
                    </a:lnTo>
                    <a:lnTo>
                      <a:pt x="144" y="601"/>
                    </a:lnTo>
                    <a:lnTo>
                      <a:pt x="147" y="601"/>
                    </a:lnTo>
                    <a:lnTo>
                      <a:pt x="150" y="600"/>
                    </a:lnTo>
                    <a:lnTo>
                      <a:pt x="150" y="600"/>
                    </a:lnTo>
                    <a:lnTo>
                      <a:pt x="153" y="598"/>
                    </a:lnTo>
                    <a:lnTo>
                      <a:pt x="157" y="598"/>
                    </a:lnTo>
                    <a:lnTo>
                      <a:pt x="157" y="598"/>
                    </a:lnTo>
                    <a:lnTo>
                      <a:pt x="162" y="598"/>
                    </a:lnTo>
                    <a:lnTo>
                      <a:pt x="165" y="598"/>
                    </a:lnTo>
                    <a:lnTo>
                      <a:pt x="168" y="600"/>
                    </a:lnTo>
                    <a:lnTo>
                      <a:pt x="168" y="600"/>
                    </a:lnTo>
                    <a:lnTo>
                      <a:pt x="169" y="604"/>
                    </a:lnTo>
                    <a:lnTo>
                      <a:pt x="169" y="608"/>
                    </a:lnTo>
                    <a:lnTo>
                      <a:pt x="169" y="608"/>
                    </a:lnTo>
                    <a:lnTo>
                      <a:pt x="168" y="610"/>
                    </a:lnTo>
                    <a:lnTo>
                      <a:pt x="169" y="611"/>
                    </a:lnTo>
                    <a:lnTo>
                      <a:pt x="171" y="616"/>
                    </a:lnTo>
                    <a:lnTo>
                      <a:pt x="171" y="616"/>
                    </a:lnTo>
                    <a:lnTo>
                      <a:pt x="173" y="616"/>
                    </a:lnTo>
                    <a:lnTo>
                      <a:pt x="175" y="617"/>
                    </a:lnTo>
                    <a:lnTo>
                      <a:pt x="179" y="617"/>
                    </a:lnTo>
                    <a:lnTo>
                      <a:pt x="179" y="617"/>
                    </a:lnTo>
                    <a:lnTo>
                      <a:pt x="184" y="622"/>
                    </a:lnTo>
                    <a:lnTo>
                      <a:pt x="185" y="625"/>
                    </a:lnTo>
                    <a:lnTo>
                      <a:pt x="185" y="626"/>
                    </a:lnTo>
                    <a:lnTo>
                      <a:pt x="185" y="626"/>
                    </a:lnTo>
                    <a:lnTo>
                      <a:pt x="185" y="627"/>
                    </a:lnTo>
                    <a:lnTo>
                      <a:pt x="187" y="629"/>
                    </a:lnTo>
                    <a:lnTo>
                      <a:pt x="189" y="629"/>
                    </a:lnTo>
                    <a:lnTo>
                      <a:pt x="189" y="629"/>
                    </a:lnTo>
                    <a:lnTo>
                      <a:pt x="192" y="629"/>
                    </a:lnTo>
                    <a:lnTo>
                      <a:pt x="195" y="632"/>
                    </a:lnTo>
                    <a:lnTo>
                      <a:pt x="195" y="632"/>
                    </a:lnTo>
                    <a:lnTo>
                      <a:pt x="198" y="632"/>
                    </a:lnTo>
                    <a:lnTo>
                      <a:pt x="201" y="630"/>
                    </a:lnTo>
                    <a:lnTo>
                      <a:pt x="201" y="630"/>
                    </a:lnTo>
                    <a:lnTo>
                      <a:pt x="204" y="629"/>
                    </a:lnTo>
                    <a:lnTo>
                      <a:pt x="207" y="629"/>
                    </a:lnTo>
                    <a:lnTo>
                      <a:pt x="207" y="630"/>
                    </a:lnTo>
                    <a:lnTo>
                      <a:pt x="207" y="630"/>
                    </a:lnTo>
                    <a:lnTo>
                      <a:pt x="210" y="633"/>
                    </a:lnTo>
                    <a:lnTo>
                      <a:pt x="213" y="636"/>
                    </a:lnTo>
                    <a:lnTo>
                      <a:pt x="213" y="636"/>
                    </a:lnTo>
                    <a:lnTo>
                      <a:pt x="216" y="638"/>
                    </a:lnTo>
                    <a:lnTo>
                      <a:pt x="223" y="638"/>
                    </a:lnTo>
                    <a:lnTo>
                      <a:pt x="223" y="638"/>
                    </a:lnTo>
                    <a:lnTo>
                      <a:pt x="227" y="639"/>
                    </a:lnTo>
                    <a:lnTo>
                      <a:pt x="232" y="641"/>
                    </a:lnTo>
                    <a:lnTo>
                      <a:pt x="232" y="641"/>
                    </a:lnTo>
                    <a:lnTo>
                      <a:pt x="236" y="642"/>
                    </a:lnTo>
                    <a:lnTo>
                      <a:pt x="238" y="643"/>
                    </a:lnTo>
                    <a:lnTo>
                      <a:pt x="239" y="645"/>
                    </a:lnTo>
                    <a:lnTo>
                      <a:pt x="239" y="645"/>
                    </a:lnTo>
                    <a:lnTo>
                      <a:pt x="239" y="646"/>
                    </a:lnTo>
                    <a:lnTo>
                      <a:pt x="238" y="648"/>
                    </a:lnTo>
                    <a:lnTo>
                      <a:pt x="236" y="649"/>
                    </a:lnTo>
                    <a:lnTo>
                      <a:pt x="236" y="649"/>
                    </a:lnTo>
                    <a:lnTo>
                      <a:pt x="238" y="651"/>
                    </a:lnTo>
                    <a:lnTo>
                      <a:pt x="239" y="654"/>
                    </a:lnTo>
                    <a:lnTo>
                      <a:pt x="239" y="654"/>
                    </a:lnTo>
                    <a:lnTo>
                      <a:pt x="238" y="654"/>
                    </a:lnTo>
                    <a:lnTo>
                      <a:pt x="236" y="655"/>
                    </a:lnTo>
                    <a:lnTo>
                      <a:pt x="235" y="657"/>
                    </a:lnTo>
                    <a:lnTo>
                      <a:pt x="235" y="657"/>
                    </a:lnTo>
                    <a:lnTo>
                      <a:pt x="235" y="658"/>
                    </a:lnTo>
                    <a:lnTo>
                      <a:pt x="238" y="661"/>
                    </a:lnTo>
                    <a:lnTo>
                      <a:pt x="238" y="661"/>
                    </a:lnTo>
                    <a:lnTo>
                      <a:pt x="236" y="664"/>
                    </a:lnTo>
                    <a:lnTo>
                      <a:pt x="235" y="667"/>
                    </a:lnTo>
                    <a:lnTo>
                      <a:pt x="235" y="667"/>
                    </a:lnTo>
                    <a:lnTo>
                      <a:pt x="233" y="668"/>
                    </a:lnTo>
                    <a:lnTo>
                      <a:pt x="230" y="668"/>
                    </a:lnTo>
                    <a:lnTo>
                      <a:pt x="226" y="667"/>
                    </a:lnTo>
                    <a:lnTo>
                      <a:pt x="226" y="667"/>
                    </a:lnTo>
                    <a:lnTo>
                      <a:pt x="220" y="670"/>
                    </a:lnTo>
                    <a:lnTo>
                      <a:pt x="216" y="674"/>
                    </a:lnTo>
                    <a:lnTo>
                      <a:pt x="216" y="674"/>
                    </a:lnTo>
                    <a:lnTo>
                      <a:pt x="216" y="674"/>
                    </a:lnTo>
                    <a:lnTo>
                      <a:pt x="216" y="676"/>
                    </a:lnTo>
                    <a:lnTo>
                      <a:pt x="216" y="678"/>
                    </a:lnTo>
                    <a:lnTo>
                      <a:pt x="216" y="678"/>
                    </a:lnTo>
                    <a:lnTo>
                      <a:pt x="223" y="678"/>
                    </a:lnTo>
                    <a:lnTo>
                      <a:pt x="227" y="678"/>
                    </a:lnTo>
                    <a:lnTo>
                      <a:pt x="227" y="678"/>
                    </a:lnTo>
                    <a:lnTo>
                      <a:pt x="226" y="681"/>
                    </a:lnTo>
                    <a:lnTo>
                      <a:pt x="221" y="683"/>
                    </a:lnTo>
                    <a:lnTo>
                      <a:pt x="213" y="687"/>
                    </a:lnTo>
                    <a:lnTo>
                      <a:pt x="213" y="687"/>
                    </a:lnTo>
                    <a:lnTo>
                      <a:pt x="213" y="689"/>
                    </a:lnTo>
                    <a:lnTo>
                      <a:pt x="214" y="690"/>
                    </a:lnTo>
                    <a:lnTo>
                      <a:pt x="217" y="692"/>
                    </a:lnTo>
                    <a:lnTo>
                      <a:pt x="217" y="695"/>
                    </a:lnTo>
                    <a:lnTo>
                      <a:pt x="217" y="695"/>
                    </a:lnTo>
                    <a:lnTo>
                      <a:pt x="217" y="695"/>
                    </a:lnTo>
                    <a:lnTo>
                      <a:pt x="214" y="696"/>
                    </a:lnTo>
                    <a:lnTo>
                      <a:pt x="211" y="697"/>
                    </a:lnTo>
                    <a:lnTo>
                      <a:pt x="211" y="700"/>
                    </a:lnTo>
                    <a:lnTo>
                      <a:pt x="211" y="700"/>
                    </a:lnTo>
                    <a:lnTo>
                      <a:pt x="211" y="703"/>
                    </a:lnTo>
                    <a:lnTo>
                      <a:pt x="210" y="705"/>
                    </a:lnTo>
                    <a:lnTo>
                      <a:pt x="204" y="706"/>
                    </a:lnTo>
                    <a:lnTo>
                      <a:pt x="204" y="706"/>
                    </a:lnTo>
                    <a:lnTo>
                      <a:pt x="203" y="706"/>
                    </a:lnTo>
                    <a:lnTo>
                      <a:pt x="201" y="706"/>
                    </a:lnTo>
                    <a:lnTo>
                      <a:pt x="201" y="708"/>
                    </a:lnTo>
                    <a:lnTo>
                      <a:pt x="201" y="708"/>
                    </a:lnTo>
                    <a:lnTo>
                      <a:pt x="201" y="708"/>
                    </a:lnTo>
                    <a:lnTo>
                      <a:pt x="203" y="709"/>
                    </a:lnTo>
                    <a:lnTo>
                      <a:pt x="204" y="712"/>
                    </a:lnTo>
                    <a:lnTo>
                      <a:pt x="205" y="714"/>
                    </a:lnTo>
                    <a:lnTo>
                      <a:pt x="210" y="716"/>
                    </a:lnTo>
                    <a:lnTo>
                      <a:pt x="210" y="716"/>
                    </a:lnTo>
                    <a:lnTo>
                      <a:pt x="216" y="718"/>
                    </a:lnTo>
                    <a:lnTo>
                      <a:pt x="221" y="722"/>
                    </a:lnTo>
                    <a:lnTo>
                      <a:pt x="232" y="731"/>
                    </a:lnTo>
                    <a:lnTo>
                      <a:pt x="232" y="731"/>
                    </a:lnTo>
                    <a:lnTo>
                      <a:pt x="235" y="734"/>
                    </a:lnTo>
                    <a:lnTo>
                      <a:pt x="235" y="734"/>
                    </a:lnTo>
                    <a:lnTo>
                      <a:pt x="240" y="732"/>
                    </a:lnTo>
                    <a:lnTo>
                      <a:pt x="240" y="732"/>
                    </a:lnTo>
                    <a:lnTo>
                      <a:pt x="246" y="732"/>
                    </a:lnTo>
                    <a:lnTo>
                      <a:pt x="254" y="737"/>
                    </a:lnTo>
                    <a:lnTo>
                      <a:pt x="254" y="737"/>
                    </a:lnTo>
                    <a:lnTo>
                      <a:pt x="258" y="737"/>
                    </a:lnTo>
                    <a:lnTo>
                      <a:pt x="264" y="737"/>
                    </a:lnTo>
                    <a:lnTo>
                      <a:pt x="270" y="737"/>
                    </a:lnTo>
                    <a:lnTo>
                      <a:pt x="272" y="738"/>
                    </a:lnTo>
                    <a:lnTo>
                      <a:pt x="272" y="738"/>
                    </a:lnTo>
                    <a:lnTo>
                      <a:pt x="275" y="741"/>
                    </a:lnTo>
                    <a:lnTo>
                      <a:pt x="280" y="743"/>
                    </a:lnTo>
                    <a:lnTo>
                      <a:pt x="280" y="743"/>
                    </a:lnTo>
                    <a:lnTo>
                      <a:pt x="281" y="743"/>
                    </a:lnTo>
                    <a:lnTo>
                      <a:pt x="283" y="744"/>
                    </a:lnTo>
                    <a:lnTo>
                      <a:pt x="284" y="746"/>
                    </a:lnTo>
                    <a:lnTo>
                      <a:pt x="287" y="746"/>
                    </a:lnTo>
                    <a:lnTo>
                      <a:pt x="287" y="746"/>
                    </a:lnTo>
                    <a:lnTo>
                      <a:pt x="293" y="744"/>
                    </a:lnTo>
                    <a:lnTo>
                      <a:pt x="299" y="744"/>
                    </a:lnTo>
                    <a:lnTo>
                      <a:pt x="299" y="744"/>
                    </a:lnTo>
                    <a:lnTo>
                      <a:pt x="300" y="746"/>
                    </a:lnTo>
                    <a:lnTo>
                      <a:pt x="303" y="746"/>
                    </a:lnTo>
                    <a:lnTo>
                      <a:pt x="303" y="746"/>
                    </a:lnTo>
                    <a:lnTo>
                      <a:pt x="305" y="747"/>
                    </a:lnTo>
                    <a:lnTo>
                      <a:pt x="305" y="750"/>
                    </a:lnTo>
                    <a:lnTo>
                      <a:pt x="306" y="753"/>
                    </a:lnTo>
                    <a:lnTo>
                      <a:pt x="306" y="753"/>
                    </a:lnTo>
                    <a:lnTo>
                      <a:pt x="306" y="753"/>
                    </a:lnTo>
                    <a:lnTo>
                      <a:pt x="310" y="756"/>
                    </a:lnTo>
                    <a:lnTo>
                      <a:pt x="318" y="759"/>
                    </a:lnTo>
                    <a:lnTo>
                      <a:pt x="318" y="759"/>
                    </a:lnTo>
                    <a:lnTo>
                      <a:pt x="319" y="760"/>
                    </a:lnTo>
                    <a:lnTo>
                      <a:pt x="322" y="762"/>
                    </a:lnTo>
                    <a:lnTo>
                      <a:pt x="325" y="765"/>
                    </a:lnTo>
                    <a:lnTo>
                      <a:pt x="326" y="765"/>
                    </a:lnTo>
                    <a:lnTo>
                      <a:pt x="326" y="765"/>
                    </a:lnTo>
                    <a:lnTo>
                      <a:pt x="329" y="766"/>
                    </a:lnTo>
                    <a:lnTo>
                      <a:pt x="331" y="766"/>
                    </a:lnTo>
                    <a:lnTo>
                      <a:pt x="331" y="765"/>
                    </a:lnTo>
                    <a:lnTo>
                      <a:pt x="331" y="765"/>
                    </a:lnTo>
                    <a:lnTo>
                      <a:pt x="332" y="763"/>
                    </a:lnTo>
                    <a:lnTo>
                      <a:pt x="335" y="763"/>
                    </a:lnTo>
                    <a:lnTo>
                      <a:pt x="337" y="762"/>
                    </a:lnTo>
                    <a:lnTo>
                      <a:pt x="338" y="759"/>
                    </a:lnTo>
                    <a:lnTo>
                      <a:pt x="338" y="759"/>
                    </a:lnTo>
                    <a:lnTo>
                      <a:pt x="329" y="747"/>
                    </a:lnTo>
                    <a:lnTo>
                      <a:pt x="326" y="743"/>
                    </a:lnTo>
                    <a:lnTo>
                      <a:pt x="325" y="738"/>
                    </a:lnTo>
                    <a:lnTo>
                      <a:pt x="325" y="738"/>
                    </a:lnTo>
                    <a:lnTo>
                      <a:pt x="326" y="731"/>
                    </a:lnTo>
                    <a:lnTo>
                      <a:pt x="325" y="727"/>
                    </a:lnTo>
                    <a:lnTo>
                      <a:pt x="321" y="722"/>
                    </a:lnTo>
                    <a:lnTo>
                      <a:pt x="321" y="722"/>
                    </a:lnTo>
                    <a:lnTo>
                      <a:pt x="319" y="721"/>
                    </a:lnTo>
                    <a:lnTo>
                      <a:pt x="318" y="718"/>
                    </a:lnTo>
                    <a:lnTo>
                      <a:pt x="319" y="715"/>
                    </a:lnTo>
                    <a:lnTo>
                      <a:pt x="326" y="706"/>
                    </a:lnTo>
                    <a:lnTo>
                      <a:pt x="326" y="706"/>
                    </a:lnTo>
                    <a:lnTo>
                      <a:pt x="331" y="702"/>
                    </a:lnTo>
                    <a:lnTo>
                      <a:pt x="337" y="699"/>
                    </a:lnTo>
                    <a:lnTo>
                      <a:pt x="347" y="693"/>
                    </a:lnTo>
                    <a:lnTo>
                      <a:pt x="347" y="693"/>
                    </a:lnTo>
                    <a:lnTo>
                      <a:pt x="344" y="690"/>
                    </a:lnTo>
                    <a:lnTo>
                      <a:pt x="344" y="690"/>
                    </a:lnTo>
                    <a:lnTo>
                      <a:pt x="339" y="687"/>
                    </a:lnTo>
                    <a:lnTo>
                      <a:pt x="339" y="687"/>
                    </a:lnTo>
                    <a:lnTo>
                      <a:pt x="341" y="686"/>
                    </a:lnTo>
                    <a:lnTo>
                      <a:pt x="341" y="686"/>
                    </a:lnTo>
                    <a:lnTo>
                      <a:pt x="342" y="684"/>
                    </a:lnTo>
                    <a:lnTo>
                      <a:pt x="342" y="683"/>
                    </a:lnTo>
                    <a:lnTo>
                      <a:pt x="339" y="678"/>
                    </a:lnTo>
                    <a:lnTo>
                      <a:pt x="339" y="678"/>
                    </a:lnTo>
                    <a:lnTo>
                      <a:pt x="335" y="673"/>
                    </a:lnTo>
                    <a:lnTo>
                      <a:pt x="334" y="671"/>
                    </a:lnTo>
                    <a:lnTo>
                      <a:pt x="332" y="670"/>
                    </a:lnTo>
                    <a:lnTo>
                      <a:pt x="332" y="670"/>
                    </a:lnTo>
                    <a:lnTo>
                      <a:pt x="328" y="670"/>
                    </a:lnTo>
                    <a:lnTo>
                      <a:pt x="323" y="671"/>
                    </a:lnTo>
                    <a:lnTo>
                      <a:pt x="323" y="671"/>
                    </a:lnTo>
                    <a:lnTo>
                      <a:pt x="322" y="671"/>
                    </a:lnTo>
                    <a:lnTo>
                      <a:pt x="322" y="670"/>
                    </a:lnTo>
                    <a:lnTo>
                      <a:pt x="322" y="664"/>
                    </a:lnTo>
                    <a:lnTo>
                      <a:pt x="322" y="664"/>
                    </a:lnTo>
                    <a:lnTo>
                      <a:pt x="321" y="662"/>
                    </a:lnTo>
                    <a:lnTo>
                      <a:pt x="319" y="661"/>
                    </a:lnTo>
                    <a:lnTo>
                      <a:pt x="315" y="660"/>
                    </a:lnTo>
                    <a:lnTo>
                      <a:pt x="315" y="660"/>
                    </a:lnTo>
                    <a:lnTo>
                      <a:pt x="315" y="658"/>
                    </a:lnTo>
                    <a:lnTo>
                      <a:pt x="316" y="655"/>
                    </a:lnTo>
                    <a:lnTo>
                      <a:pt x="318" y="652"/>
                    </a:lnTo>
                    <a:lnTo>
                      <a:pt x="318" y="652"/>
                    </a:lnTo>
                    <a:lnTo>
                      <a:pt x="321" y="651"/>
                    </a:lnTo>
                    <a:lnTo>
                      <a:pt x="322" y="649"/>
                    </a:lnTo>
                    <a:lnTo>
                      <a:pt x="322" y="649"/>
                    </a:lnTo>
                    <a:lnTo>
                      <a:pt x="321" y="648"/>
                    </a:lnTo>
                    <a:lnTo>
                      <a:pt x="319" y="646"/>
                    </a:lnTo>
                    <a:lnTo>
                      <a:pt x="318" y="645"/>
                    </a:lnTo>
                    <a:lnTo>
                      <a:pt x="318" y="643"/>
                    </a:lnTo>
                    <a:lnTo>
                      <a:pt x="318" y="643"/>
                    </a:lnTo>
                    <a:lnTo>
                      <a:pt x="321" y="641"/>
                    </a:lnTo>
                    <a:lnTo>
                      <a:pt x="322" y="639"/>
                    </a:lnTo>
                    <a:lnTo>
                      <a:pt x="323" y="638"/>
                    </a:lnTo>
                    <a:lnTo>
                      <a:pt x="325" y="636"/>
                    </a:lnTo>
                    <a:lnTo>
                      <a:pt x="325" y="636"/>
                    </a:lnTo>
                    <a:lnTo>
                      <a:pt x="325" y="633"/>
                    </a:lnTo>
                    <a:lnTo>
                      <a:pt x="326" y="632"/>
                    </a:lnTo>
                    <a:lnTo>
                      <a:pt x="328" y="630"/>
                    </a:lnTo>
                    <a:lnTo>
                      <a:pt x="331" y="632"/>
                    </a:lnTo>
                    <a:lnTo>
                      <a:pt x="331" y="632"/>
                    </a:lnTo>
                    <a:lnTo>
                      <a:pt x="335" y="638"/>
                    </a:lnTo>
                    <a:lnTo>
                      <a:pt x="338" y="639"/>
                    </a:lnTo>
                    <a:lnTo>
                      <a:pt x="341" y="639"/>
                    </a:lnTo>
                    <a:lnTo>
                      <a:pt x="341" y="639"/>
                    </a:lnTo>
                    <a:lnTo>
                      <a:pt x="342" y="638"/>
                    </a:lnTo>
                    <a:lnTo>
                      <a:pt x="342" y="636"/>
                    </a:lnTo>
                    <a:lnTo>
                      <a:pt x="341" y="632"/>
                    </a:lnTo>
                    <a:lnTo>
                      <a:pt x="341" y="632"/>
                    </a:lnTo>
                    <a:lnTo>
                      <a:pt x="341" y="629"/>
                    </a:lnTo>
                    <a:lnTo>
                      <a:pt x="342" y="627"/>
                    </a:lnTo>
                    <a:lnTo>
                      <a:pt x="345" y="626"/>
                    </a:lnTo>
                    <a:lnTo>
                      <a:pt x="345" y="626"/>
                    </a:lnTo>
                    <a:lnTo>
                      <a:pt x="347" y="625"/>
                    </a:lnTo>
                    <a:lnTo>
                      <a:pt x="348" y="623"/>
                    </a:lnTo>
                    <a:lnTo>
                      <a:pt x="350" y="620"/>
                    </a:lnTo>
                    <a:lnTo>
                      <a:pt x="351" y="620"/>
                    </a:lnTo>
                    <a:lnTo>
                      <a:pt x="351" y="620"/>
                    </a:lnTo>
                    <a:lnTo>
                      <a:pt x="354" y="619"/>
                    </a:lnTo>
                    <a:lnTo>
                      <a:pt x="358" y="617"/>
                    </a:lnTo>
                    <a:lnTo>
                      <a:pt x="363" y="614"/>
                    </a:lnTo>
                    <a:lnTo>
                      <a:pt x="363" y="614"/>
                    </a:lnTo>
                    <a:lnTo>
                      <a:pt x="367" y="613"/>
                    </a:lnTo>
                    <a:lnTo>
                      <a:pt x="370" y="611"/>
                    </a:lnTo>
                    <a:lnTo>
                      <a:pt x="372" y="611"/>
                    </a:lnTo>
                    <a:lnTo>
                      <a:pt x="372" y="611"/>
                    </a:lnTo>
                    <a:lnTo>
                      <a:pt x="376" y="613"/>
                    </a:lnTo>
                    <a:lnTo>
                      <a:pt x="377" y="613"/>
                    </a:lnTo>
                    <a:lnTo>
                      <a:pt x="379" y="611"/>
                    </a:lnTo>
                    <a:lnTo>
                      <a:pt x="379" y="611"/>
                    </a:lnTo>
                    <a:lnTo>
                      <a:pt x="380" y="610"/>
                    </a:lnTo>
                    <a:lnTo>
                      <a:pt x="383" y="610"/>
                    </a:lnTo>
                    <a:lnTo>
                      <a:pt x="386" y="610"/>
                    </a:lnTo>
                    <a:lnTo>
                      <a:pt x="386" y="611"/>
                    </a:lnTo>
                    <a:lnTo>
                      <a:pt x="386" y="611"/>
                    </a:lnTo>
                    <a:lnTo>
                      <a:pt x="389" y="613"/>
                    </a:lnTo>
                    <a:lnTo>
                      <a:pt x="392" y="614"/>
                    </a:lnTo>
                    <a:lnTo>
                      <a:pt x="396" y="614"/>
                    </a:lnTo>
                    <a:lnTo>
                      <a:pt x="401" y="616"/>
                    </a:lnTo>
                    <a:lnTo>
                      <a:pt x="401" y="616"/>
                    </a:lnTo>
                    <a:lnTo>
                      <a:pt x="406" y="620"/>
                    </a:lnTo>
                    <a:lnTo>
                      <a:pt x="409" y="623"/>
                    </a:lnTo>
                    <a:lnTo>
                      <a:pt x="409" y="625"/>
                    </a:lnTo>
                    <a:lnTo>
                      <a:pt x="409" y="625"/>
                    </a:lnTo>
                    <a:lnTo>
                      <a:pt x="412" y="627"/>
                    </a:lnTo>
                    <a:lnTo>
                      <a:pt x="412" y="627"/>
                    </a:lnTo>
                    <a:lnTo>
                      <a:pt x="414" y="626"/>
                    </a:lnTo>
                    <a:lnTo>
                      <a:pt x="414" y="626"/>
                    </a:lnTo>
                    <a:lnTo>
                      <a:pt x="414" y="625"/>
                    </a:lnTo>
                    <a:lnTo>
                      <a:pt x="415" y="623"/>
                    </a:lnTo>
                    <a:lnTo>
                      <a:pt x="420" y="626"/>
                    </a:lnTo>
                    <a:lnTo>
                      <a:pt x="420" y="626"/>
                    </a:lnTo>
                    <a:lnTo>
                      <a:pt x="424" y="627"/>
                    </a:lnTo>
                    <a:lnTo>
                      <a:pt x="427" y="627"/>
                    </a:lnTo>
                    <a:lnTo>
                      <a:pt x="430" y="626"/>
                    </a:lnTo>
                    <a:lnTo>
                      <a:pt x="431" y="625"/>
                    </a:lnTo>
                    <a:lnTo>
                      <a:pt x="431" y="625"/>
                    </a:lnTo>
                    <a:lnTo>
                      <a:pt x="433" y="623"/>
                    </a:lnTo>
                    <a:lnTo>
                      <a:pt x="436" y="622"/>
                    </a:lnTo>
                    <a:lnTo>
                      <a:pt x="440" y="620"/>
                    </a:lnTo>
                    <a:lnTo>
                      <a:pt x="443" y="622"/>
                    </a:lnTo>
                    <a:lnTo>
                      <a:pt x="443" y="622"/>
                    </a:lnTo>
                    <a:lnTo>
                      <a:pt x="446" y="623"/>
                    </a:lnTo>
                    <a:lnTo>
                      <a:pt x="447" y="623"/>
                    </a:lnTo>
                    <a:lnTo>
                      <a:pt x="449" y="622"/>
                    </a:lnTo>
                    <a:lnTo>
                      <a:pt x="449" y="622"/>
                    </a:lnTo>
                    <a:lnTo>
                      <a:pt x="452" y="620"/>
                    </a:lnTo>
                    <a:lnTo>
                      <a:pt x="456" y="620"/>
                    </a:lnTo>
                    <a:lnTo>
                      <a:pt x="459" y="620"/>
                    </a:lnTo>
                    <a:lnTo>
                      <a:pt x="460" y="622"/>
                    </a:lnTo>
                    <a:lnTo>
                      <a:pt x="460" y="622"/>
                    </a:lnTo>
                    <a:lnTo>
                      <a:pt x="462" y="625"/>
                    </a:lnTo>
                    <a:lnTo>
                      <a:pt x="463" y="625"/>
                    </a:lnTo>
                    <a:lnTo>
                      <a:pt x="468" y="626"/>
                    </a:lnTo>
                    <a:lnTo>
                      <a:pt x="468" y="626"/>
                    </a:lnTo>
                    <a:lnTo>
                      <a:pt x="471" y="626"/>
                    </a:lnTo>
                    <a:lnTo>
                      <a:pt x="472" y="627"/>
                    </a:lnTo>
                    <a:lnTo>
                      <a:pt x="472" y="629"/>
                    </a:lnTo>
                    <a:lnTo>
                      <a:pt x="473" y="629"/>
                    </a:lnTo>
                    <a:lnTo>
                      <a:pt x="473" y="629"/>
                    </a:lnTo>
                    <a:lnTo>
                      <a:pt x="475" y="627"/>
                    </a:lnTo>
                    <a:lnTo>
                      <a:pt x="476" y="626"/>
                    </a:lnTo>
                    <a:lnTo>
                      <a:pt x="476" y="625"/>
                    </a:lnTo>
                    <a:lnTo>
                      <a:pt x="478" y="623"/>
                    </a:lnTo>
                    <a:lnTo>
                      <a:pt x="478" y="623"/>
                    </a:lnTo>
                    <a:lnTo>
                      <a:pt x="482" y="626"/>
                    </a:lnTo>
                    <a:lnTo>
                      <a:pt x="484" y="627"/>
                    </a:lnTo>
                    <a:lnTo>
                      <a:pt x="487" y="627"/>
                    </a:lnTo>
                    <a:lnTo>
                      <a:pt x="487" y="627"/>
                    </a:lnTo>
                    <a:lnTo>
                      <a:pt x="492" y="626"/>
                    </a:lnTo>
                    <a:lnTo>
                      <a:pt x="494" y="625"/>
                    </a:lnTo>
                    <a:lnTo>
                      <a:pt x="494" y="623"/>
                    </a:lnTo>
                    <a:lnTo>
                      <a:pt x="494" y="623"/>
                    </a:lnTo>
                    <a:lnTo>
                      <a:pt x="494" y="617"/>
                    </a:lnTo>
                    <a:lnTo>
                      <a:pt x="492" y="616"/>
                    </a:lnTo>
                    <a:lnTo>
                      <a:pt x="491" y="614"/>
                    </a:lnTo>
                    <a:lnTo>
                      <a:pt x="491" y="614"/>
                    </a:lnTo>
                    <a:lnTo>
                      <a:pt x="487" y="614"/>
                    </a:lnTo>
                    <a:lnTo>
                      <a:pt x="482" y="613"/>
                    </a:lnTo>
                    <a:lnTo>
                      <a:pt x="482" y="613"/>
                    </a:lnTo>
                    <a:lnTo>
                      <a:pt x="481" y="611"/>
                    </a:lnTo>
                    <a:lnTo>
                      <a:pt x="479" y="610"/>
                    </a:lnTo>
                    <a:lnTo>
                      <a:pt x="478" y="607"/>
                    </a:lnTo>
                    <a:lnTo>
                      <a:pt x="479" y="606"/>
                    </a:lnTo>
                    <a:lnTo>
                      <a:pt x="479" y="606"/>
                    </a:lnTo>
                    <a:lnTo>
                      <a:pt x="485" y="604"/>
                    </a:lnTo>
                    <a:lnTo>
                      <a:pt x="487" y="601"/>
                    </a:lnTo>
                    <a:lnTo>
                      <a:pt x="487" y="600"/>
                    </a:lnTo>
                    <a:lnTo>
                      <a:pt x="487" y="600"/>
                    </a:lnTo>
                    <a:lnTo>
                      <a:pt x="487" y="595"/>
                    </a:lnTo>
                    <a:lnTo>
                      <a:pt x="487" y="592"/>
                    </a:lnTo>
                    <a:lnTo>
                      <a:pt x="489" y="591"/>
                    </a:lnTo>
                    <a:lnTo>
                      <a:pt x="489" y="591"/>
                    </a:lnTo>
                    <a:lnTo>
                      <a:pt x="497" y="591"/>
                    </a:lnTo>
                    <a:lnTo>
                      <a:pt x="500" y="591"/>
                    </a:lnTo>
                    <a:lnTo>
                      <a:pt x="501" y="590"/>
                    </a:lnTo>
                    <a:lnTo>
                      <a:pt x="501" y="590"/>
                    </a:lnTo>
                    <a:lnTo>
                      <a:pt x="500" y="588"/>
                    </a:lnTo>
                    <a:lnTo>
                      <a:pt x="497" y="587"/>
                    </a:lnTo>
                    <a:lnTo>
                      <a:pt x="494" y="587"/>
                    </a:lnTo>
                    <a:lnTo>
                      <a:pt x="491" y="584"/>
                    </a:lnTo>
                    <a:lnTo>
                      <a:pt x="491" y="584"/>
                    </a:lnTo>
                    <a:lnTo>
                      <a:pt x="489" y="579"/>
                    </a:lnTo>
                    <a:lnTo>
                      <a:pt x="489" y="576"/>
                    </a:lnTo>
                    <a:lnTo>
                      <a:pt x="491" y="575"/>
                    </a:lnTo>
                    <a:lnTo>
                      <a:pt x="491" y="575"/>
                    </a:lnTo>
                    <a:lnTo>
                      <a:pt x="495" y="573"/>
                    </a:lnTo>
                    <a:lnTo>
                      <a:pt x="501" y="573"/>
                    </a:lnTo>
                    <a:lnTo>
                      <a:pt x="501" y="573"/>
                    </a:lnTo>
                    <a:lnTo>
                      <a:pt x="507" y="573"/>
                    </a:lnTo>
                    <a:lnTo>
                      <a:pt x="511" y="573"/>
                    </a:lnTo>
                    <a:lnTo>
                      <a:pt x="514" y="572"/>
                    </a:lnTo>
                    <a:lnTo>
                      <a:pt x="514" y="572"/>
                    </a:lnTo>
                    <a:lnTo>
                      <a:pt x="519" y="571"/>
                    </a:lnTo>
                    <a:lnTo>
                      <a:pt x="523" y="569"/>
                    </a:lnTo>
                    <a:lnTo>
                      <a:pt x="532" y="569"/>
                    </a:lnTo>
                    <a:lnTo>
                      <a:pt x="532" y="569"/>
                    </a:lnTo>
                    <a:lnTo>
                      <a:pt x="539" y="568"/>
                    </a:lnTo>
                    <a:lnTo>
                      <a:pt x="545" y="565"/>
                    </a:lnTo>
                    <a:lnTo>
                      <a:pt x="545" y="565"/>
                    </a:lnTo>
                    <a:lnTo>
                      <a:pt x="561" y="562"/>
                    </a:lnTo>
                    <a:lnTo>
                      <a:pt x="561" y="562"/>
                    </a:lnTo>
                    <a:lnTo>
                      <a:pt x="570" y="559"/>
                    </a:lnTo>
                    <a:lnTo>
                      <a:pt x="575" y="557"/>
                    </a:lnTo>
                    <a:lnTo>
                      <a:pt x="578" y="556"/>
                    </a:lnTo>
                    <a:lnTo>
                      <a:pt x="578" y="556"/>
                    </a:lnTo>
                    <a:lnTo>
                      <a:pt x="580" y="555"/>
                    </a:lnTo>
                    <a:lnTo>
                      <a:pt x="584" y="553"/>
                    </a:lnTo>
                    <a:lnTo>
                      <a:pt x="589" y="553"/>
                    </a:lnTo>
                    <a:lnTo>
                      <a:pt x="593" y="553"/>
                    </a:lnTo>
                    <a:lnTo>
                      <a:pt x="593" y="553"/>
                    </a:lnTo>
                    <a:lnTo>
                      <a:pt x="597" y="555"/>
                    </a:lnTo>
                    <a:lnTo>
                      <a:pt x="602" y="555"/>
                    </a:lnTo>
                    <a:lnTo>
                      <a:pt x="602" y="555"/>
                    </a:lnTo>
                    <a:lnTo>
                      <a:pt x="605" y="555"/>
                    </a:lnTo>
                    <a:lnTo>
                      <a:pt x="606" y="555"/>
                    </a:lnTo>
                    <a:lnTo>
                      <a:pt x="609" y="556"/>
                    </a:lnTo>
                    <a:lnTo>
                      <a:pt x="609" y="559"/>
                    </a:lnTo>
                    <a:lnTo>
                      <a:pt x="609" y="559"/>
                    </a:lnTo>
                    <a:lnTo>
                      <a:pt x="610" y="563"/>
                    </a:lnTo>
                    <a:lnTo>
                      <a:pt x="612" y="568"/>
                    </a:lnTo>
                    <a:lnTo>
                      <a:pt x="612" y="568"/>
                    </a:lnTo>
                    <a:lnTo>
                      <a:pt x="610" y="569"/>
                    </a:lnTo>
                    <a:lnTo>
                      <a:pt x="609" y="571"/>
                    </a:lnTo>
                    <a:lnTo>
                      <a:pt x="610" y="572"/>
                    </a:lnTo>
                    <a:lnTo>
                      <a:pt x="610" y="572"/>
                    </a:lnTo>
                    <a:lnTo>
                      <a:pt x="612" y="573"/>
                    </a:lnTo>
                    <a:lnTo>
                      <a:pt x="615" y="572"/>
                    </a:lnTo>
                    <a:lnTo>
                      <a:pt x="618" y="572"/>
                    </a:lnTo>
                    <a:lnTo>
                      <a:pt x="621" y="571"/>
                    </a:lnTo>
                    <a:lnTo>
                      <a:pt x="621" y="571"/>
                    </a:lnTo>
                    <a:lnTo>
                      <a:pt x="622" y="569"/>
                    </a:lnTo>
                    <a:lnTo>
                      <a:pt x="623" y="571"/>
                    </a:lnTo>
                    <a:lnTo>
                      <a:pt x="625" y="573"/>
                    </a:lnTo>
                    <a:lnTo>
                      <a:pt x="625" y="573"/>
                    </a:lnTo>
                    <a:lnTo>
                      <a:pt x="625" y="575"/>
                    </a:lnTo>
                    <a:lnTo>
                      <a:pt x="626" y="575"/>
                    </a:lnTo>
                    <a:lnTo>
                      <a:pt x="628" y="575"/>
                    </a:lnTo>
                    <a:lnTo>
                      <a:pt x="628" y="573"/>
                    </a:lnTo>
                    <a:lnTo>
                      <a:pt x="628" y="573"/>
                    </a:lnTo>
                    <a:lnTo>
                      <a:pt x="629" y="572"/>
                    </a:lnTo>
                    <a:lnTo>
                      <a:pt x="631" y="572"/>
                    </a:lnTo>
                    <a:lnTo>
                      <a:pt x="634" y="575"/>
                    </a:lnTo>
                    <a:lnTo>
                      <a:pt x="634" y="575"/>
                    </a:lnTo>
                    <a:lnTo>
                      <a:pt x="635" y="575"/>
                    </a:lnTo>
                    <a:lnTo>
                      <a:pt x="638" y="575"/>
                    </a:lnTo>
                    <a:lnTo>
                      <a:pt x="640" y="575"/>
                    </a:lnTo>
                    <a:lnTo>
                      <a:pt x="640" y="575"/>
                    </a:lnTo>
                    <a:lnTo>
                      <a:pt x="640" y="575"/>
                    </a:lnTo>
                    <a:lnTo>
                      <a:pt x="640" y="578"/>
                    </a:lnTo>
                    <a:lnTo>
                      <a:pt x="637" y="579"/>
                    </a:lnTo>
                    <a:lnTo>
                      <a:pt x="635" y="581"/>
                    </a:lnTo>
                    <a:lnTo>
                      <a:pt x="635" y="582"/>
                    </a:lnTo>
                    <a:lnTo>
                      <a:pt x="635" y="582"/>
                    </a:lnTo>
                    <a:lnTo>
                      <a:pt x="638" y="584"/>
                    </a:lnTo>
                    <a:lnTo>
                      <a:pt x="640" y="582"/>
                    </a:lnTo>
                    <a:lnTo>
                      <a:pt x="642" y="581"/>
                    </a:lnTo>
                    <a:lnTo>
                      <a:pt x="645" y="581"/>
                    </a:lnTo>
                    <a:lnTo>
                      <a:pt x="645" y="581"/>
                    </a:lnTo>
                    <a:lnTo>
                      <a:pt x="648" y="581"/>
                    </a:lnTo>
                    <a:lnTo>
                      <a:pt x="651" y="579"/>
                    </a:lnTo>
                    <a:lnTo>
                      <a:pt x="657" y="575"/>
                    </a:lnTo>
                    <a:lnTo>
                      <a:pt x="657" y="575"/>
                    </a:lnTo>
                    <a:lnTo>
                      <a:pt x="663" y="573"/>
                    </a:lnTo>
                    <a:lnTo>
                      <a:pt x="669" y="569"/>
                    </a:lnTo>
                    <a:lnTo>
                      <a:pt x="669" y="569"/>
                    </a:lnTo>
                    <a:lnTo>
                      <a:pt x="672" y="569"/>
                    </a:lnTo>
                    <a:lnTo>
                      <a:pt x="674" y="569"/>
                    </a:lnTo>
                    <a:lnTo>
                      <a:pt x="676" y="569"/>
                    </a:lnTo>
                    <a:lnTo>
                      <a:pt x="676" y="571"/>
                    </a:lnTo>
                    <a:lnTo>
                      <a:pt x="676" y="571"/>
                    </a:lnTo>
                    <a:lnTo>
                      <a:pt x="674" y="572"/>
                    </a:lnTo>
                    <a:lnTo>
                      <a:pt x="674" y="575"/>
                    </a:lnTo>
                    <a:lnTo>
                      <a:pt x="674" y="576"/>
                    </a:lnTo>
                    <a:lnTo>
                      <a:pt x="679" y="579"/>
                    </a:lnTo>
                    <a:lnTo>
                      <a:pt x="679" y="579"/>
                    </a:lnTo>
                    <a:lnTo>
                      <a:pt x="685" y="584"/>
                    </a:lnTo>
                    <a:lnTo>
                      <a:pt x="690" y="591"/>
                    </a:lnTo>
                    <a:lnTo>
                      <a:pt x="701" y="604"/>
                    </a:lnTo>
                    <a:lnTo>
                      <a:pt x="701" y="604"/>
                    </a:lnTo>
                    <a:lnTo>
                      <a:pt x="708" y="619"/>
                    </a:lnTo>
                    <a:lnTo>
                      <a:pt x="711" y="623"/>
                    </a:lnTo>
                    <a:lnTo>
                      <a:pt x="712" y="626"/>
                    </a:lnTo>
                    <a:lnTo>
                      <a:pt x="712" y="626"/>
                    </a:lnTo>
                    <a:lnTo>
                      <a:pt x="715" y="625"/>
                    </a:lnTo>
                    <a:lnTo>
                      <a:pt x="717" y="623"/>
                    </a:lnTo>
                    <a:lnTo>
                      <a:pt x="718" y="620"/>
                    </a:lnTo>
                    <a:lnTo>
                      <a:pt x="720" y="619"/>
                    </a:lnTo>
                    <a:lnTo>
                      <a:pt x="720" y="619"/>
                    </a:lnTo>
                    <a:lnTo>
                      <a:pt x="723" y="619"/>
                    </a:lnTo>
                    <a:lnTo>
                      <a:pt x="724" y="622"/>
                    </a:lnTo>
                    <a:lnTo>
                      <a:pt x="727" y="623"/>
                    </a:lnTo>
                    <a:lnTo>
                      <a:pt x="728" y="625"/>
                    </a:lnTo>
                    <a:lnTo>
                      <a:pt x="728" y="625"/>
                    </a:lnTo>
                    <a:lnTo>
                      <a:pt x="734" y="626"/>
                    </a:lnTo>
                    <a:lnTo>
                      <a:pt x="740" y="626"/>
                    </a:lnTo>
                    <a:lnTo>
                      <a:pt x="740" y="626"/>
                    </a:lnTo>
                    <a:lnTo>
                      <a:pt x="746" y="625"/>
                    </a:lnTo>
                    <a:lnTo>
                      <a:pt x="750" y="623"/>
                    </a:lnTo>
                    <a:lnTo>
                      <a:pt x="752" y="623"/>
                    </a:lnTo>
                    <a:lnTo>
                      <a:pt x="752" y="623"/>
                    </a:lnTo>
                    <a:lnTo>
                      <a:pt x="756" y="625"/>
                    </a:lnTo>
                    <a:lnTo>
                      <a:pt x="757" y="626"/>
                    </a:lnTo>
                    <a:lnTo>
                      <a:pt x="759" y="629"/>
                    </a:lnTo>
                    <a:lnTo>
                      <a:pt x="759" y="629"/>
                    </a:lnTo>
                    <a:lnTo>
                      <a:pt x="762" y="632"/>
                    </a:lnTo>
                    <a:lnTo>
                      <a:pt x="763" y="635"/>
                    </a:lnTo>
                    <a:lnTo>
                      <a:pt x="766" y="635"/>
                    </a:lnTo>
                    <a:lnTo>
                      <a:pt x="766" y="635"/>
                    </a:lnTo>
                    <a:lnTo>
                      <a:pt x="768" y="636"/>
                    </a:lnTo>
                    <a:lnTo>
                      <a:pt x="769" y="636"/>
                    </a:lnTo>
                    <a:lnTo>
                      <a:pt x="769" y="641"/>
                    </a:lnTo>
                    <a:lnTo>
                      <a:pt x="769" y="641"/>
                    </a:lnTo>
                    <a:lnTo>
                      <a:pt x="772" y="643"/>
                    </a:lnTo>
                    <a:lnTo>
                      <a:pt x="775" y="645"/>
                    </a:lnTo>
                    <a:lnTo>
                      <a:pt x="775" y="645"/>
                    </a:lnTo>
                    <a:lnTo>
                      <a:pt x="779" y="645"/>
                    </a:lnTo>
                    <a:lnTo>
                      <a:pt x="785" y="643"/>
                    </a:lnTo>
                    <a:lnTo>
                      <a:pt x="785" y="643"/>
                    </a:lnTo>
                    <a:lnTo>
                      <a:pt x="787" y="642"/>
                    </a:lnTo>
                    <a:lnTo>
                      <a:pt x="788" y="642"/>
                    </a:lnTo>
                    <a:lnTo>
                      <a:pt x="788" y="643"/>
                    </a:lnTo>
                    <a:lnTo>
                      <a:pt x="788" y="643"/>
                    </a:lnTo>
                    <a:lnTo>
                      <a:pt x="791" y="648"/>
                    </a:lnTo>
                    <a:lnTo>
                      <a:pt x="794" y="649"/>
                    </a:lnTo>
                    <a:lnTo>
                      <a:pt x="794" y="649"/>
                    </a:lnTo>
                    <a:lnTo>
                      <a:pt x="798" y="651"/>
                    </a:lnTo>
                    <a:lnTo>
                      <a:pt x="800" y="651"/>
                    </a:lnTo>
                    <a:lnTo>
                      <a:pt x="801" y="649"/>
                    </a:lnTo>
                    <a:lnTo>
                      <a:pt x="801" y="649"/>
                    </a:lnTo>
                    <a:lnTo>
                      <a:pt x="801" y="648"/>
                    </a:lnTo>
                    <a:lnTo>
                      <a:pt x="804" y="648"/>
                    </a:lnTo>
                    <a:lnTo>
                      <a:pt x="808" y="646"/>
                    </a:lnTo>
                    <a:lnTo>
                      <a:pt x="808" y="646"/>
                    </a:lnTo>
                    <a:lnTo>
                      <a:pt x="814" y="645"/>
                    </a:lnTo>
                    <a:lnTo>
                      <a:pt x="817" y="643"/>
                    </a:lnTo>
                    <a:lnTo>
                      <a:pt x="820" y="642"/>
                    </a:lnTo>
                    <a:lnTo>
                      <a:pt x="820" y="642"/>
                    </a:lnTo>
                    <a:lnTo>
                      <a:pt x="822" y="639"/>
                    </a:lnTo>
                    <a:lnTo>
                      <a:pt x="824" y="639"/>
                    </a:lnTo>
                    <a:lnTo>
                      <a:pt x="829" y="636"/>
                    </a:lnTo>
                    <a:lnTo>
                      <a:pt x="829" y="636"/>
                    </a:lnTo>
                    <a:lnTo>
                      <a:pt x="833" y="633"/>
                    </a:lnTo>
                    <a:lnTo>
                      <a:pt x="836" y="632"/>
                    </a:lnTo>
                    <a:lnTo>
                      <a:pt x="836" y="632"/>
                    </a:lnTo>
                    <a:lnTo>
                      <a:pt x="838" y="630"/>
                    </a:lnTo>
                    <a:lnTo>
                      <a:pt x="841" y="629"/>
                    </a:lnTo>
                    <a:lnTo>
                      <a:pt x="842" y="629"/>
                    </a:lnTo>
                    <a:lnTo>
                      <a:pt x="843" y="627"/>
                    </a:lnTo>
                    <a:lnTo>
                      <a:pt x="843" y="627"/>
                    </a:lnTo>
                    <a:lnTo>
                      <a:pt x="845" y="626"/>
                    </a:lnTo>
                    <a:lnTo>
                      <a:pt x="848" y="626"/>
                    </a:lnTo>
                    <a:lnTo>
                      <a:pt x="852" y="626"/>
                    </a:lnTo>
                    <a:lnTo>
                      <a:pt x="852" y="626"/>
                    </a:lnTo>
                    <a:lnTo>
                      <a:pt x="861" y="627"/>
                    </a:lnTo>
                    <a:lnTo>
                      <a:pt x="868" y="629"/>
                    </a:lnTo>
                    <a:lnTo>
                      <a:pt x="868" y="629"/>
                    </a:lnTo>
                    <a:lnTo>
                      <a:pt x="870" y="630"/>
                    </a:lnTo>
                    <a:lnTo>
                      <a:pt x="871" y="632"/>
                    </a:lnTo>
                    <a:lnTo>
                      <a:pt x="871" y="635"/>
                    </a:lnTo>
                    <a:lnTo>
                      <a:pt x="873" y="636"/>
                    </a:lnTo>
                    <a:lnTo>
                      <a:pt x="873" y="636"/>
                    </a:lnTo>
                    <a:lnTo>
                      <a:pt x="877" y="638"/>
                    </a:lnTo>
                    <a:lnTo>
                      <a:pt x="880" y="639"/>
                    </a:lnTo>
                    <a:lnTo>
                      <a:pt x="883" y="639"/>
                    </a:lnTo>
                    <a:lnTo>
                      <a:pt x="883" y="639"/>
                    </a:lnTo>
                    <a:lnTo>
                      <a:pt x="886" y="638"/>
                    </a:lnTo>
                    <a:lnTo>
                      <a:pt x="889" y="638"/>
                    </a:lnTo>
                    <a:lnTo>
                      <a:pt x="891" y="639"/>
                    </a:lnTo>
                    <a:lnTo>
                      <a:pt x="891" y="639"/>
                    </a:lnTo>
                    <a:lnTo>
                      <a:pt x="896" y="642"/>
                    </a:lnTo>
                    <a:lnTo>
                      <a:pt x="899" y="642"/>
                    </a:lnTo>
                    <a:lnTo>
                      <a:pt x="900" y="641"/>
                    </a:lnTo>
                    <a:lnTo>
                      <a:pt x="900" y="641"/>
                    </a:lnTo>
                    <a:lnTo>
                      <a:pt x="902" y="639"/>
                    </a:lnTo>
                    <a:lnTo>
                      <a:pt x="905" y="639"/>
                    </a:lnTo>
                    <a:lnTo>
                      <a:pt x="909" y="636"/>
                    </a:lnTo>
                    <a:lnTo>
                      <a:pt x="909" y="636"/>
                    </a:lnTo>
                    <a:lnTo>
                      <a:pt x="910" y="633"/>
                    </a:lnTo>
                    <a:lnTo>
                      <a:pt x="910" y="630"/>
                    </a:lnTo>
                    <a:lnTo>
                      <a:pt x="910" y="629"/>
                    </a:lnTo>
                    <a:lnTo>
                      <a:pt x="910" y="629"/>
                    </a:lnTo>
                    <a:lnTo>
                      <a:pt x="908" y="625"/>
                    </a:lnTo>
                    <a:lnTo>
                      <a:pt x="906" y="620"/>
                    </a:lnTo>
                    <a:lnTo>
                      <a:pt x="906" y="620"/>
                    </a:lnTo>
                    <a:lnTo>
                      <a:pt x="906" y="619"/>
                    </a:lnTo>
                    <a:lnTo>
                      <a:pt x="908" y="617"/>
                    </a:lnTo>
                    <a:lnTo>
                      <a:pt x="909" y="616"/>
                    </a:lnTo>
                    <a:lnTo>
                      <a:pt x="910" y="614"/>
                    </a:lnTo>
                    <a:lnTo>
                      <a:pt x="910" y="614"/>
                    </a:lnTo>
                    <a:lnTo>
                      <a:pt x="912" y="613"/>
                    </a:lnTo>
                    <a:lnTo>
                      <a:pt x="913" y="611"/>
                    </a:lnTo>
                    <a:lnTo>
                      <a:pt x="916" y="610"/>
                    </a:lnTo>
                    <a:lnTo>
                      <a:pt x="916" y="610"/>
                    </a:lnTo>
                    <a:lnTo>
                      <a:pt x="919" y="607"/>
                    </a:lnTo>
                    <a:lnTo>
                      <a:pt x="919" y="606"/>
                    </a:lnTo>
                    <a:lnTo>
                      <a:pt x="921" y="606"/>
                    </a:lnTo>
                    <a:lnTo>
                      <a:pt x="921" y="606"/>
                    </a:lnTo>
                    <a:lnTo>
                      <a:pt x="929" y="610"/>
                    </a:lnTo>
                    <a:lnTo>
                      <a:pt x="929" y="610"/>
                    </a:lnTo>
                    <a:lnTo>
                      <a:pt x="932" y="610"/>
                    </a:lnTo>
                    <a:lnTo>
                      <a:pt x="937" y="611"/>
                    </a:lnTo>
                    <a:lnTo>
                      <a:pt x="937" y="611"/>
                    </a:lnTo>
                    <a:lnTo>
                      <a:pt x="941" y="613"/>
                    </a:lnTo>
                    <a:lnTo>
                      <a:pt x="945" y="614"/>
                    </a:lnTo>
                    <a:lnTo>
                      <a:pt x="945" y="614"/>
                    </a:lnTo>
                    <a:lnTo>
                      <a:pt x="951" y="616"/>
                    </a:lnTo>
                    <a:lnTo>
                      <a:pt x="956" y="617"/>
                    </a:lnTo>
                    <a:lnTo>
                      <a:pt x="957" y="619"/>
                    </a:lnTo>
                    <a:lnTo>
                      <a:pt x="957" y="619"/>
                    </a:lnTo>
                    <a:lnTo>
                      <a:pt x="957" y="623"/>
                    </a:lnTo>
                    <a:lnTo>
                      <a:pt x="957" y="626"/>
                    </a:lnTo>
                    <a:lnTo>
                      <a:pt x="958" y="627"/>
                    </a:lnTo>
                    <a:lnTo>
                      <a:pt x="958" y="627"/>
                    </a:lnTo>
                    <a:lnTo>
                      <a:pt x="963" y="632"/>
                    </a:lnTo>
                    <a:lnTo>
                      <a:pt x="964" y="633"/>
                    </a:lnTo>
                    <a:lnTo>
                      <a:pt x="966" y="633"/>
                    </a:lnTo>
                    <a:lnTo>
                      <a:pt x="966" y="633"/>
                    </a:lnTo>
                    <a:lnTo>
                      <a:pt x="967" y="633"/>
                    </a:lnTo>
                    <a:lnTo>
                      <a:pt x="970" y="635"/>
                    </a:lnTo>
                    <a:lnTo>
                      <a:pt x="976" y="636"/>
                    </a:lnTo>
                    <a:lnTo>
                      <a:pt x="976" y="636"/>
                    </a:lnTo>
                    <a:lnTo>
                      <a:pt x="980" y="635"/>
                    </a:lnTo>
                    <a:lnTo>
                      <a:pt x="985" y="633"/>
                    </a:lnTo>
                    <a:lnTo>
                      <a:pt x="985" y="633"/>
                    </a:lnTo>
                    <a:lnTo>
                      <a:pt x="989" y="632"/>
                    </a:lnTo>
                    <a:lnTo>
                      <a:pt x="995" y="632"/>
                    </a:lnTo>
                    <a:lnTo>
                      <a:pt x="995" y="632"/>
                    </a:lnTo>
                    <a:lnTo>
                      <a:pt x="1001" y="633"/>
                    </a:lnTo>
                    <a:lnTo>
                      <a:pt x="1007" y="633"/>
                    </a:lnTo>
                    <a:lnTo>
                      <a:pt x="1007" y="633"/>
                    </a:lnTo>
                    <a:lnTo>
                      <a:pt x="1011" y="633"/>
                    </a:lnTo>
                    <a:lnTo>
                      <a:pt x="1014" y="635"/>
                    </a:lnTo>
                    <a:lnTo>
                      <a:pt x="1015" y="636"/>
                    </a:lnTo>
                    <a:lnTo>
                      <a:pt x="1015" y="636"/>
                    </a:lnTo>
                    <a:lnTo>
                      <a:pt x="1017" y="638"/>
                    </a:lnTo>
                    <a:lnTo>
                      <a:pt x="1020" y="638"/>
                    </a:lnTo>
                    <a:lnTo>
                      <a:pt x="1023" y="639"/>
                    </a:lnTo>
                    <a:lnTo>
                      <a:pt x="1024" y="641"/>
                    </a:lnTo>
                    <a:lnTo>
                      <a:pt x="1024" y="641"/>
                    </a:lnTo>
                    <a:lnTo>
                      <a:pt x="1025" y="642"/>
                    </a:lnTo>
                    <a:lnTo>
                      <a:pt x="1027" y="643"/>
                    </a:lnTo>
                    <a:lnTo>
                      <a:pt x="1031" y="648"/>
                    </a:lnTo>
                    <a:lnTo>
                      <a:pt x="1031" y="648"/>
                    </a:lnTo>
                    <a:lnTo>
                      <a:pt x="1033" y="648"/>
                    </a:lnTo>
                    <a:lnTo>
                      <a:pt x="1039" y="649"/>
                    </a:lnTo>
                    <a:lnTo>
                      <a:pt x="1043" y="649"/>
                    </a:lnTo>
                    <a:lnTo>
                      <a:pt x="1046" y="649"/>
                    </a:lnTo>
                    <a:lnTo>
                      <a:pt x="1046" y="649"/>
                    </a:lnTo>
                    <a:lnTo>
                      <a:pt x="1049" y="651"/>
                    </a:lnTo>
                    <a:lnTo>
                      <a:pt x="1055" y="651"/>
                    </a:lnTo>
                    <a:lnTo>
                      <a:pt x="1059" y="651"/>
                    </a:lnTo>
                    <a:lnTo>
                      <a:pt x="1062" y="649"/>
                    </a:lnTo>
                    <a:lnTo>
                      <a:pt x="1062" y="649"/>
                    </a:lnTo>
                    <a:lnTo>
                      <a:pt x="1063" y="649"/>
                    </a:lnTo>
                    <a:lnTo>
                      <a:pt x="1068" y="648"/>
                    </a:lnTo>
                    <a:lnTo>
                      <a:pt x="1076" y="646"/>
                    </a:lnTo>
                    <a:lnTo>
                      <a:pt x="1076" y="646"/>
                    </a:lnTo>
                    <a:lnTo>
                      <a:pt x="1082" y="645"/>
                    </a:lnTo>
                    <a:lnTo>
                      <a:pt x="1085" y="643"/>
                    </a:lnTo>
                    <a:lnTo>
                      <a:pt x="1085" y="642"/>
                    </a:lnTo>
                    <a:lnTo>
                      <a:pt x="1085" y="642"/>
                    </a:lnTo>
                    <a:lnTo>
                      <a:pt x="1087" y="641"/>
                    </a:lnTo>
                    <a:lnTo>
                      <a:pt x="1090" y="639"/>
                    </a:lnTo>
                    <a:lnTo>
                      <a:pt x="1095" y="636"/>
                    </a:lnTo>
                    <a:lnTo>
                      <a:pt x="1095" y="636"/>
                    </a:lnTo>
                    <a:lnTo>
                      <a:pt x="1098" y="635"/>
                    </a:lnTo>
                    <a:lnTo>
                      <a:pt x="1103" y="635"/>
                    </a:lnTo>
                    <a:lnTo>
                      <a:pt x="1107" y="636"/>
                    </a:lnTo>
                    <a:lnTo>
                      <a:pt x="1110" y="638"/>
                    </a:lnTo>
                    <a:lnTo>
                      <a:pt x="1110" y="638"/>
                    </a:lnTo>
                    <a:lnTo>
                      <a:pt x="1111" y="639"/>
                    </a:lnTo>
                    <a:lnTo>
                      <a:pt x="1114" y="639"/>
                    </a:lnTo>
                    <a:lnTo>
                      <a:pt x="1120" y="639"/>
                    </a:lnTo>
                    <a:lnTo>
                      <a:pt x="1120" y="639"/>
                    </a:lnTo>
                    <a:lnTo>
                      <a:pt x="1126" y="639"/>
                    </a:lnTo>
                    <a:lnTo>
                      <a:pt x="1129" y="641"/>
                    </a:lnTo>
                    <a:lnTo>
                      <a:pt x="1130" y="642"/>
                    </a:lnTo>
                    <a:lnTo>
                      <a:pt x="1130" y="642"/>
                    </a:lnTo>
                    <a:lnTo>
                      <a:pt x="1133" y="643"/>
                    </a:lnTo>
                    <a:lnTo>
                      <a:pt x="1136" y="645"/>
                    </a:lnTo>
                    <a:lnTo>
                      <a:pt x="1142" y="645"/>
                    </a:lnTo>
                    <a:lnTo>
                      <a:pt x="1142" y="645"/>
                    </a:lnTo>
                    <a:lnTo>
                      <a:pt x="1148" y="642"/>
                    </a:lnTo>
                    <a:lnTo>
                      <a:pt x="1154" y="639"/>
                    </a:lnTo>
                    <a:lnTo>
                      <a:pt x="1154" y="639"/>
                    </a:lnTo>
                    <a:lnTo>
                      <a:pt x="1157" y="638"/>
                    </a:lnTo>
                    <a:lnTo>
                      <a:pt x="1158" y="636"/>
                    </a:lnTo>
                    <a:lnTo>
                      <a:pt x="1158" y="633"/>
                    </a:lnTo>
                    <a:lnTo>
                      <a:pt x="1158" y="633"/>
                    </a:lnTo>
                    <a:lnTo>
                      <a:pt x="1159" y="632"/>
                    </a:lnTo>
                    <a:lnTo>
                      <a:pt x="1161" y="627"/>
                    </a:lnTo>
                    <a:lnTo>
                      <a:pt x="1164" y="622"/>
                    </a:lnTo>
                    <a:lnTo>
                      <a:pt x="1164" y="622"/>
                    </a:lnTo>
                    <a:lnTo>
                      <a:pt x="1167" y="616"/>
                    </a:lnTo>
                    <a:lnTo>
                      <a:pt x="1171" y="611"/>
                    </a:lnTo>
                    <a:lnTo>
                      <a:pt x="1171" y="611"/>
                    </a:lnTo>
                    <a:lnTo>
                      <a:pt x="1174" y="608"/>
                    </a:lnTo>
                    <a:lnTo>
                      <a:pt x="1176" y="607"/>
                    </a:lnTo>
                    <a:lnTo>
                      <a:pt x="1177" y="606"/>
                    </a:lnTo>
                    <a:lnTo>
                      <a:pt x="1177" y="606"/>
                    </a:lnTo>
                    <a:lnTo>
                      <a:pt x="1176" y="600"/>
                    </a:lnTo>
                    <a:lnTo>
                      <a:pt x="1174" y="597"/>
                    </a:lnTo>
                    <a:lnTo>
                      <a:pt x="1173" y="597"/>
                    </a:lnTo>
                    <a:lnTo>
                      <a:pt x="1173" y="597"/>
                    </a:lnTo>
                    <a:lnTo>
                      <a:pt x="1171" y="597"/>
                    </a:lnTo>
                    <a:lnTo>
                      <a:pt x="1170" y="595"/>
                    </a:lnTo>
                    <a:lnTo>
                      <a:pt x="1170" y="594"/>
                    </a:lnTo>
                    <a:lnTo>
                      <a:pt x="1173" y="591"/>
                    </a:lnTo>
                    <a:lnTo>
                      <a:pt x="1173" y="591"/>
                    </a:lnTo>
                    <a:lnTo>
                      <a:pt x="1177" y="587"/>
                    </a:lnTo>
                    <a:lnTo>
                      <a:pt x="1181" y="585"/>
                    </a:lnTo>
                    <a:lnTo>
                      <a:pt x="1187" y="585"/>
                    </a:lnTo>
                    <a:lnTo>
                      <a:pt x="1187" y="585"/>
                    </a:lnTo>
                    <a:lnTo>
                      <a:pt x="1194" y="584"/>
                    </a:lnTo>
                    <a:lnTo>
                      <a:pt x="1200" y="584"/>
                    </a:lnTo>
                    <a:lnTo>
                      <a:pt x="1205" y="584"/>
                    </a:lnTo>
                    <a:lnTo>
                      <a:pt x="1205" y="584"/>
                    </a:lnTo>
                    <a:lnTo>
                      <a:pt x="1210" y="585"/>
                    </a:lnTo>
                    <a:lnTo>
                      <a:pt x="1213" y="585"/>
                    </a:lnTo>
                    <a:lnTo>
                      <a:pt x="1218" y="587"/>
                    </a:lnTo>
                    <a:lnTo>
                      <a:pt x="1218" y="587"/>
                    </a:lnTo>
                    <a:lnTo>
                      <a:pt x="1222" y="588"/>
                    </a:lnTo>
                    <a:lnTo>
                      <a:pt x="1226" y="588"/>
                    </a:lnTo>
                    <a:lnTo>
                      <a:pt x="1229" y="590"/>
                    </a:lnTo>
                    <a:lnTo>
                      <a:pt x="1232" y="591"/>
                    </a:lnTo>
                    <a:lnTo>
                      <a:pt x="1232" y="591"/>
                    </a:lnTo>
                    <a:lnTo>
                      <a:pt x="1237" y="594"/>
                    </a:lnTo>
                    <a:lnTo>
                      <a:pt x="1238" y="597"/>
                    </a:lnTo>
                    <a:lnTo>
                      <a:pt x="1240" y="598"/>
                    </a:lnTo>
                    <a:lnTo>
                      <a:pt x="1240" y="598"/>
                    </a:lnTo>
                    <a:lnTo>
                      <a:pt x="1240" y="601"/>
                    </a:lnTo>
                    <a:lnTo>
                      <a:pt x="1241" y="603"/>
                    </a:lnTo>
                    <a:lnTo>
                      <a:pt x="1243" y="604"/>
                    </a:lnTo>
                    <a:lnTo>
                      <a:pt x="1245" y="610"/>
                    </a:lnTo>
                    <a:lnTo>
                      <a:pt x="1245" y="610"/>
                    </a:lnTo>
                    <a:lnTo>
                      <a:pt x="1247" y="616"/>
                    </a:lnTo>
                    <a:lnTo>
                      <a:pt x="1248" y="619"/>
                    </a:lnTo>
                    <a:lnTo>
                      <a:pt x="1250" y="622"/>
                    </a:lnTo>
                    <a:lnTo>
                      <a:pt x="1251" y="623"/>
                    </a:lnTo>
                    <a:lnTo>
                      <a:pt x="1251" y="623"/>
                    </a:lnTo>
                    <a:lnTo>
                      <a:pt x="1256" y="632"/>
                    </a:lnTo>
                    <a:lnTo>
                      <a:pt x="1257" y="635"/>
                    </a:lnTo>
                    <a:lnTo>
                      <a:pt x="1257" y="638"/>
                    </a:lnTo>
                    <a:lnTo>
                      <a:pt x="1257" y="638"/>
                    </a:lnTo>
                    <a:lnTo>
                      <a:pt x="1257" y="642"/>
                    </a:lnTo>
                    <a:lnTo>
                      <a:pt x="1259" y="643"/>
                    </a:lnTo>
                    <a:lnTo>
                      <a:pt x="1261" y="645"/>
                    </a:lnTo>
                    <a:lnTo>
                      <a:pt x="1261" y="645"/>
                    </a:lnTo>
                    <a:lnTo>
                      <a:pt x="1266" y="645"/>
                    </a:lnTo>
                    <a:lnTo>
                      <a:pt x="1270" y="646"/>
                    </a:lnTo>
                    <a:lnTo>
                      <a:pt x="1272" y="648"/>
                    </a:lnTo>
                    <a:lnTo>
                      <a:pt x="1273" y="648"/>
                    </a:lnTo>
                    <a:lnTo>
                      <a:pt x="1273" y="648"/>
                    </a:lnTo>
                    <a:lnTo>
                      <a:pt x="1279" y="649"/>
                    </a:lnTo>
                    <a:lnTo>
                      <a:pt x="1285" y="654"/>
                    </a:lnTo>
                    <a:lnTo>
                      <a:pt x="1285" y="654"/>
                    </a:lnTo>
                    <a:lnTo>
                      <a:pt x="1288" y="655"/>
                    </a:lnTo>
                    <a:lnTo>
                      <a:pt x="1291" y="657"/>
                    </a:lnTo>
                    <a:lnTo>
                      <a:pt x="1293" y="657"/>
                    </a:lnTo>
                    <a:lnTo>
                      <a:pt x="1293" y="660"/>
                    </a:lnTo>
                    <a:lnTo>
                      <a:pt x="1293" y="660"/>
                    </a:lnTo>
                    <a:lnTo>
                      <a:pt x="1293" y="662"/>
                    </a:lnTo>
                    <a:lnTo>
                      <a:pt x="1295" y="664"/>
                    </a:lnTo>
                    <a:lnTo>
                      <a:pt x="1296" y="670"/>
                    </a:lnTo>
                    <a:lnTo>
                      <a:pt x="1296" y="670"/>
                    </a:lnTo>
                    <a:lnTo>
                      <a:pt x="1296" y="671"/>
                    </a:lnTo>
                    <a:lnTo>
                      <a:pt x="1299" y="673"/>
                    </a:lnTo>
                    <a:lnTo>
                      <a:pt x="1304" y="674"/>
                    </a:lnTo>
                    <a:lnTo>
                      <a:pt x="1308" y="674"/>
                    </a:lnTo>
                    <a:lnTo>
                      <a:pt x="1308" y="674"/>
                    </a:lnTo>
                    <a:lnTo>
                      <a:pt x="1314" y="674"/>
                    </a:lnTo>
                    <a:lnTo>
                      <a:pt x="1317" y="674"/>
                    </a:lnTo>
                    <a:lnTo>
                      <a:pt x="1318" y="671"/>
                    </a:lnTo>
                    <a:lnTo>
                      <a:pt x="1318" y="671"/>
                    </a:lnTo>
                    <a:lnTo>
                      <a:pt x="1320" y="670"/>
                    </a:lnTo>
                    <a:lnTo>
                      <a:pt x="1324" y="668"/>
                    </a:lnTo>
                    <a:lnTo>
                      <a:pt x="1327" y="668"/>
                    </a:lnTo>
                    <a:lnTo>
                      <a:pt x="1330" y="667"/>
                    </a:lnTo>
                    <a:lnTo>
                      <a:pt x="1330" y="667"/>
                    </a:lnTo>
                    <a:lnTo>
                      <a:pt x="1331" y="665"/>
                    </a:lnTo>
                    <a:lnTo>
                      <a:pt x="1336" y="665"/>
                    </a:lnTo>
                    <a:lnTo>
                      <a:pt x="1337" y="667"/>
                    </a:lnTo>
                    <a:lnTo>
                      <a:pt x="1339" y="670"/>
                    </a:lnTo>
                    <a:lnTo>
                      <a:pt x="1339" y="670"/>
                    </a:lnTo>
                    <a:lnTo>
                      <a:pt x="1339" y="674"/>
                    </a:lnTo>
                    <a:lnTo>
                      <a:pt x="1340" y="676"/>
                    </a:lnTo>
                    <a:lnTo>
                      <a:pt x="1340" y="678"/>
                    </a:lnTo>
                    <a:lnTo>
                      <a:pt x="1339" y="680"/>
                    </a:lnTo>
                    <a:lnTo>
                      <a:pt x="1339" y="680"/>
                    </a:lnTo>
                    <a:lnTo>
                      <a:pt x="1337" y="681"/>
                    </a:lnTo>
                    <a:lnTo>
                      <a:pt x="1334" y="686"/>
                    </a:lnTo>
                    <a:lnTo>
                      <a:pt x="1333" y="695"/>
                    </a:lnTo>
                    <a:lnTo>
                      <a:pt x="1333" y="695"/>
                    </a:lnTo>
                    <a:lnTo>
                      <a:pt x="1331" y="697"/>
                    </a:lnTo>
                    <a:lnTo>
                      <a:pt x="1330" y="699"/>
                    </a:lnTo>
                    <a:lnTo>
                      <a:pt x="1327" y="700"/>
                    </a:lnTo>
                    <a:lnTo>
                      <a:pt x="1326" y="703"/>
                    </a:lnTo>
                    <a:lnTo>
                      <a:pt x="1326" y="703"/>
                    </a:lnTo>
                    <a:lnTo>
                      <a:pt x="1324" y="706"/>
                    </a:lnTo>
                    <a:lnTo>
                      <a:pt x="1323" y="708"/>
                    </a:lnTo>
                    <a:lnTo>
                      <a:pt x="1321" y="709"/>
                    </a:lnTo>
                    <a:lnTo>
                      <a:pt x="1320" y="711"/>
                    </a:lnTo>
                    <a:lnTo>
                      <a:pt x="1320" y="711"/>
                    </a:lnTo>
                    <a:lnTo>
                      <a:pt x="1320" y="712"/>
                    </a:lnTo>
                    <a:lnTo>
                      <a:pt x="1317" y="714"/>
                    </a:lnTo>
                    <a:lnTo>
                      <a:pt x="1312" y="712"/>
                    </a:lnTo>
                    <a:lnTo>
                      <a:pt x="1310" y="711"/>
                    </a:lnTo>
                    <a:lnTo>
                      <a:pt x="1310" y="711"/>
                    </a:lnTo>
                    <a:lnTo>
                      <a:pt x="1308" y="711"/>
                    </a:lnTo>
                    <a:lnTo>
                      <a:pt x="1305" y="712"/>
                    </a:lnTo>
                    <a:lnTo>
                      <a:pt x="1302" y="715"/>
                    </a:lnTo>
                    <a:lnTo>
                      <a:pt x="1301" y="715"/>
                    </a:lnTo>
                    <a:lnTo>
                      <a:pt x="1301" y="715"/>
                    </a:lnTo>
                    <a:lnTo>
                      <a:pt x="1299" y="716"/>
                    </a:lnTo>
                    <a:lnTo>
                      <a:pt x="1298" y="719"/>
                    </a:lnTo>
                    <a:lnTo>
                      <a:pt x="1298" y="724"/>
                    </a:lnTo>
                    <a:lnTo>
                      <a:pt x="1298" y="724"/>
                    </a:lnTo>
                    <a:lnTo>
                      <a:pt x="1298" y="728"/>
                    </a:lnTo>
                    <a:lnTo>
                      <a:pt x="1298" y="731"/>
                    </a:lnTo>
                    <a:lnTo>
                      <a:pt x="1299" y="734"/>
                    </a:lnTo>
                    <a:lnTo>
                      <a:pt x="1299" y="734"/>
                    </a:lnTo>
                    <a:lnTo>
                      <a:pt x="1299" y="738"/>
                    </a:lnTo>
                    <a:lnTo>
                      <a:pt x="1299" y="744"/>
                    </a:lnTo>
                    <a:lnTo>
                      <a:pt x="1299" y="744"/>
                    </a:lnTo>
                    <a:lnTo>
                      <a:pt x="1305" y="741"/>
                    </a:lnTo>
                    <a:lnTo>
                      <a:pt x="1310" y="740"/>
                    </a:lnTo>
                    <a:lnTo>
                      <a:pt x="1310" y="740"/>
                    </a:lnTo>
                    <a:lnTo>
                      <a:pt x="1312" y="741"/>
                    </a:lnTo>
                    <a:lnTo>
                      <a:pt x="1317" y="743"/>
                    </a:lnTo>
                    <a:lnTo>
                      <a:pt x="1320" y="746"/>
                    </a:lnTo>
                    <a:lnTo>
                      <a:pt x="1323" y="747"/>
                    </a:lnTo>
                    <a:lnTo>
                      <a:pt x="1323" y="747"/>
                    </a:lnTo>
                    <a:lnTo>
                      <a:pt x="1330" y="744"/>
                    </a:lnTo>
                    <a:lnTo>
                      <a:pt x="1339" y="740"/>
                    </a:lnTo>
                    <a:lnTo>
                      <a:pt x="1347" y="734"/>
                    </a:lnTo>
                    <a:lnTo>
                      <a:pt x="1350" y="730"/>
                    </a:lnTo>
                    <a:lnTo>
                      <a:pt x="1350" y="730"/>
                    </a:lnTo>
                    <a:lnTo>
                      <a:pt x="1353" y="727"/>
                    </a:lnTo>
                    <a:lnTo>
                      <a:pt x="1358" y="721"/>
                    </a:lnTo>
                    <a:lnTo>
                      <a:pt x="1369" y="709"/>
                    </a:lnTo>
                    <a:lnTo>
                      <a:pt x="1369" y="709"/>
                    </a:lnTo>
                    <a:lnTo>
                      <a:pt x="1379" y="697"/>
                    </a:lnTo>
                    <a:lnTo>
                      <a:pt x="1384" y="692"/>
                    </a:lnTo>
                    <a:lnTo>
                      <a:pt x="1387" y="686"/>
                    </a:lnTo>
                    <a:lnTo>
                      <a:pt x="1387" y="686"/>
                    </a:lnTo>
                    <a:lnTo>
                      <a:pt x="1393" y="677"/>
                    </a:lnTo>
                    <a:lnTo>
                      <a:pt x="1398" y="670"/>
                    </a:lnTo>
                    <a:lnTo>
                      <a:pt x="1398" y="670"/>
                    </a:lnTo>
                    <a:lnTo>
                      <a:pt x="1401" y="665"/>
                    </a:lnTo>
                    <a:lnTo>
                      <a:pt x="1406" y="657"/>
                    </a:lnTo>
                    <a:lnTo>
                      <a:pt x="1406" y="657"/>
                    </a:lnTo>
                    <a:lnTo>
                      <a:pt x="1409" y="649"/>
                    </a:lnTo>
                    <a:lnTo>
                      <a:pt x="1410" y="639"/>
                    </a:lnTo>
                    <a:lnTo>
                      <a:pt x="1411" y="626"/>
                    </a:lnTo>
                    <a:lnTo>
                      <a:pt x="1411" y="626"/>
                    </a:lnTo>
                    <a:lnTo>
                      <a:pt x="1411" y="623"/>
                    </a:lnTo>
                    <a:lnTo>
                      <a:pt x="1413" y="619"/>
                    </a:lnTo>
                    <a:lnTo>
                      <a:pt x="1413" y="619"/>
                    </a:lnTo>
                    <a:lnTo>
                      <a:pt x="1414" y="616"/>
                    </a:lnTo>
                    <a:lnTo>
                      <a:pt x="1416" y="613"/>
                    </a:lnTo>
                    <a:lnTo>
                      <a:pt x="1417" y="611"/>
                    </a:lnTo>
                    <a:lnTo>
                      <a:pt x="1417" y="611"/>
                    </a:lnTo>
                    <a:lnTo>
                      <a:pt x="1420" y="608"/>
                    </a:lnTo>
                    <a:lnTo>
                      <a:pt x="1420" y="607"/>
                    </a:lnTo>
                    <a:lnTo>
                      <a:pt x="1420" y="603"/>
                    </a:lnTo>
                    <a:lnTo>
                      <a:pt x="1420" y="603"/>
                    </a:lnTo>
                    <a:lnTo>
                      <a:pt x="1419" y="598"/>
                    </a:lnTo>
                    <a:lnTo>
                      <a:pt x="1419" y="594"/>
                    </a:lnTo>
                    <a:lnTo>
                      <a:pt x="1419" y="594"/>
                    </a:lnTo>
                    <a:lnTo>
                      <a:pt x="1419" y="592"/>
                    </a:lnTo>
                    <a:lnTo>
                      <a:pt x="1420" y="591"/>
                    </a:lnTo>
                    <a:lnTo>
                      <a:pt x="1420" y="591"/>
                    </a:lnTo>
                    <a:lnTo>
                      <a:pt x="1422" y="590"/>
                    </a:lnTo>
                    <a:lnTo>
                      <a:pt x="1420" y="588"/>
                    </a:lnTo>
                    <a:lnTo>
                      <a:pt x="1416" y="585"/>
                    </a:lnTo>
                    <a:lnTo>
                      <a:pt x="1416" y="585"/>
                    </a:lnTo>
                    <a:lnTo>
                      <a:pt x="1411" y="582"/>
                    </a:lnTo>
                    <a:lnTo>
                      <a:pt x="1410" y="581"/>
                    </a:lnTo>
                    <a:lnTo>
                      <a:pt x="1409" y="579"/>
                    </a:lnTo>
                    <a:lnTo>
                      <a:pt x="1409" y="579"/>
                    </a:lnTo>
                    <a:lnTo>
                      <a:pt x="1409" y="576"/>
                    </a:lnTo>
                    <a:lnTo>
                      <a:pt x="1406" y="573"/>
                    </a:lnTo>
                    <a:lnTo>
                      <a:pt x="1403" y="572"/>
                    </a:lnTo>
                    <a:lnTo>
                      <a:pt x="1400" y="572"/>
                    </a:lnTo>
                    <a:lnTo>
                      <a:pt x="1400" y="572"/>
                    </a:lnTo>
                    <a:lnTo>
                      <a:pt x="1393" y="572"/>
                    </a:lnTo>
                    <a:lnTo>
                      <a:pt x="1391" y="572"/>
                    </a:lnTo>
                    <a:lnTo>
                      <a:pt x="1390" y="572"/>
                    </a:lnTo>
                    <a:lnTo>
                      <a:pt x="1390" y="572"/>
                    </a:lnTo>
                    <a:lnTo>
                      <a:pt x="1390" y="575"/>
                    </a:lnTo>
                    <a:lnTo>
                      <a:pt x="1388" y="576"/>
                    </a:lnTo>
                    <a:lnTo>
                      <a:pt x="1388" y="576"/>
                    </a:lnTo>
                    <a:lnTo>
                      <a:pt x="1388" y="576"/>
                    </a:lnTo>
                    <a:lnTo>
                      <a:pt x="1385" y="578"/>
                    </a:lnTo>
                    <a:lnTo>
                      <a:pt x="1382" y="581"/>
                    </a:lnTo>
                    <a:lnTo>
                      <a:pt x="1382" y="581"/>
                    </a:lnTo>
                    <a:lnTo>
                      <a:pt x="1379" y="582"/>
                    </a:lnTo>
                    <a:lnTo>
                      <a:pt x="1377" y="584"/>
                    </a:lnTo>
                    <a:lnTo>
                      <a:pt x="1375" y="584"/>
                    </a:lnTo>
                    <a:lnTo>
                      <a:pt x="1377" y="581"/>
                    </a:lnTo>
                    <a:lnTo>
                      <a:pt x="1377" y="581"/>
                    </a:lnTo>
                    <a:lnTo>
                      <a:pt x="1378" y="579"/>
                    </a:lnTo>
                    <a:lnTo>
                      <a:pt x="1377" y="578"/>
                    </a:lnTo>
                    <a:lnTo>
                      <a:pt x="1375" y="576"/>
                    </a:lnTo>
                    <a:lnTo>
                      <a:pt x="1375" y="575"/>
                    </a:lnTo>
                    <a:lnTo>
                      <a:pt x="1375" y="575"/>
                    </a:lnTo>
                    <a:lnTo>
                      <a:pt x="1377" y="571"/>
                    </a:lnTo>
                    <a:lnTo>
                      <a:pt x="1377" y="569"/>
                    </a:lnTo>
                    <a:lnTo>
                      <a:pt x="1375" y="569"/>
                    </a:lnTo>
                    <a:lnTo>
                      <a:pt x="1375" y="569"/>
                    </a:lnTo>
                    <a:lnTo>
                      <a:pt x="1372" y="572"/>
                    </a:lnTo>
                    <a:lnTo>
                      <a:pt x="1371" y="575"/>
                    </a:lnTo>
                    <a:lnTo>
                      <a:pt x="1369" y="576"/>
                    </a:lnTo>
                    <a:lnTo>
                      <a:pt x="1368" y="578"/>
                    </a:lnTo>
                    <a:lnTo>
                      <a:pt x="1368" y="578"/>
                    </a:lnTo>
                    <a:lnTo>
                      <a:pt x="1366" y="578"/>
                    </a:lnTo>
                    <a:lnTo>
                      <a:pt x="1366" y="576"/>
                    </a:lnTo>
                    <a:lnTo>
                      <a:pt x="1365" y="573"/>
                    </a:lnTo>
                    <a:lnTo>
                      <a:pt x="1366" y="566"/>
                    </a:lnTo>
                    <a:lnTo>
                      <a:pt x="1366" y="566"/>
                    </a:lnTo>
                    <a:lnTo>
                      <a:pt x="1366" y="565"/>
                    </a:lnTo>
                    <a:lnTo>
                      <a:pt x="1363" y="565"/>
                    </a:lnTo>
                    <a:lnTo>
                      <a:pt x="1353" y="566"/>
                    </a:lnTo>
                    <a:lnTo>
                      <a:pt x="1353" y="566"/>
                    </a:lnTo>
                    <a:lnTo>
                      <a:pt x="1349" y="565"/>
                    </a:lnTo>
                    <a:lnTo>
                      <a:pt x="1349" y="562"/>
                    </a:lnTo>
                    <a:lnTo>
                      <a:pt x="1350" y="560"/>
                    </a:lnTo>
                    <a:lnTo>
                      <a:pt x="1353" y="557"/>
                    </a:lnTo>
                    <a:lnTo>
                      <a:pt x="1353" y="557"/>
                    </a:lnTo>
                    <a:lnTo>
                      <a:pt x="1358" y="555"/>
                    </a:lnTo>
                    <a:lnTo>
                      <a:pt x="1359" y="553"/>
                    </a:lnTo>
                    <a:lnTo>
                      <a:pt x="1359" y="552"/>
                    </a:lnTo>
                    <a:lnTo>
                      <a:pt x="1362" y="550"/>
                    </a:lnTo>
                    <a:lnTo>
                      <a:pt x="1362" y="550"/>
                    </a:lnTo>
                    <a:lnTo>
                      <a:pt x="1377" y="541"/>
                    </a:lnTo>
                    <a:lnTo>
                      <a:pt x="1377" y="541"/>
                    </a:lnTo>
                    <a:lnTo>
                      <a:pt x="1381" y="537"/>
                    </a:lnTo>
                    <a:lnTo>
                      <a:pt x="1382" y="533"/>
                    </a:lnTo>
                    <a:lnTo>
                      <a:pt x="1382" y="533"/>
                    </a:lnTo>
                    <a:lnTo>
                      <a:pt x="1385" y="530"/>
                    </a:lnTo>
                    <a:lnTo>
                      <a:pt x="1388" y="527"/>
                    </a:lnTo>
                    <a:lnTo>
                      <a:pt x="1400" y="519"/>
                    </a:lnTo>
                    <a:lnTo>
                      <a:pt x="1400" y="519"/>
                    </a:lnTo>
                    <a:lnTo>
                      <a:pt x="1409" y="512"/>
                    </a:lnTo>
                    <a:lnTo>
                      <a:pt x="1413" y="506"/>
                    </a:lnTo>
                    <a:lnTo>
                      <a:pt x="1413" y="506"/>
                    </a:lnTo>
                    <a:lnTo>
                      <a:pt x="1416" y="503"/>
                    </a:lnTo>
                    <a:lnTo>
                      <a:pt x="1420" y="501"/>
                    </a:lnTo>
                    <a:lnTo>
                      <a:pt x="1423" y="498"/>
                    </a:lnTo>
                    <a:lnTo>
                      <a:pt x="1426" y="496"/>
                    </a:lnTo>
                    <a:lnTo>
                      <a:pt x="1426" y="496"/>
                    </a:lnTo>
                    <a:lnTo>
                      <a:pt x="1427" y="493"/>
                    </a:lnTo>
                    <a:lnTo>
                      <a:pt x="1433" y="490"/>
                    </a:lnTo>
                    <a:lnTo>
                      <a:pt x="1441" y="486"/>
                    </a:lnTo>
                    <a:lnTo>
                      <a:pt x="1448" y="484"/>
                    </a:lnTo>
                    <a:lnTo>
                      <a:pt x="1448" y="484"/>
                    </a:lnTo>
                    <a:lnTo>
                      <a:pt x="1455" y="483"/>
                    </a:lnTo>
                    <a:lnTo>
                      <a:pt x="1462" y="484"/>
                    </a:lnTo>
                    <a:lnTo>
                      <a:pt x="1470" y="486"/>
                    </a:lnTo>
                    <a:lnTo>
                      <a:pt x="1473" y="487"/>
                    </a:lnTo>
                    <a:lnTo>
                      <a:pt x="1473" y="487"/>
                    </a:lnTo>
                    <a:lnTo>
                      <a:pt x="1474" y="489"/>
                    </a:lnTo>
                    <a:lnTo>
                      <a:pt x="1477" y="489"/>
                    </a:lnTo>
                    <a:lnTo>
                      <a:pt x="1478" y="487"/>
                    </a:lnTo>
                    <a:lnTo>
                      <a:pt x="1478" y="487"/>
                    </a:lnTo>
                    <a:lnTo>
                      <a:pt x="1480" y="486"/>
                    </a:lnTo>
                    <a:lnTo>
                      <a:pt x="1483" y="486"/>
                    </a:lnTo>
                    <a:lnTo>
                      <a:pt x="1490" y="487"/>
                    </a:lnTo>
                    <a:lnTo>
                      <a:pt x="1490" y="487"/>
                    </a:lnTo>
                    <a:lnTo>
                      <a:pt x="1493" y="487"/>
                    </a:lnTo>
                    <a:lnTo>
                      <a:pt x="1496" y="486"/>
                    </a:lnTo>
                    <a:lnTo>
                      <a:pt x="1499" y="486"/>
                    </a:lnTo>
                    <a:lnTo>
                      <a:pt x="1502" y="486"/>
                    </a:lnTo>
                    <a:lnTo>
                      <a:pt x="1502" y="486"/>
                    </a:lnTo>
                    <a:lnTo>
                      <a:pt x="1506" y="486"/>
                    </a:lnTo>
                    <a:lnTo>
                      <a:pt x="1509" y="486"/>
                    </a:lnTo>
                    <a:lnTo>
                      <a:pt x="1511" y="483"/>
                    </a:lnTo>
                    <a:lnTo>
                      <a:pt x="1511" y="483"/>
                    </a:lnTo>
                    <a:lnTo>
                      <a:pt x="1513" y="480"/>
                    </a:lnTo>
                    <a:lnTo>
                      <a:pt x="1519" y="479"/>
                    </a:lnTo>
                    <a:lnTo>
                      <a:pt x="1524" y="480"/>
                    </a:lnTo>
                    <a:lnTo>
                      <a:pt x="1528" y="480"/>
                    </a:lnTo>
                    <a:lnTo>
                      <a:pt x="1528" y="480"/>
                    </a:lnTo>
                    <a:lnTo>
                      <a:pt x="1531" y="483"/>
                    </a:lnTo>
                    <a:lnTo>
                      <a:pt x="1534" y="483"/>
                    </a:lnTo>
                    <a:lnTo>
                      <a:pt x="1537" y="483"/>
                    </a:lnTo>
                    <a:lnTo>
                      <a:pt x="1537" y="483"/>
                    </a:lnTo>
                    <a:lnTo>
                      <a:pt x="1538" y="482"/>
                    </a:lnTo>
                    <a:lnTo>
                      <a:pt x="1540" y="483"/>
                    </a:lnTo>
                    <a:lnTo>
                      <a:pt x="1543" y="486"/>
                    </a:lnTo>
                    <a:lnTo>
                      <a:pt x="1544" y="487"/>
                    </a:lnTo>
                    <a:lnTo>
                      <a:pt x="1544" y="487"/>
                    </a:lnTo>
                    <a:lnTo>
                      <a:pt x="1545" y="487"/>
                    </a:lnTo>
                    <a:lnTo>
                      <a:pt x="1545" y="489"/>
                    </a:lnTo>
                    <a:lnTo>
                      <a:pt x="1544" y="490"/>
                    </a:lnTo>
                    <a:lnTo>
                      <a:pt x="1543" y="490"/>
                    </a:lnTo>
                    <a:lnTo>
                      <a:pt x="1543" y="490"/>
                    </a:lnTo>
                    <a:lnTo>
                      <a:pt x="1538" y="492"/>
                    </a:lnTo>
                    <a:lnTo>
                      <a:pt x="1537" y="493"/>
                    </a:lnTo>
                    <a:lnTo>
                      <a:pt x="1538" y="495"/>
                    </a:lnTo>
                    <a:lnTo>
                      <a:pt x="1538" y="495"/>
                    </a:lnTo>
                    <a:lnTo>
                      <a:pt x="1541" y="495"/>
                    </a:lnTo>
                    <a:lnTo>
                      <a:pt x="1544" y="495"/>
                    </a:lnTo>
                    <a:lnTo>
                      <a:pt x="1547" y="493"/>
                    </a:lnTo>
                    <a:lnTo>
                      <a:pt x="1550" y="493"/>
                    </a:lnTo>
                    <a:lnTo>
                      <a:pt x="1550" y="493"/>
                    </a:lnTo>
                    <a:lnTo>
                      <a:pt x="1556" y="493"/>
                    </a:lnTo>
                    <a:lnTo>
                      <a:pt x="1559" y="492"/>
                    </a:lnTo>
                    <a:lnTo>
                      <a:pt x="1563" y="490"/>
                    </a:lnTo>
                    <a:lnTo>
                      <a:pt x="1563" y="490"/>
                    </a:lnTo>
                    <a:lnTo>
                      <a:pt x="1566" y="490"/>
                    </a:lnTo>
                    <a:lnTo>
                      <a:pt x="1567" y="490"/>
                    </a:lnTo>
                    <a:lnTo>
                      <a:pt x="1569" y="490"/>
                    </a:lnTo>
                    <a:lnTo>
                      <a:pt x="1570" y="490"/>
                    </a:lnTo>
                    <a:lnTo>
                      <a:pt x="1570" y="490"/>
                    </a:lnTo>
                    <a:lnTo>
                      <a:pt x="1573" y="489"/>
                    </a:lnTo>
                    <a:lnTo>
                      <a:pt x="1576" y="487"/>
                    </a:lnTo>
                    <a:lnTo>
                      <a:pt x="1583" y="487"/>
                    </a:lnTo>
                    <a:lnTo>
                      <a:pt x="1583" y="487"/>
                    </a:lnTo>
                    <a:lnTo>
                      <a:pt x="1585" y="487"/>
                    </a:lnTo>
                    <a:lnTo>
                      <a:pt x="1583" y="486"/>
                    </a:lnTo>
                    <a:lnTo>
                      <a:pt x="1582" y="484"/>
                    </a:lnTo>
                    <a:lnTo>
                      <a:pt x="1578" y="484"/>
                    </a:lnTo>
                    <a:lnTo>
                      <a:pt x="1578" y="484"/>
                    </a:lnTo>
                    <a:lnTo>
                      <a:pt x="1575" y="483"/>
                    </a:lnTo>
                    <a:lnTo>
                      <a:pt x="1575" y="482"/>
                    </a:lnTo>
                    <a:lnTo>
                      <a:pt x="1575" y="479"/>
                    </a:lnTo>
                    <a:lnTo>
                      <a:pt x="1578" y="474"/>
                    </a:lnTo>
                    <a:lnTo>
                      <a:pt x="1578" y="474"/>
                    </a:lnTo>
                    <a:lnTo>
                      <a:pt x="1580" y="468"/>
                    </a:lnTo>
                    <a:lnTo>
                      <a:pt x="1586" y="466"/>
                    </a:lnTo>
                    <a:lnTo>
                      <a:pt x="1595" y="458"/>
                    </a:lnTo>
                    <a:lnTo>
                      <a:pt x="1595" y="458"/>
                    </a:lnTo>
                    <a:lnTo>
                      <a:pt x="1598" y="457"/>
                    </a:lnTo>
                    <a:lnTo>
                      <a:pt x="1601" y="455"/>
                    </a:lnTo>
                    <a:lnTo>
                      <a:pt x="1602" y="455"/>
                    </a:lnTo>
                    <a:lnTo>
                      <a:pt x="1604" y="454"/>
                    </a:lnTo>
                    <a:lnTo>
                      <a:pt x="1604" y="454"/>
                    </a:lnTo>
                    <a:lnTo>
                      <a:pt x="1605" y="447"/>
                    </a:lnTo>
                    <a:lnTo>
                      <a:pt x="1607" y="444"/>
                    </a:lnTo>
                    <a:lnTo>
                      <a:pt x="1610" y="442"/>
                    </a:lnTo>
                    <a:lnTo>
                      <a:pt x="1610" y="442"/>
                    </a:lnTo>
                    <a:lnTo>
                      <a:pt x="1618" y="444"/>
                    </a:lnTo>
                    <a:lnTo>
                      <a:pt x="1624" y="442"/>
                    </a:lnTo>
                    <a:lnTo>
                      <a:pt x="1628" y="441"/>
                    </a:lnTo>
                    <a:lnTo>
                      <a:pt x="1628" y="441"/>
                    </a:lnTo>
                    <a:lnTo>
                      <a:pt x="1631" y="441"/>
                    </a:lnTo>
                    <a:lnTo>
                      <a:pt x="1634" y="441"/>
                    </a:lnTo>
                    <a:lnTo>
                      <a:pt x="1634" y="444"/>
                    </a:lnTo>
                    <a:lnTo>
                      <a:pt x="1636" y="445"/>
                    </a:lnTo>
                    <a:lnTo>
                      <a:pt x="1636" y="445"/>
                    </a:lnTo>
                    <a:lnTo>
                      <a:pt x="1639" y="444"/>
                    </a:lnTo>
                    <a:lnTo>
                      <a:pt x="1640" y="442"/>
                    </a:lnTo>
                    <a:lnTo>
                      <a:pt x="1643" y="441"/>
                    </a:lnTo>
                    <a:lnTo>
                      <a:pt x="1645" y="441"/>
                    </a:lnTo>
                    <a:lnTo>
                      <a:pt x="1645" y="441"/>
                    </a:lnTo>
                    <a:lnTo>
                      <a:pt x="1646" y="442"/>
                    </a:lnTo>
                    <a:lnTo>
                      <a:pt x="1643" y="445"/>
                    </a:lnTo>
                    <a:lnTo>
                      <a:pt x="1642" y="448"/>
                    </a:lnTo>
                    <a:lnTo>
                      <a:pt x="1639" y="452"/>
                    </a:lnTo>
                    <a:lnTo>
                      <a:pt x="1639" y="452"/>
                    </a:lnTo>
                    <a:lnTo>
                      <a:pt x="1639" y="455"/>
                    </a:lnTo>
                    <a:lnTo>
                      <a:pt x="1640" y="455"/>
                    </a:lnTo>
                    <a:lnTo>
                      <a:pt x="1646" y="457"/>
                    </a:lnTo>
                    <a:lnTo>
                      <a:pt x="1646" y="457"/>
                    </a:lnTo>
                    <a:lnTo>
                      <a:pt x="1646" y="458"/>
                    </a:lnTo>
                    <a:lnTo>
                      <a:pt x="1645" y="460"/>
                    </a:lnTo>
                    <a:lnTo>
                      <a:pt x="1643" y="460"/>
                    </a:lnTo>
                    <a:lnTo>
                      <a:pt x="1643" y="461"/>
                    </a:lnTo>
                    <a:lnTo>
                      <a:pt x="1643" y="461"/>
                    </a:lnTo>
                    <a:lnTo>
                      <a:pt x="1645" y="463"/>
                    </a:lnTo>
                    <a:lnTo>
                      <a:pt x="1647" y="461"/>
                    </a:lnTo>
                    <a:lnTo>
                      <a:pt x="1652" y="460"/>
                    </a:lnTo>
                    <a:lnTo>
                      <a:pt x="1656" y="455"/>
                    </a:lnTo>
                    <a:lnTo>
                      <a:pt x="1656" y="455"/>
                    </a:lnTo>
                    <a:lnTo>
                      <a:pt x="1662" y="451"/>
                    </a:lnTo>
                    <a:lnTo>
                      <a:pt x="1668" y="448"/>
                    </a:lnTo>
                    <a:lnTo>
                      <a:pt x="1672" y="447"/>
                    </a:lnTo>
                    <a:lnTo>
                      <a:pt x="1677" y="447"/>
                    </a:lnTo>
                    <a:lnTo>
                      <a:pt x="1677" y="447"/>
                    </a:lnTo>
                    <a:lnTo>
                      <a:pt x="1678" y="445"/>
                    </a:lnTo>
                    <a:lnTo>
                      <a:pt x="1679" y="444"/>
                    </a:lnTo>
                    <a:lnTo>
                      <a:pt x="1678" y="435"/>
                    </a:lnTo>
                    <a:lnTo>
                      <a:pt x="1678" y="435"/>
                    </a:lnTo>
                    <a:lnTo>
                      <a:pt x="1679" y="432"/>
                    </a:lnTo>
                    <a:lnTo>
                      <a:pt x="1681" y="431"/>
                    </a:lnTo>
                    <a:lnTo>
                      <a:pt x="1687" y="428"/>
                    </a:lnTo>
                    <a:lnTo>
                      <a:pt x="1694" y="426"/>
                    </a:lnTo>
                    <a:lnTo>
                      <a:pt x="1698" y="428"/>
                    </a:lnTo>
                    <a:lnTo>
                      <a:pt x="1698" y="428"/>
                    </a:lnTo>
                    <a:lnTo>
                      <a:pt x="1701" y="429"/>
                    </a:lnTo>
                    <a:lnTo>
                      <a:pt x="1703" y="431"/>
                    </a:lnTo>
                    <a:lnTo>
                      <a:pt x="1701" y="431"/>
                    </a:lnTo>
                    <a:lnTo>
                      <a:pt x="1698" y="431"/>
                    </a:lnTo>
                    <a:lnTo>
                      <a:pt x="1698" y="431"/>
                    </a:lnTo>
                    <a:lnTo>
                      <a:pt x="1695" y="431"/>
                    </a:lnTo>
                    <a:lnTo>
                      <a:pt x="1693" y="432"/>
                    </a:lnTo>
                    <a:lnTo>
                      <a:pt x="1690" y="435"/>
                    </a:lnTo>
                    <a:lnTo>
                      <a:pt x="1690" y="439"/>
                    </a:lnTo>
                    <a:lnTo>
                      <a:pt x="1690" y="439"/>
                    </a:lnTo>
                    <a:lnTo>
                      <a:pt x="1690" y="442"/>
                    </a:lnTo>
                    <a:lnTo>
                      <a:pt x="1688" y="445"/>
                    </a:lnTo>
                    <a:lnTo>
                      <a:pt x="1687" y="448"/>
                    </a:lnTo>
                    <a:lnTo>
                      <a:pt x="1688" y="449"/>
                    </a:lnTo>
                    <a:lnTo>
                      <a:pt x="1688" y="449"/>
                    </a:lnTo>
                    <a:lnTo>
                      <a:pt x="1688" y="451"/>
                    </a:lnTo>
                    <a:lnTo>
                      <a:pt x="1687" y="451"/>
                    </a:lnTo>
                    <a:lnTo>
                      <a:pt x="1685" y="452"/>
                    </a:lnTo>
                    <a:lnTo>
                      <a:pt x="1684" y="454"/>
                    </a:lnTo>
                    <a:lnTo>
                      <a:pt x="1684" y="454"/>
                    </a:lnTo>
                    <a:lnTo>
                      <a:pt x="1684" y="458"/>
                    </a:lnTo>
                    <a:lnTo>
                      <a:pt x="1682" y="458"/>
                    </a:lnTo>
                    <a:lnTo>
                      <a:pt x="1681" y="460"/>
                    </a:lnTo>
                    <a:lnTo>
                      <a:pt x="1681" y="460"/>
                    </a:lnTo>
                    <a:lnTo>
                      <a:pt x="1672" y="461"/>
                    </a:lnTo>
                    <a:lnTo>
                      <a:pt x="1668" y="464"/>
                    </a:lnTo>
                    <a:lnTo>
                      <a:pt x="1666" y="466"/>
                    </a:lnTo>
                    <a:lnTo>
                      <a:pt x="1665" y="467"/>
                    </a:lnTo>
                    <a:lnTo>
                      <a:pt x="1665" y="467"/>
                    </a:lnTo>
                    <a:lnTo>
                      <a:pt x="1665" y="470"/>
                    </a:lnTo>
                    <a:lnTo>
                      <a:pt x="1662" y="471"/>
                    </a:lnTo>
                    <a:lnTo>
                      <a:pt x="1659" y="474"/>
                    </a:lnTo>
                    <a:lnTo>
                      <a:pt x="1656" y="477"/>
                    </a:lnTo>
                    <a:lnTo>
                      <a:pt x="1656" y="477"/>
                    </a:lnTo>
                    <a:lnTo>
                      <a:pt x="1652" y="482"/>
                    </a:lnTo>
                    <a:lnTo>
                      <a:pt x="1647" y="484"/>
                    </a:lnTo>
                    <a:lnTo>
                      <a:pt x="1640" y="490"/>
                    </a:lnTo>
                    <a:lnTo>
                      <a:pt x="1634" y="498"/>
                    </a:lnTo>
                    <a:lnTo>
                      <a:pt x="1634" y="498"/>
                    </a:lnTo>
                    <a:lnTo>
                      <a:pt x="1628" y="503"/>
                    </a:lnTo>
                    <a:lnTo>
                      <a:pt x="1621" y="506"/>
                    </a:lnTo>
                    <a:lnTo>
                      <a:pt x="1617" y="509"/>
                    </a:lnTo>
                    <a:lnTo>
                      <a:pt x="1615" y="511"/>
                    </a:lnTo>
                    <a:lnTo>
                      <a:pt x="1615" y="511"/>
                    </a:lnTo>
                    <a:lnTo>
                      <a:pt x="1614" y="511"/>
                    </a:lnTo>
                    <a:lnTo>
                      <a:pt x="1611" y="512"/>
                    </a:lnTo>
                    <a:lnTo>
                      <a:pt x="1604" y="512"/>
                    </a:lnTo>
                    <a:lnTo>
                      <a:pt x="1604" y="512"/>
                    </a:lnTo>
                    <a:lnTo>
                      <a:pt x="1604" y="514"/>
                    </a:lnTo>
                    <a:lnTo>
                      <a:pt x="1604" y="517"/>
                    </a:lnTo>
                    <a:lnTo>
                      <a:pt x="1604" y="521"/>
                    </a:lnTo>
                    <a:lnTo>
                      <a:pt x="1601" y="527"/>
                    </a:lnTo>
                    <a:lnTo>
                      <a:pt x="1601" y="527"/>
                    </a:lnTo>
                    <a:lnTo>
                      <a:pt x="1595" y="533"/>
                    </a:lnTo>
                    <a:lnTo>
                      <a:pt x="1592" y="538"/>
                    </a:lnTo>
                    <a:lnTo>
                      <a:pt x="1591" y="546"/>
                    </a:lnTo>
                    <a:lnTo>
                      <a:pt x="1589" y="553"/>
                    </a:lnTo>
                    <a:lnTo>
                      <a:pt x="1589" y="553"/>
                    </a:lnTo>
                    <a:lnTo>
                      <a:pt x="1592" y="576"/>
                    </a:lnTo>
                    <a:lnTo>
                      <a:pt x="1594" y="590"/>
                    </a:lnTo>
                    <a:lnTo>
                      <a:pt x="1596" y="597"/>
                    </a:lnTo>
                    <a:lnTo>
                      <a:pt x="1596" y="597"/>
                    </a:lnTo>
                    <a:lnTo>
                      <a:pt x="1598" y="601"/>
                    </a:lnTo>
                    <a:lnTo>
                      <a:pt x="1598" y="608"/>
                    </a:lnTo>
                    <a:lnTo>
                      <a:pt x="1598" y="613"/>
                    </a:lnTo>
                    <a:lnTo>
                      <a:pt x="1599" y="617"/>
                    </a:lnTo>
                    <a:lnTo>
                      <a:pt x="1599" y="617"/>
                    </a:lnTo>
                    <a:lnTo>
                      <a:pt x="1601" y="619"/>
                    </a:lnTo>
                    <a:lnTo>
                      <a:pt x="1601" y="622"/>
                    </a:lnTo>
                    <a:lnTo>
                      <a:pt x="1602" y="626"/>
                    </a:lnTo>
                    <a:lnTo>
                      <a:pt x="1602" y="626"/>
                    </a:lnTo>
                    <a:lnTo>
                      <a:pt x="1605" y="625"/>
                    </a:lnTo>
                    <a:lnTo>
                      <a:pt x="1608" y="622"/>
                    </a:lnTo>
                    <a:lnTo>
                      <a:pt x="1615" y="614"/>
                    </a:lnTo>
                    <a:lnTo>
                      <a:pt x="1615" y="614"/>
                    </a:lnTo>
                    <a:lnTo>
                      <a:pt x="1618" y="611"/>
                    </a:lnTo>
                    <a:lnTo>
                      <a:pt x="1621" y="608"/>
                    </a:lnTo>
                    <a:lnTo>
                      <a:pt x="1621" y="608"/>
                    </a:lnTo>
                    <a:lnTo>
                      <a:pt x="1623" y="606"/>
                    </a:lnTo>
                    <a:lnTo>
                      <a:pt x="1623" y="603"/>
                    </a:lnTo>
                    <a:lnTo>
                      <a:pt x="1623" y="595"/>
                    </a:lnTo>
                    <a:lnTo>
                      <a:pt x="1623" y="595"/>
                    </a:lnTo>
                    <a:lnTo>
                      <a:pt x="1624" y="594"/>
                    </a:lnTo>
                    <a:lnTo>
                      <a:pt x="1627" y="594"/>
                    </a:lnTo>
                    <a:lnTo>
                      <a:pt x="1631" y="591"/>
                    </a:lnTo>
                    <a:lnTo>
                      <a:pt x="1631" y="591"/>
                    </a:lnTo>
                    <a:lnTo>
                      <a:pt x="1633" y="590"/>
                    </a:lnTo>
                    <a:lnTo>
                      <a:pt x="1636" y="590"/>
                    </a:lnTo>
                    <a:lnTo>
                      <a:pt x="1640" y="590"/>
                    </a:lnTo>
                    <a:lnTo>
                      <a:pt x="1640" y="590"/>
                    </a:lnTo>
                    <a:lnTo>
                      <a:pt x="1642" y="588"/>
                    </a:lnTo>
                    <a:lnTo>
                      <a:pt x="1640" y="585"/>
                    </a:lnTo>
                    <a:lnTo>
                      <a:pt x="1639" y="579"/>
                    </a:lnTo>
                    <a:lnTo>
                      <a:pt x="1639" y="579"/>
                    </a:lnTo>
                    <a:lnTo>
                      <a:pt x="1640" y="576"/>
                    </a:lnTo>
                    <a:lnTo>
                      <a:pt x="1643" y="573"/>
                    </a:lnTo>
                    <a:lnTo>
                      <a:pt x="1650" y="568"/>
                    </a:lnTo>
                    <a:lnTo>
                      <a:pt x="1650" y="568"/>
                    </a:lnTo>
                    <a:lnTo>
                      <a:pt x="1653" y="568"/>
                    </a:lnTo>
                    <a:lnTo>
                      <a:pt x="1658" y="568"/>
                    </a:lnTo>
                    <a:lnTo>
                      <a:pt x="1661" y="568"/>
                    </a:lnTo>
                    <a:lnTo>
                      <a:pt x="1665" y="566"/>
                    </a:lnTo>
                    <a:lnTo>
                      <a:pt x="1665" y="566"/>
                    </a:lnTo>
                    <a:lnTo>
                      <a:pt x="1666" y="562"/>
                    </a:lnTo>
                    <a:lnTo>
                      <a:pt x="1665" y="559"/>
                    </a:lnTo>
                    <a:lnTo>
                      <a:pt x="1662" y="555"/>
                    </a:lnTo>
                    <a:lnTo>
                      <a:pt x="1662" y="555"/>
                    </a:lnTo>
                    <a:lnTo>
                      <a:pt x="1662" y="552"/>
                    </a:lnTo>
                    <a:lnTo>
                      <a:pt x="1665" y="547"/>
                    </a:lnTo>
                    <a:lnTo>
                      <a:pt x="1668" y="543"/>
                    </a:lnTo>
                    <a:lnTo>
                      <a:pt x="1671" y="540"/>
                    </a:lnTo>
                    <a:lnTo>
                      <a:pt x="1671" y="540"/>
                    </a:lnTo>
                    <a:lnTo>
                      <a:pt x="1674" y="540"/>
                    </a:lnTo>
                    <a:lnTo>
                      <a:pt x="1675" y="540"/>
                    </a:lnTo>
                    <a:lnTo>
                      <a:pt x="1677" y="541"/>
                    </a:lnTo>
                    <a:lnTo>
                      <a:pt x="1679" y="540"/>
                    </a:lnTo>
                    <a:lnTo>
                      <a:pt x="1679" y="540"/>
                    </a:lnTo>
                    <a:lnTo>
                      <a:pt x="1681" y="537"/>
                    </a:lnTo>
                    <a:lnTo>
                      <a:pt x="1679" y="534"/>
                    </a:lnTo>
                    <a:lnTo>
                      <a:pt x="1677" y="533"/>
                    </a:lnTo>
                    <a:lnTo>
                      <a:pt x="1674" y="531"/>
                    </a:lnTo>
                    <a:lnTo>
                      <a:pt x="1674" y="531"/>
                    </a:lnTo>
                    <a:lnTo>
                      <a:pt x="1672" y="530"/>
                    </a:lnTo>
                    <a:lnTo>
                      <a:pt x="1672" y="527"/>
                    </a:lnTo>
                    <a:lnTo>
                      <a:pt x="1674" y="522"/>
                    </a:lnTo>
                    <a:lnTo>
                      <a:pt x="1677" y="518"/>
                    </a:lnTo>
                    <a:lnTo>
                      <a:pt x="1677" y="518"/>
                    </a:lnTo>
                    <a:lnTo>
                      <a:pt x="1679" y="515"/>
                    </a:lnTo>
                    <a:lnTo>
                      <a:pt x="1679" y="514"/>
                    </a:lnTo>
                    <a:lnTo>
                      <a:pt x="1678" y="514"/>
                    </a:lnTo>
                    <a:lnTo>
                      <a:pt x="1677" y="512"/>
                    </a:lnTo>
                    <a:lnTo>
                      <a:pt x="1677" y="512"/>
                    </a:lnTo>
                    <a:lnTo>
                      <a:pt x="1672" y="512"/>
                    </a:lnTo>
                    <a:lnTo>
                      <a:pt x="1669" y="512"/>
                    </a:lnTo>
                    <a:lnTo>
                      <a:pt x="1669" y="512"/>
                    </a:lnTo>
                    <a:lnTo>
                      <a:pt x="1666" y="512"/>
                    </a:lnTo>
                    <a:lnTo>
                      <a:pt x="1665" y="509"/>
                    </a:lnTo>
                    <a:lnTo>
                      <a:pt x="1665" y="505"/>
                    </a:lnTo>
                    <a:lnTo>
                      <a:pt x="1668" y="501"/>
                    </a:lnTo>
                    <a:lnTo>
                      <a:pt x="1668" y="501"/>
                    </a:lnTo>
                    <a:lnTo>
                      <a:pt x="1671" y="498"/>
                    </a:lnTo>
                    <a:lnTo>
                      <a:pt x="1674" y="495"/>
                    </a:lnTo>
                    <a:lnTo>
                      <a:pt x="1675" y="493"/>
                    </a:lnTo>
                    <a:lnTo>
                      <a:pt x="1677" y="490"/>
                    </a:lnTo>
                    <a:lnTo>
                      <a:pt x="1677" y="490"/>
                    </a:lnTo>
                    <a:lnTo>
                      <a:pt x="1678" y="486"/>
                    </a:lnTo>
                    <a:lnTo>
                      <a:pt x="1681" y="482"/>
                    </a:lnTo>
                    <a:lnTo>
                      <a:pt x="1685" y="476"/>
                    </a:lnTo>
                    <a:lnTo>
                      <a:pt x="1685" y="476"/>
                    </a:lnTo>
                    <a:lnTo>
                      <a:pt x="1688" y="474"/>
                    </a:lnTo>
                    <a:lnTo>
                      <a:pt x="1691" y="474"/>
                    </a:lnTo>
                    <a:lnTo>
                      <a:pt x="1695" y="474"/>
                    </a:lnTo>
                    <a:lnTo>
                      <a:pt x="1695" y="474"/>
                    </a:lnTo>
                    <a:lnTo>
                      <a:pt x="1697" y="476"/>
                    </a:lnTo>
                    <a:lnTo>
                      <a:pt x="1698" y="477"/>
                    </a:lnTo>
                    <a:lnTo>
                      <a:pt x="1698" y="477"/>
                    </a:lnTo>
                    <a:lnTo>
                      <a:pt x="1701" y="477"/>
                    </a:lnTo>
                    <a:lnTo>
                      <a:pt x="1701" y="477"/>
                    </a:lnTo>
                    <a:lnTo>
                      <a:pt x="1706" y="470"/>
                    </a:lnTo>
                    <a:lnTo>
                      <a:pt x="1709" y="467"/>
                    </a:lnTo>
                    <a:lnTo>
                      <a:pt x="1713" y="466"/>
                    </a:lnTo>
                    <a:lnTo>
                      <a:pt x="1713" y="466"/>
                    </a:lnTo>
                    <a:lnTo>
                      <a:pt x="1714" y="467"/>
                    </a:lnTo>
                    <a:lnTo>
                      <a:pt x="1714" y="470"/>
                    </a:lnTo>
                    <a:lnTo>
                      <a:pt x="1714" y="476"/>
                    </a:lnTo>
                    <a:lnTo>
                      <a:pt x="1714" y="476"/>
                    </a:lnTo>
                    <a:lnTo>
                      <a:pt x="1716" y="477"/>
                    </a:lnTo>
                    <a:lnTo>
                      <a:pt x="1717" y="476"/>
                    </a:lnTo>
                    <a:lnTo>
                      <a:pt x="1726" y="470"/>
                    </a:lnTo>
                    <a:lnTo>
                      <a:pt x="1726" y="470"/>
                    </a:lnTo>
                    <a:lnTo>
                      <a:pt x="1733" y="467"/>
                    </a:lnTo>
                    <a:lnTo>
                      <a:pt x="1741" y="466"/>
                    </a:lnTo>
                    <a:lnTo>
                      <a:pt x="1749" y="466"/>
                    </a:lnTo>
                    <a:lnTo>
                      <a:pt x="1755" y="467"/>
                    </a:lnTo>
                    <a:lnTo>
                      <a:pt x="1755" y="467"/>
                    </a:lnTo>
                    <a:lnTo>
                      <a:pt x="1758" y="470"/>
                    </a:lnTo>
                    <a:lnTo>
                      <a:pt x="1760" y="473"/>
                    </a:lnTo>
                    <a:lnTo>
                      <a:pt x="1762" y="474"/>
                    </a:lnTo>
                    <a:lnTo>
                      <a:pt x="1764" y="474"/>
                    </a:lnTo>
                    <a:lnTo>
                      <a:pt x="1764" y="474"/>
                    </a:lnTo>
                    <a:lnTo>
                      <a:pt x="1765" y="474"/>
                    </a:lnTo>
                    <a:lnTo>
                      <a:pt x="1765" y="471"/>
                    </a:lnTo>
                    <a:lnTo>
                      <a:pt x="1767" y="470"/>
                    </a:lnTo>
                    <a:lnTo>
                      <a:pt x="1768" y="468"/>
                    </a:lnTo>
                    <a:lnTo>
                      <a:pt x="1768" y="468"/>
                    </a:lnTo>
                    <a:lnTo>
                      <a:pt x="1777" y="464"/>
                    </a:lnTo>
                    <a:lnTo>
                      <a:pt x="1786" y="458"/>
                    </a:lnTo>
                    <a:lnTo>
                      <a:pt x="1786" y="458"/>
                    </a:lnTo>
                    <a:lnTo>
                      <a:pt x="1790" y="455"/>
                    </a:lnTo>
                    <a:lnTo>
                      <a:pt x="1793" y="454"/>
                    </a:lnTo>
                    <a:lnTo>
                      <a:pt x="1793" y="454"/>
                    </a:lnTo>
                    <a:lnTo>
                      <a:pt x="1795" y="452"/>
                    </a:lnTo>
                    <a:lnTo>
                      <a:pt x="1796" y="451"/>
                    </a:lnTo>
                    <a:lnTo>
                      <a:pt x="1797" y="451"/>
                    </a:lnTo>
                    <a:lnTo>
                      <a:pt x="1799" y="449"/>
                    </a:lnTo>
                    <a:lnTo>
                      <a:pt x="1799" y="449"/>
                    </a:lnTo>
                    <a:lnTo>
                      <a:pt x="1800" y="447"/>
                    </a:lnTo>
                    <a:lnTo>
                      <a:pt x="1805" y="445"/>
                    </a:lnTo>
                    <a:lnTo>
                      <a:pt x="1819" y="441"/>
                    </a:lnTo>
                    <a:lnTo>
                      <a:pt x="1819" y="441"/>
                    </a:lnTo>
                    <a:lnTo>
                      <a:pt x="1828" y="438"/>
                    </a:lnTo>
                    <a:lnTo>
                      <a:pt x="1835" y="435"/>
                    </a:lnTo>
                    <a:lnTo>
                      <a:pt x="1841" y="431"/>
                    </a:lnTo>
                    <a:lnTo>
                      <a:pt x="1843" y="429"/>
                    </a:lnTo>
                    <a:lnTo>
                      <a:pt x="1843" y="429"/>
                    </a:lnTo>
                    <a:lnTo>
                      <a:pt x="1844" y="428"/>
                    </a:lnTo>
                    <a:lnTo>
                      <a:pt x="1846" y="426"/>
                    </a:lnTo>
                    <a:lnTo>
                      <a:pt x="1847" y="426"/>
                    </a:lnTo>
                    <a:lnTo>
                      <a:pt x="1848" y="428"/>
                    </a:lnTo>
                    <a:lnTo>
                      <a:pt x="1848" y="428"/>
                    </a:lnTo>
                    <a:lnTo>
                      <a:pt x="1848" y="429"/>
                    </a:lnTo>
                    <a:lnTo>
                      <a:pt x="1851" y="429"/>
                    </a:lnTo>
                    <a:lnTo>
                      <a:pt x="1859" y="431"/>
                    </a:lnTo>
                    <a:lnTo>
                      <a:pt x="1859" y="431"/>
                    </a:lnTo>
                    <a:lnTo>
                      <a:pt x="1866" y="432"/>
                    </a:lnTo>
                    <a:lnTo>
                      <a:pt x="1869" y="431"/>
                    </a:lnTo>
                    <a:lnTo>
                      <a:pt x="1872" y="429"/>
                    </a:lnTo>
                    <a:lnTo>
                      <a:pt x="1872" y="429"/>
                    </a:lnTo>
                    <a:lnTo>
                      <a:pt x="1873" y="426"/>
                    </a:lnTo>
                    <a:lnTo>
                      <a:pt x="1873" y="423"/>
                    </a:lnTo>
                    <a:lnTo>
                      <a:pt x="1872" y="422"/>
                    </a:lnTo>
                    <a:lnTo>
                      <a:pt x="1870" y="419"/>
                    </a:lnTo>
                    <a:lnTo>
                      <a:pt x="1870" y="419"/>
                    </a:lnTo>
                    <a:lnTo>
                      <a:pt x="1870" y="417"/>
                    </a:lnTo>
                    <a:lnTo>
                      <a:pt x="1867" y="414"/>
                    </a:lnTo>
                    <a:lnTo>
                      <a:pt x="1864" y="412"/>
                    </a:lnTo>
                    <a:lnTo>
                      <a:pt x="1864" y="409"/>
                    </a:lnTo>
                    <a:lnTo>
                      <a:pt x="1864" y="409"/>
                    </a:lnTo>
                    <a:lnTo>
                      <a:pt x="1863" y="406"/>
                    </a:lnTo>
                    <a:lnTo>
                      <a:pt x="1862" y="401"/>
                    </a:lnTo>
                    <a:lnTo>
                      <a:pt x="1859" y="398"/>
                    </a:lnTo>
                    <a:lnTo>
                      <a:pt x="1856" y="397"/>
                    </a:lnTo>
                    <a:lnTo>
                      <a:pt x="1856" y="397"/>
                    </a:lnTo>
                    <a:lnTo>
                      <a:pt x="1854" y="398"/>
                    </a:lnTo>
                    <a:lnTo>
                      <a:pt x="1851" y="397"/>
                    </a:lnTo>
                    <a:lnTo>
                      <a:pt x="1850" y="396"/>
                    </a:lnTo>
                    <a:lnTo>
                      <a:pt x="1850" y="393"/>
                    </a:lnTo>
                    <a:lnTo>
                      <a:pt x="1850" y="393"/>
                    </a:lnTo>
                    <a:lnTo>
                      <a:pt x="1848" y="390"/>
                    </a:lnTo>
                    <a:lnTo>
                      <a:pt x="1847" y="388"/>
                    </a:lnTo>
                    <a:lnTo>
                      <a:pt x="1846" y="388"/>
                    </a:lnTo>
                    <a:lnTo>
                      <a:pt x="1846" y="388"/>
                    </a:lnTo>
                    <a:lnTo>
                      <a:pt x="1843" y="390"/>
                    </a:lnTo>
                    <a:lnTo>
                      <a:pt x="1840" y="390"/>
                    </a:lnTo>
                    <a:lnTo>
                      <a:pt x="1837" y="388"/>
                    </a:lnTo>
                    <a:lnTo>
                      <a:pt x="1835" y="387"/>
                    </a:lnTo>
                    <a:lnTo>
                      <a:pt x="1835" y="387"/>
                    </a:lnTo>
                    <a:lnTo>
                      <a:pt x="1837" y="385"/>
                    </a:lnTo>
                    <a:lnTo>
                      <a:pt x="1840" y="384"/>
                    </a:lnTo>
                    <a:lnTo>
                      <a:pt x="1843" y="382"/>
                    </a:lnTo>
                    <a:lnTo>
                      <a:pt x="1847" y="384"/>
                    </a:lnTo>
                    <a:lnTo>
                      <a:pt x="1847" y="384"/>
                    </a:lnTo>
                    <a:lnTo>
                      <a:pt x="1850" y="385"/>
                    </a:lnTo>
                    <a:lnTo>
                      <a:pt x="1851" y="387"/>
                    </a:lnTo>
                    <a:lnTo>
                      <a:pt x="1854" y="390"/>
                    </a:lnTo>
                    <a:lnTo>
                      <a:pt x="1854" y="390"/>
                    </a:lnTo>
                    <a:lnTo>
                      <a:pt x="1856" y="390"/>
                    </a:lnTo>
                    <a:lnTo>
                      <a:pt x="1860" y="390"/>
                    </a:lnTo>
                    <a:lnTo>
                      <a:pt x="1867" y="388"/>
                    </a:lnTo>
                    <a:lnTo>
                      <a:pt x="1867" y="388"/>
                    </a:lnTo>
                    <a:lnTo>
                      <a:pt x="1876" y="385"/>
                    </a:lnTo>
                    <a:lnTo>
                      <a:pt x="1880" y="382"/>
                    </a:lnTo>
                    <a:lnTo>
                      <a:pt x="1882" y="381"/>
                    </a:lnTo>
                    <a:lnTo>
                      <a:pt x="1882" y="381"/>
                    </a:lnTo>
                    <a:lnTo>
                      <a:pt x="1883" y="377"/>
                    </a:lnTo>
                    <a:lnTo>
                      <a:pt x="1883" y="375"/>
                    </a:lnTo>
                    <a:lnTo>
                      <a:pt x="1886" y="374"/>
                    </a:lnTo>
                    <a:lnTo>
                      <a:pt x="1886" y="374"/>
                    </a:lnTo>
                    <a:lnTo>
                      <a:pt x="1888" y="372"/>
                    </a:lnTo>
                    <a:lnTo>
                      <a:pt x="1888" y="371"/>
                    </a:lnTo>
                    <a:lnTo>
                      <a:pt x="1883" y="368"/>
                    </a:lnTo>
                    <a:lnTo>
                      <a:pt x="1883" y="368"/>
                    </a:lnTo>
                    <a:lnTo>
                      <a:pt x="1882" y="366"/>
                    </a:lnTo>
                    <a:lnTo>
                      <a:pt x="1882" y="363"/>
                    </a:lnTo>
                    <a:lnTo>
                      <a:pt x="1883" y="362"/>
                    </a:lnTo>
                    <a:lnTo>
                      <a:pt x="1885" y="362"/>
                    </a:lnTo>
                    <a:lnTo>
                      <a:pt x="1885" y="362"/>
                    </a:lnTo>
                    <a:lnTo>
                      <a:pt x="1886" y="360"/>
                    </a:lnTo>
                    <a:lnTo>
                      <a:pt x="1888" y="360"/>
                    </a:lnTo>
                    <a:lnTo>
                      <a:pt x="1888" y="359"/>
                    </a:lnTo>
                    <a:lnTo>
                      <a:pt x="1889" y="358"/>
                    </a:lnTo>
                    <a:lnTo>
                      <a:pt x="1889" y="358"/>
                    </a:lnTo>
                    <a:lnTo>
                      <a:pt x="1891" y="359"/>
                    </a:lnTo>
                    <a:lnTo>
                      <a:pt x="1895" y="358"/>
                    </a:lnTo>
                    <a:lnTo>
                      <a:pt x="1895" y="358"/>
                    </a:lnTo>
                    <a:lnTo>
                      <a:pt x="1896" y="358"/>
                    </a:lnTo>
                    <a:lnTo>
                      <a:pt x="1896" y="359"/>
                    </a:lnTo>
                    <a:lnTo>
                      <a:pt x="1894" y="363"/>
                    </a:lnTo>
                    <a:lnTo>
                      <a:pt x="1894" y="363"/>
                    </a:lnTo>
                    <a:lnTo>
                      <a:pt x="1894" y="366"/>
                    </a:lnTo>
                    <a:lnTo>
                      <a:pt x="1895" y="368"/>
                    </a:lnTo>
                    <a:lnTo>
                      <a:pt x="1898" y="372"/>
                    </a:lnTo>
                    <a:lnTo>
                      <a:pt x="1898" y="372"/>
                    </a:lnTo>
                    <a:lnTo>
                      <a:pt x="1899" y="374"/>
                    </a:lnTo>
                    <a:lnTo>
                      <a:pt x="1902" y="374"/>
                    </a:lnTo>
                    <a:lnTo>
                      <a:pt x="1907" y="374"/>
                    </a:lnTo>
                    <a:lnTo>
                      <a:pt x="1910" y="372"/>
                    </a:lnTo>
                    <a:lnTo>
                      <a:pt x="1910" y="372"/>
                    </a:lnTo>
                    <a:lnTo>
                      <a:pt x="1914" y="372"/>
                    </a:lnTo>
                    <a:lnTo>
                      <a:pt x="1920" y="374"/>
                    </a:lnTo>
                    <a:lnTo>
                      <a:pt x="1926" y="375"/>
                    </a:lnTo>
                    <a:lnTo>
                      <a:pt x="1929" y="378"/>
                    </a:lnTo>
                    <a:lnTo>
                      <a:pt x="1929" y="378"/>
                    </a:lnTo>
                    <a:lnTo>
                      <a:pt x="1930" y="384"/>
                    </a:lnTo>
                    <a:lnTo>
                      <a:pt x="1933" y="385"/>
                    </a:lnTo>
                    <a:lnTo>
                      <a:pt x="1936" y="388"/>
                    </a:lnTo>
                    <a:lnTo>
                      <a:pt x="1936" y="388"/>
                    </a:lnTo>
                    <a:lnTo>
                      <a:pt x="1945" y="390"/>
                    </a:lnTo>
                    <a:lnTo>
                      <a:pt x="1946" y="391"/>
                    </a:lnTo>
                    <a:lnTo>
                      <a:pt x="1947" y="393"/>
                    </a:lnTo>
                    <a:lnTo>
                      <a:pt x="1947" y="393"/>
                    </a:lnTo>
                    <a:lnTo>
                      <a:pt x="1950" y="396"/>
                    </a:lnTo>
                    <a:lnTo>
                      <a:pt x="1955" y="396"/>
                    </a:lnTo>
                    <a:lnTo>
                      <a:pt x="1955" y="396"/>
                    </a:lnTo>
                    <a:lnTo>
                      <a:pt x="1956" y="396"/>
                    </a:lnTo>
                    <a:lnTo>
                      <a:pt x="1958" y="397"/>
                    </a:lnTo>
                    <a:lnTo>
                      <a:pt x="1959" y="397"/>
                    </a:lnTo>
                    <a:lnTo>
                      <a:pt x="1962" y="397"/>
                    </a:lnTo>
                    <a:lnTo>
                      <a:pt x="1962" y="397"/>
                    </a:lnTo>
                    <a:lnTo>
                      <a:pt x="1963" y="396"/>
                    </a:lnTo>
                    <a:lnTo>
                      <a:pt x="1965" y="396"/>
                    </a:lnTo>
                    <a:lnTo>
                      <a:pt x="1966" y="396"/>
                    </a:lnTo>
                    <a:lnTo>
                      <a:pt x="1968" y="396"/>
                    </a:lnTo>
                    <a:lnTo>
                      <a:pt x="1968" y="396"/>
                    </a:lnTo>
                    <a:lnTo>
                      <a:pt x="1968" y="394"/>
                    </a:lnTo>
                    <a:lnTo>
                      <a:pt x="1968" y="393"/>
                    </a:lnTo>
                    <a:lnTo>
                      <a:pt x="1966" y="391"/>
                    </a:lnTo>
                    <a:lnTo>
                      <a:pt x="1963" y="390"/>
                    </a:lnTo>
                    <a:lnTo>
                      <a:pt x="1962" y="388"/>
                    </a:lnTo>
                    <a:lnTo>
                      <a:pt x="1962" y="388"/>
                    </a:lnTo>
                    <a:lnTo>
                      <a:pt x="1963" y="388"/>
                    </a:lnTo>
                    <a:lnTo>
                      <a:pt x="1965" y="388"/>
                    </a:lnTo>
                    <a:lnTo>
                      <a:pt x="1968" y="390"/>
                    </a:lnTo>
                    <a:lnTo>
                      <a:pt x="1968" y="390"/>
                    </a:lnTo>
                    <a:lnTo>
                      <a:pt x="1969" y="390"/>
                    </a:lnTo>
                    <a:lnTo>
                      <a:pt x="1969" y="387"/>
                    </a:lnTo>
                    <a:lnTo>
                      <a:pt x="1969" y="385"/>
                    </a:lnTo>
                    <a:lnTo>
                      <a:pt x="1969" y="384"/>
                    </a:lnTo>
                    <a:lnTo>
                      <a:pt x="1969" y="384"/>
                    </a:lnTo>
                    <a:lnTo>
                      <a:pt x="1971" y="382"/>
                    </a:lnTo>
                    <a:lnTo>
                      <a:pt x="1971" y="378"/>
                    </a:lnTo>
                    <a:lnTo>
                      <a:pt x="1969" y="375"/>
                    </a:lnTo>
                    <a:lnTo>
                      <a:pt x="1968" y="372"/>
                    </a:lnTo>
                    <a:lnTo>
                      <a:pt x="1968" y="372"/>
                    </a:lnTo>
                    <a:lnTo>
                      <a:pt x="1966" y="372"/>
                    </a:lnTo>
                    <a:lnTo>
                      <a:pt x="1968" y="371"/>
                    </a:lnTo>
                    <a:lnTo>
                      <a:pt x="1969" y="371"/>
                    </a:lnTo>
                    <a:lnTo>
                      <a:pt x="1971" y="371"/>
                    </a:lnTo>
                    <a:lnTo>
                      <a:pt x="1971" y="371"/>
                    </a:lnTo>
                    <a:lnTo>
                      <a:pt x="1975" y="374"/>
                    </a:lnTo>
                    <a:lnTo>
                      <a:pt x="1978" y="374"/>
                    </a:lnTo>
                    <a:lnTo>
                      <a:pt x="1985" y="374"/>
                    </a:lnTo>
                    <a:lnTo>
                      <a:pt x="1985" y="374"/>
                    </a:lnTo>
                    <a:lnTo>
                      <a:pt x="1985" y="374"/>
                    </a:lnTo>
                    <a:lnTo>
                      <a:pt x="1985" y="372"/>
                    </a:lnTo>
                    <a:lnTo>
                      <a:pt x="1982" y="371"/>
                    </a:lnTo>
                    <a:lnTo>
                      <a:pt x="1982" y="371"/>
                    </a:lnTo>
                    <a:lnTo>
                      <a:pt x="1981" y="371"/>
                    </a:lnTo>
                    <a:lnTo>
                      <a:pt x="1981" y="369"/>
                    </a:lnTo>
                    <a:lnTo>
                      <a:pt x="1982" y="369"/>
                    </a:lnTo>
                    <a:lnTo>
                      <a:pt x="1984" y="369"/>
                    </a:lnTo>
                    <a:lnTo>
                      <a:pt x="1984" y="369"/>
                    </a:lnTo>
                    <a:lnTo>
                      <a:pt x="1988" y="372"/>
                    </a:lnTo>
                    <a:lnTo>
                      <a:pt x="1990" y="371"/>
                    </a:lnTo>
                    <a:lnTo>
                      <a:pt x="1991" y="371"/>
                    </a:lnTo>
                    <a:lnTo>
                      <a:pt x="1991" y="371"/>
                    </a:lnTo>
                    <a:lnTo>
                      <a:pt x="1993" y="366"/>
                    </a:lnTo>
                    <a:lnTo>
                      <a:pt x="1994" y="365"/>
                    </a:lnTo>
                    <a:lnTo>
                      <a:pt x="1997" y="363"/>
                    </a:lnTo>
                    <a:lnTo>
                      <a:pt x="1997" y="363"/>
                    </a:lnTo>
                    <a:lnTo>
                      <a:pt x="1998" y="363"/>
                    </a:lnTo>
                    <a:lnTo>
                      <a:pt x="2000" y="363"/>
                    </a:lnTo>
                    <a:lnTo>
                      <a:pt x="2000" y="362"/>
                    </a:lnTo>
                    <a:lnTo>
                      <a:pt x="1998" y="360"/>
                    </a:lnTo>
                    <a:lnTo>
                      <a:pt x="1998" y="360"/>
                    </a:lnTo>
                    <a:close/>
                    <a:moveTo>
                      <a:pt x="1033" y="588"/>
                    </a:moveTo>
                    <a:lnTo>
                      <a:pt x="1033" y="588"/>
                    </a:lnTo>
                    <a:lnTo>
                      <a:pt x="1024" y="594"/>
                    </a:lnTo>
                    <a:lnTo>
                      <a:pt x="1014" y="598"/>
                    </a:lnTo>
                    <a:lnTo>
                      <a:pt x="1007" y="601"/>
                    </a:lnTo>
                    <a:lnTo>
                      <a:pt x="1004" y="604"/>
                    </a:lnTo>
                    <a:lnTo>
                      <a:pt x="1002" y="607"/>
                    </a:lnTo>
                    <a:lnTo>
                      <a:pt x="1002" y="607"/>
                    </a:lnTo>
                    <a:lnTo>
                      <a:pt x="1002" y="608"/>
                    </a:lnTo>
                    <a:lnTo>
                      <a:pt x="999" y="611"/>
                    </a:lnTo>
                    <a:lnTo>
                      <a:pt x="991" y="614"/>
                    </a:lnTo>
                    <a:lnTo>
                      <a:pt x="982" y="616"/>
                    </a:lnTo>
                    <a:lnTo>
                      <a:pt x="979" y="616"/>
                    </a:lnTo>
                    <a:lnTo>
                      <a:pt x="977" y="614"/>
                    </a:lnTo>
                    <a:lnTo>
                      <a:pt x="977" y="614"/>
                    </a:lnTo>
                    <a:lnTo>
                      <a:pt x="977" y="613"/>
                    </a:lnTo>
                    <a:lnTo>
                      <a:pt x="979" y="613"/>
                    </a:lnTo>
                    <a:lnTo>
                      <a:pt x="986" y="610"/>
                    </a:lnTo>
                    <a:lnTo>
                      <a:pt x="993" y="607"/>
                    </a:lnTo>
                    <a:lnTo>
                      <a:pt x="996" y="604"/>
                    </a:lnTo>
                    <a:lnTo>
                      <a:pt x="999" y="600"/>
                    </a:lnTo>
                    <a:lnTo>
                      <a:pt x="999" y="600"/>
                    </a:lnTo>
                    <a:lnTo>
                      <a:pt x="1002" y="597"/>
                    </a:lnTo>
                    <a:lnTo>
                      <a:pt x="1005" y="594"/>
                    </a:lnTo>
                    <a:lnTo>
                      <a:pt x="1014" y="587"/>
                    </a:lnTo>
                    <a:lnTo>
                      <a:pt x="1023" y="579"/>
                    </a:lnTo>
                    <a:lnTo>
                      <a:pt x="1027" y="575"/>
                    </a:lnTo>
                    <a:lnTo>
                      <a:pt x="1030" y="571"/>
                    </a:lnTo>
                    <a:lnTo>
                      <a:pt x="1030" y="571"/>
                    </a:lnTo>
                    <a:lnTo>
                      <a:pt x="1039" y="555"/>
                    </a:lnTo>
                    <a:lnTo>
                      <a:pt x="1043" y="549"/>
                    </a:lnTo>
                    <a:lnTo>
                      <a:pt x="1044" y="547"/>
                    </a:lnTo>
                    <a:lnTo>
                      <a:pt x="1046" y="547"/>
                    </a:lnTo>
                    <a:lnTo>
                      <a:pt x="1046" y="547"/>
                    </a:lnTo>
                    <a:lnTo>
                      <a:pt x="1046" y="549"/>
                    </a:lnTo>
                    <a:lnTo>
                      <a:pt x="1046" y="553"/>
                    </a:lnTo>
                    <a:lnTo>
                      <a:pt x="1044" y="565"/>
                    </a:lnTo>
                    <a:lnTo>
                      <a:pt x="1039" y="578"/>
                    </a:lnTo>
                    <a:lnTo>
                      <a:pt x="1036" y="584"/>
                    </a:lnTo>
                    <a:lnTo>
                      <a:pt x="1033" y="588"/>
                    </a:lnTo>
                    <a:lnTo>
                      <a:pt x="1033" y="588"/>
                    </a:lnTo>
                    <a:close/>
                    <a:moveTo>
                      <a:pt x="1076" y="181"/>
                    </a:moveTo>
                    <a:lnTo>
                      <a:pt x="1076" y="181"/>
                    </a:lnTo>
                    <a:lnTo>
                      <a:pt x="1075" y="183"/>
                    </a:lnTo>
                    <a:lnTo>
                      <a:pt x="1072" y="184"/>
                    </a:lnTo>
                    <a:lnTo>
                      <a:pt x="1069" y="185"/>
                    </a:lnTo>
                    <a:lnTo>
                      <a:pt x="1069" y="187"/>
                    </a:lnTo>
                    <a:lnTo>
                      <a:pt x="1069" y="187"/>
                    </a:lnTo>
                    <a:lnTo>
                      <a:pt x="1072" y="188"/>
                    </a:lnTo>
                    <a:lnTo>
                      <a:pt x="1074" y="188"/>
                    </a:lnTo>
                    <a:lnTo>
                      <a:pt x="1081" y="188"/>
                    </a:lnTo>
                    <a:lnTo>
                      <a:pt x="1088" y="187"/>
                    </a:lnTo>
                    <a:lnTo>
                      <a:pt x="1090" y="185"/>
                    </a:lnTo>
                    <a:lnTo>
                      <a:pt x="1091" y="183"/>
                    </a:lnTo>
                    <a:lnTo>
                      <a:pt x="1091" y="183"/>
                    </a:lnTo>
                    <a:lnTo>
                      <a:pt x="1090" y="181"/>
                    </a:lnTo>
                    <a:lnTo>
                      <a:pt x="1088" y="180"/>
                    </a:lnTo>
                    <a:lnTo>
                      <a:pt x="1084" y="178"/>
                    </a:lnTo>
                    <a:lnTo>
                      <a:pt x="1079" y="180"/>
                    </a:lnTo>
                    <a:lnTo>
                      <a:pt x="1076" y="181"/>
                    </a:lnTo>
                    <a:lnTo>
                      <a:pt x="1076" y="181"/>
                    </a:lnTo>
                    <a:close/>
                    <a:moveTo>
                      <a:pt x="446" y="9"/>
                    </a:moveTo>
                    <a:lnTo>
                      <a:pt x="446" y="9"/>
                    </a:lnTo>
                    <a:lnTo>
                      <a:pt x="450" y="9"/>
                    </a:lnTo>
                    <a:lnTo>
                      <a:pt x="453" y="7"/>
                    </a:lnTo>
                    <a:lnTo>
                      <a:pt x="455" y="6"/>
                    </a:lnTo>
                    <a:lnTo>
                      <a:pt x="457" y="5"/>
                    </a:lnTo>
                    <a:lnTo>
                      <a:pt x="457" y="5"/>
                    </a:lnTo>
                    <a:lnTo>
                      <a:pt x="465" y="5"/>
                    </a:lnTo>
                    <a:lnTo>
                      <a:pt x="468" y="5"/>
                    </a:lnTo>
                    <a:lnTo>
                      <a:pt x="468" y="2"/>
                    </a:lnTo>
                    <a:lnTo>
                      <a:pt x="468" y="2"/>
                    </a:lnTo>
                    <a:lnTo>
                      <a:pt x="463" y="0"/>
                    </a:lnTo>
                    <a:lnTo>
                      <a:pt x="455" y="0"/>
                    </a:lnTo>
                    <a:lnTo>
                      <a:pt x="449" y="0"/>
                    </a:lnTo>
                    <a:lnTo>
                      <a:pt x="447" y="2"/>
                    </a:lnTo>
                    <a:lnTo>
                      <a:pt x="446" y="3"/>
                    </a:lnTo>
                    <a:lnTo>
                      <a:pt x="446" y="3"/>
                    </a:lnTo>
                    <a:lnTo>
                      <a:pt x="446" y="3"/>
                    </a:lnTo>
                    <a:lnTo>
                      <a:pt x="444" y="5"/>
                    </a:lnTo>
                    <a:lnTo>
                      <a:pt x="439" y="5"/>
                    </a:lnTo>
                    <a:lnTo>
                      <a:pt x="431" y="6"/>
                    </a:lnTo>
                    <a:lnTo>
                      <a:pt x="431" y="6"/>
                    </a:lnTo>
                    <a:lnTo>
                      <a:pt x="433" y="7"/>
                    </a:lnTo>
                    <a:lnTo>
                      <a:pt x="436" y="9"/>
                    </a:lnTo>
                    <a:lnTo>
                      <a:pt x="446" y="9"/>
                    </a:lnTo>
                    <a:lnTo>
                      <a:pt x="446" y="9"/>
                    </a:lnTo>
                    <a:close/>
                    <a:moveTo>
                      <a:pt x="404" y="32"/>
                    </a:moveTo>
                    <a:lnTo>
                      <a:pt x="404" y="32"/>
                    </a:lnTo>
                    <a:lnTo>
                      <a:pt x="402" y="31"/>
                    </a:lnTo>
                    <a:lnTo>
                      <a:pt x="401" y="31"/>
                    </a:lnTo>
                    <a:lnTo>
                      <a:pt x="395" y="31"/>
                    </a:lnTo>
                    <a:lnTo>
                      <a:pt x="389" y="34"/>
                    </a:lnTo>
                    <a:lnTo>
                      <a:pt x="388" y="34"/>
                    </a:lnTo>
                    <a:lnTo>
                      <a:pt x="389" y="35"/>
                    </a:lnTo>
                    <a:lnTo>
                      <a:pt x="389" y="35"/>
                    </a:lnTo>
                    <a:lnTo>
                      <a:pt x="396" y="37"/>
                    </a:lnTo>
                    <a:lnTo>
                      <a:pt x="401" y="35"/>
                    </a:lnTo>
                    <a:lnTo>
                      <a:pt x="402" y="35"/>
                    </a:lnTo>
                    <a:lnTo>
                      <a:pt x="404" y="32"/>
                    </a:lnTo>
                    <a:lnTo>
                      <a:pt x="404" y="32"/>
                    </a:lnTo>
                    <a:close/>
                    <a:moveTo>
                      <a:pt x="447" y="28"/>
                    </a:moveTo>
                    <a:lnTo>
                      <a:pt x="447" y="28"/>
                    </a:lnTo>
                    <a:lnTo>
                      <a:pt x="447" y="29"/>
                    </a:lnTo>
                    <a:lnTo>
                      <a:pt x="446" y="31"/>
                    </a:lnTo>
                    <a:lnTo>
                      <a:pt x="439" y="31"/>
                    </a:lnTo>
                    <a:lnTo>
                      <a:pt x="439" y="31"/>
                    </a:lnTo>
                    <a:lnTo>
                      <a:pt x="434" y="32"/>
                    </a:lnTo>
                    <a:lnTo>
                      <a:pt x="431" y="34"/>
                    </a:lnTo>
                    <a:lnTo>
                      <a:pt x="431" y="37"/>
                    </a:lnTo>
                    <a:lnTo>
                      <a:pt x="431" y="38"/>
                    </a:lnTo>
                    <a:lnTo>
                      <a:pt x="431" y="38"/>
                    </a:lnTo>
                    <a:lnTo>
                      <a:pt x="437" y="40"/>
                    </a:lnTo>
                    <a:lnTo>
                      <a:pt x="446" y="40"/>
                    </a:lnTo>
                    <a:lnTo>
                      <a:pt x="453" y="40"/>
                    </a:lnTo>
                    <a:lnTo>
                      <a:pt x="457" y="37"/>
                    </a:lnTo>
                    <a:lnTo>
                      <a:pt x="457" y="37"/>
                    </a:lnTo>
                    <a:lnTo>
                      <a:pt x="460" y="34"/>
                    </a:lnTo>
                    <a:lnTo>
                      <a:pt x="465" y="34"/>
                    </a:lnTo>
                    <a:lnTo>
                      <a:pt x="468" y="34"/>
                    </a:lnTo>
                    <a:lnTo>
                      <a:pt x="471" y="31"/>
                    </a:lnTo>
                    <a:lnTo>
                      <a:pt x="471" y="31"/>
                    </a:lnTo>
                    <a:lnTo>
                      <a:pt x="469" y="29"/>
                    </a:lnTo>
                    <a:lnTo>
                      <a:pt x="468" y="29"/>
                    </a:lnTo>
                    <a:lnTo>
                      <a:pt x="459" y="28"/>
                    </a:lnTo>
                    <a:lnTo>
                      <a:pt x="450" y="26"/>
                    </a:lnTo>
                    <a:lnTo>
                      <a:pt x="449" y="28"/>
                    </a:lnTo>
                    <a:lnTo>
                      <a:pt x="447" y="28"/>
                    </a:lnTo>
                    <a:lnTo>
                      <a:pt x="447" y="28"/>
                    </a:lnTo>
                    <a:close/>
                    <a:moveTo>
                      <a:pt x="507" y="22"/>
                    </a:moveTo>
                    <a:lnTo>
                      <a:pt x="507" y="22"/>
                    </a:lnTo>
                    <a:lnTo>
                      <a:pt x="507" y="21"/>
                    </a:lnTo>
                    <a:lnTo>
                      <a:pt x="506" y="19"/>
                    </a:lnTo>
                    <a:lnTo>
                      <a:pt x="503" y="18"/>
                    </a:lnTo>
                    <a:lnTo>
                      <a:pt x="501" y="15"/>
                    </a:lnTo>
                    <a:lnTo>
                      <a:pt x="501" y="15"/>
                    </a:lnTo>
                    <a:lnTo>
                      <a:pt x="501" y="15"/>
                    </a:lnTo>
                    <a:lnTo>
                      <a:pt x="498" y="13"/>
                    </a:lnTo>
                    <a:lnTo>
                      <a:pt x="491" y="13"/>
                    </a:lnTo>
                    <a:lnTo>
                      <a:pt x="485" y="13"/>
                    </a:lnTo>
                    <a:lnTo>
                      <a:pt x="484" y="13"/>
                    </a:lnTo>
                    <a:lnTo>
                      <a:pt x="482" y="15"/>
                    </a:lnTo>
                    <a:lnTo>
                      <a:pt x="482" y="15"/>
                    </a:lnTo>
                    <a:lnTo>
                      <a:pt x="482" y="16"/>
                    </a:lnTo>
                    <a:lnTo>
                      <a:pt x="481" y="18"/>
                    </a:lnTo>
                    <a:lnTo>
                      <a:pt x="476" y="21"/>
                    </a:lnTo>
                    <a:lnTo>
                      <a:pt x="473" y="24"/>
                    </a:lnTo>
                    <a:lnTo>
                      <a:pt x="472" y="25"/>
                    </a:lnTo>
                    <a:lnTo>
                      <a:pt x="473" y="26"/>
                    </a:lnTo>
                    <a:lnTo>
                      <a:pt x="473" y="26"/>
                    </a:lnTo>
                    <a:lnTo>
                      <a:pt x="478" y="28"/>
                    </a:lnTo>
                    <a:lnTo>
                      <a:pt x="482" y="28"/>
                    </a:lnTo>
                    <a:lnTo>
                      <a:pt x="492" y="28"/>
                    </a:lnTo>
                    <a:lnTo>
                      <a:pt x="501" y="25"/>
                    </a:lnTo>
                    <a:lnTo>
                      <a:pt x="507" y="22"/>
                    </a:lnTo>
                    <a:lnTo>
                      <a:pt x="507" y="22"/>
                    </a:lnTo>
                    <a:close/>
                    <a:moveTo>
                      <a:pt x="452" y="16"/>
                    </a:moveTo>
                    <a:lnTo>
                      <a:pt x="452" y="16"/>
                    </a:lnTo>
                    <a:lnTo>
                      <a:pt x="452" y="13"/>
                    </a:lnTo>
                    <a:lnTo>
                      <a:pt x="450" y="13"/>
                    </a:lnTo>
                    <a:lnTo>
                      <a:pt x="446" y="12"/>
                    </a:lnTo>
                    <a:lnTo>
                      <a:pt x="439" y="12"/>
                    </a:lnTo>
                    <a:lnTo>
                      <a:pt x="431" y="10"/>
                    </a:lnTo>
                    <a:lnTo>
                      <a:pt x="431" y="10"/>
                    </a:lnTo>
                    <a:lnTo>
                      <a:pt x="425" y="9"/>
                    </a:lnTo>
                    <a:lnTo>
                      <a:pt x="422" y="9"/>
                    </a:lnTo>
                    <a:lnTo>
                      <a:pt x="421" y="9"/>
                    </a:lnTo>
                    <a:lnTo>
                      <a:pt x="421" y="10"/>
                    </a:lnTo>
                    <a:lnTo>
                      <a:pt x="424" y="13"/>
                    </a:lnTo>
                    <a:lnTo>
                      <a:pt x="424" y="13"/>
                    </a:lnTo>
                    <a:lnTo>
                      <a:pt x="424" y="13"/>
                    </a:lnTo>
                    <a:lnTo>
                      <a:pt x="422" y="15"/>
                    </a:lnTo>
                    <a:lnTo>
                      <a:pt x="417" y="16"/>
                    </a:lnTo>
                    <a:lnTo>
                      <a:pt x="412" y="18"/>
                    </a:lnTo>
                    <a:lnTo>
                      <a:pt x="411" y="19"/>
                    </a:lnTo>
                    <a:lnTo>
                      <a:pt x="411" y="21"/>
                    </a:lnTo>
                    <a:lnTo>
                      <a:pt x="411" y="21"/>
                    </a:lnTo>
                    <a:lnTo>
                      <a:pt x="414" y="22"/>
                    </a:lnTo>
                    <a:lnTo>
                      <a:pt x="420" y="24"/>
                    </a:lnTo>
                    <a:lnTo>
                      <a:pt x="433" y="24"/>
                    </a:lnTo>
                    <a:lnTo>
                      <a:pt x="446" y="21"/>
                    </a:lnTo>
                    <a:lnTo>
                      <a:pt x="450" y="19"/>
                    </a:lnTo>
                    <a:lnTo>
                      <a:pt x="452" y="16"/>
                    </a:lnTo>
                    <a:lnTo>
                      <a:pt x="452" y="16"/>
                    </a:lnTo>
                    <a:close/>
                    <a:moveTo>
                      <a:pt x="401" y="209"/>
                    </a:moveTo>
                    <a:lnTo>
                      <a:pt x="401" y="209"/>
                    </a:lnTo>
                    <a:lnTo>
                      <a:pt x="399" y="212"/>
                    </a:lnTo>
                    <a:lnTo>
                      <a:pt x="399" y="213"/>
                    </a:lnTo>
                    <a:lnTo>
                      <a:pt x="396" y="215"/>
                    </a:lnTo>
                    <a:lnTo>
                      <a:pt x="392" y="215"/>
                    </a:lnTo>
                    <a:lnTo>
                      <a:pt x="392" y="215"/>
                    </a:lnTo>
                    <a:lnTo>
                      <a:pt x="389" y="215"/>
                    </a:lnTo>
                    <a:lnTo>
                      <a:pt x="390" y="218"/>
                    </a:lnTo>
                    <a:lnTo>
                      <a:pt x="393" y="219"/>
                    </a:lnTo>
                    <a:lnTo>
                      <a:pt x="396" y="222"/>
                    </a:lnTo>
                    <a:lnTo>
                      <a:pt x="396" y="222"/>
                    </a:lnTo>
                    <a:lnTo>
                      <a:pt x="395" y="225"/>
                    </a:lnTo>
                    <a:lnTo>
                      <a:pt x="392" y="225"/>
                    </a:lnTo>
                    <a:lnTo>
                      <a:pt x="390" y="226"/>
                    </a:lnTo>
                    <a:lnTo>
                      <a:pt x="389" y="229"/>
                    </a:lnTo>
                    <a:lnTo>
                      <a:pt x="389" y="229"/>
                    </a:lnTo>
                    <a:lnTo>
                      <a:pt x="388" y="231"/>
                    </a:lnTo>
                    <a:lnTo>
                      <a:pt x="386" y="232"/>
                    </a:lnTo>
                    <a:lnTo>
                      <a:pt x="382" y="232"/>
                    </a:lnTo>
                    <a:lnTo>
                      <a:pt x="377" y="234"/>
                    </a:lnTo>
                    <a:lnTo>
                      <a:pt x="376" y="235"/>
                    </a:lnTo>
                    <a:lnTo>
                      <a:pt x="374" y="237"/>
                    </a:lnTo>
                    <a:lnTo>
                      <a:pt x="374" y="237"/>
                    </a:lnTo>
                    <a:lnTo>
                      <a:pt x="374" y="241"/>
                    </a:lnTo>
                    <a:lnTo>
                      <a:pt x="377" y="244"/>
                    </a:lnTo>
                    <a:lnTo>
                      <a:pt x="386" y="244"/>
                    </a:lnTo>
                    <a:lnTo>
                      <a:pt x="386" y="244"/>
                    </a:lnTo>
                    <a:lnTo>
                      <a:pt x="388" y="245"/>
                    </a:lnTo>
                    <a:lnTo>
                      <a:pt x="388" y="247"/>
                    </a:lnTo>
                    <a:lnTo>
                      <a:pt x="386" y="250"/>
                    </a:lnTo>
                    <a:lnTo>
                      <a:pt x="388" y="251"/>
                    </a:lnTo>
                    <a:lnTo>
                      <a:pt x="388" y="253"/>
                    </a:lnTo>
                    <a:lnTo>
                      <a:pt x="388" y="253"/>
                    </a:lnTo>
                    <a:lnTo>
                      <a:pt x="390" y="254"/>
                    </a:lnTo>
                    <a:lnTo>
                      <a:pt x="393" y="254"/>
                    </a:lnTo>
                    <a:lnTo>
                      <a:pt x="393" y="253"/>
                    </a:lnTo>
                    <a:lnTo>
                      <a:pt x="392" y="250"/>
                    </a:lnTo>
                    <a:lnTo>
                      <a:pt x="392" y="250"/>
                    </a:lnTo>
                    <a:lnTo>
                      <a:pt x="392" y="247"/>
                    </a:lnTo>
                    <a:lnTo>
                      <a:pt x="393" y="247"/>
                    </a:lnTo>
                    <a:lnTo>
                      <a:pt x="398" y="248"/>
                    </a:lnTo>
                    <a:lnTo>
                      <a:pt x="402" y="251"/>
                    </a:lnTo>
                    <a:lnTo>
                      <a:pt x="402" y="254"/>
                    </a:lnTo>
                    <a:lnTo>
                      <a:pt x="402" y="255"/>
                    </a:lnTo>
                    <a:lnTo>
                      <a:pt x="402" y="255"/>
                    </a:lnTo>
                    <a:lnTo>
                      <a:pt x="401" y="257"/>
                    </a:lnTo>
                    <a:lnTo>
                      <a:pt x="401" y="258"/>
                    </a:lnTo>
                    <a:lnTo>
                      <a:pt x="405" y="261"/>
                    </a:lnTo>
                    <a:lnTo>
                      <a:pt x="411" y="263"/>
                    </a:lnTo>
                    <a:lnTo>
                      <a:pt x="417" y="264"/>
                    </a:lnTo>
                    <a:lnTo>
                      <a:pt x="417" y="264"/>
                    </a:lnTo>
                    <a:lnTo>
                      <a:pt x="434" y="266"/>
                    </a:lnTo>
                    <a:lnTo>
                      <a:pt x="443" y="266"/>
                    </a:lnTo>
                    <a:lnTo>
                      <a:pt x="446" y="266"/>
                    </a:lnTo>
                    <a:lnTo>
                      <a:pt x="447" y="264"/>
                    </a:lnTo>
                    <a:lnTo>
                      <a:pt x="447" y="264"/>
                    </a:lnTo>
                    <a:lnTo>
                      <a:pt x="446" y="261"/>
                    </a:lnTo>
                    <a:lnTo>
                      <a:pt x="441" y="258"/>
                    </a:lnTo>
                    <a:lnTo>
                      <a:pt x="437" y="254"/>
                    </a:lnTo>
                    <a:lnTo>
                      <a:pt x="431" y="250"/>
                    </a:lnTo>
                    <a:lnTo>
                      <a:pt x="431" y="250"/>
                    </a:lnTo>
                    <a:lnTo>
                      <a:pt x="427" y="244"/>
                    </a:lnTo>
                    <a:lnTo>
                      <a:pt x="424" y="237"/>
                    </a:lnTo>
                    <a:lnTo>
                      <a:pt x="422" y="232"/>
                    </a:lnTo>
                    <a:lnTo>
                      <a:pt x="422" y="229"/>
                    </a:lnTo>
                    <a:lnTo>
                      <a:pt x="424" y="226"/>
                    </a:lnTo>
                    <a:lnTo>
                      <a:pt x="427" y="225"/>
                    </a:lnTo>
                    <a:lnTo>
                      <a:pt x="427" y="225"/>
                    </a:lnTo>
                    <a:lnTo>
                      <a:pt x="431" y="220"/>
                    </a:lnTo>
                    <a:lnTo>
                      <a:pt x="431" y="218"/>
                    </a:lnTo>
                    <a:lnTo>
                      <a:pt x="433" y="215"/>
                    </a:lnTo>
                    <a:lnTo>
                      <a:pt x="437" y="210"/>
                    </a:lnTo>
                    <a:lnTo>
                      <a:pt x="437" y="210"/>
                    </a:lnTo>
                    <a:lnTo>
                      <a:pt x="440" y="206"/>
                    </a:lnTo>
                    <a:lnTo>
                      <a:pt x="441" y="203"/>
                    </a:lnTo>
                    <a:lnTo>
                      <a:pt x="443" y="200"/>
                    </a:lnTo>
                    <a:lnTo>
                      <a:pt x="447" y="199"/>
                    </a:lnTo>
                    <a:lnTo>
                      <a:pt x="447" y="199"/>
                    </a:lnTo>
                    <a:lnTo>
                      <a:pt x="449" y="199"/>
                    </a:lnTo>
                    <a:lnTo>
                      <a:pt x="450" y="197"/>
                    </a:lnTo>
                    <a:lnTo>
                      <a:pt x="450" y="194"/>
                    </a:lnTo>
                    <a:lnTo>
                      <a:pt x="450" y="193"/>
                    </a:lnTo>
                    <a:lnTo>
                      <a:pt x="452" y="191"/>
                    </a:lnTo>
                    <a:lnTo>
                      <a:pt x="453" y="191"/>
                    </a:lnTo>
                    <a:lnTo>
                      <a:pt x="453" y="191"/>
                    </a:lnTo>
                    <a:lnTo>
                      <a:pt x="457" y="188"/>
                    </a:lnTo>
                    <a:lnTo>
                      <a:pt x="460" y="185"/>
                    </a:lnTo>
                    <a:lnTo>
                      <a:pt x="460" y="183"/>
                    </a:lnTo>
                    <a:lnTo>
                      <a:pt x="460" y="180"/>
                    </a:lnTo>
                    <a:lnTo>
                      <a:pt x="460" y="180"/>
                    </a:lnTo>
                    <a:lnTo>
                      <a:pt x="460" y="178"/>
                    </a:lnTo>
                    <a:lnTo>
                      <a:pt x="460" y="178"/>
                    </a:lnTo>
                    <a:lnTo>
                      <a:pt x="465" y="178"/>
                    </a:lnTo>
                    <a:lnTo>
                      <a:pt x="468" y="177"/>
                    </a:lnTo>
                    <a:lnTo>
                      <a:pt x="472" y="175"/>
                    </a:lnTo>
                    <a:lnTo>
                      <a:pt x="472" y="175"/>
                    </a:lnTo>
                    <a:lnTo>
                      <a:pt x="475" y="174"/>
                    </a:lnTo>
                    <a:lnTo>
                      <a:pt x="479" y="172"/>
                    </a:lnTo>
                    <a:lnTo>
                      <a:pt x="484" y="171"/>
                    </a:lnTo>
                    <a:lnTo>
                      <a:pt x="487" y="168"/>
                    </a:lnTo>
                    <a:lnTo>
                      <a:pt x="487" y="168"/>
                    </a:lnTo>
                    <a:lnTo>
                      <a:pt x="489" y="165"/>
                    </a:lnTo>
                    <a:lnTo>
                      <a:pt x="495" y="162"/>
                    </a:lnTo>
                    <a:lnTo>
                      <a:pt x="513" y="156"/>
                    </a:lnTo>
                    <a:lnTo>
                      <a:pt x="533" y="149"/>
                    </a:lnTo>
                    <a:lnTo>
                      <a:pt x="552" y="143"/>
                    </a:lnTo>
                    <a:lnTo>
                      <a:pt x="552" y="143"/>
                    </a:lnTo>
                    <a:lnTo>
                      <a:pt x="568" y="139"/>
                    </a:lnTo>
                    <a:lnTo>
                      <a:pt x="578" y="133"/>
                    </a:lnTo>
                    <a:lnTo>
                      <a:pt x="583" y="130"/>
                    </a:lnTo>
                    <a:lnTo>
                      <a:pt x="584" y="129"/>
                    </a:lnTo>
                    <a:lnTo>
                      <a:pt x="584" y="126"/>
                    </a:lnTo>
                    <a:lnTo>
                      <a:pt x="583" y="123"/>
                    </a:lnTo>
                    <a:lnTo>
                      <a:pt x="583" y="123"/>
                    </a:lnTo>
                    <a:lnTo>
                      <a:pt x="578" y="121"/>
                    </a:lnTo>
                    <a:lnTo>
                      <a:pt x="574" y="120"/>
                    </a:lnTo>
                    <a:lnTo>
                      <a:pt x="564" y="123"/>
                    </a:lnTo>
                    <a:lnTo>
                      <a:pt x="554" y="126"/>
                    </a:lnTo>
                    <a:lnTo>
                      <a:pt x="546" y="130"/>
                    </a:lnTo>
                    <a:lnTo>
                      <a:pt x="546" y="130"/>
                    </a:lnTo>
                    <a:lnTo>
                      <a:pt x="542" y="131"/>
                    </a:lnTo>
                    <a:lnTo>
                      <a:pt x="536" y="133"/>
                    </a:lnTo>
                    <a:lnTo>
                      <a:pt x="532" y="133"/>
                    </a:lnTo>
                    <a:lnTo>
                      <a:pt x="527" y="134"/>
                    </a:lnTo>
                    <a:lnTo>
                      <a:pt x="527" y="134"/>
                    </a:lnTo>
                    <a:lnTo>
                      <a:pt x="522" y="136"/>
                    </a:lnTo>
                    <a:lnTo>
                      <a:pt x="516" y="137"/>
                    </a:lnTo>
                    <a:lnTo>
                      <a:pt x="510" y="137"/>
                    </a:lnTo>
                    <a:lnTo>
                      <a:pt x="504" y="136"/>
                    </a:lnTo>
                    <a:lnTo>
                      <a:pt x="504" y="136"/>
                    </a:lnTo>
                    <a:lnTo>
                      <a:pt x="501" y="136"/>
                    </a:lnTo>
                    <a:lnTo>
                      <a:pt x="500" y="136"/>
                    </a:lnTo>
                    <a:lnTo>
                      <a:pt x="495" y="137"/>
                    </a:lnTo>
                    <a:lnTo>
                      <a:pt x="491" y="139"/>
                    </a:lnTo>
                    <a:lnTo>
                      <a:pt x="487" y="140"/>
                    </a:lnTo>
                    <a:lnTo>
                      <a:pt x="487" y="140"/>
                    </a:lnTo>
                    <a:lnTo>
                      <a:pt x="484" y="140"/>
                    </a:lnTo>
                    <a:lnTo>
                      <a:pt x="479" y="143"/>
                    </a:lnTo>
                    <a:lnTo>
                      <a:pt x="476" y="145"/>
                    </a:lnTo>
                    <a:lnTo>
                      <a:pt x="472" y="145"/>
                    </a:lnTo>
                    <a:lnTo>
                      <a:pt x="472" y="145"/>
                    </a:lnTo>
                    <a:lnTo>
                      <a:pt x="468" y="145"/>
                    </a:lnTo>
                    <a:lnTo>
                      <a:pt x="463" y="146"/>
                    </a:lnTo>
                    <a:lnTo>
                      <a:pt x="459" y="149"/>
                    </a:lnTo>
                    <a:lnTo>
                      <a:pt x="457" y="150"/>
                    </a:lnTo>
                    <a:lnTo>
                      <a:pt x="457" y="150"/>
                    </a:lnTo>
                    <a:lnTo>
                      <a:pt x="455" y="153"/>
                    </a:lnTo>
                    <a:lnTo>
                      <a:pt x="452" y="153"/>
                    </a:lnTo>
                    <a:lnTo>
                      <a:pt x="449" y="155"/>
                    </a:lnTo>
                    <a:lnTo>
                      <a:pt x="447" y="156"/>
                    </a:lnTo>
                    <a:lnTo>
                      <a:pt x="447" y="156"/>
                    </a:lnTo>
                    <a:lnTo>
                      <a:pt x="447" y="159"/>
                    </a:lnTo>
                    <a:lnTo>
                      <a:pt x="444" y="161"/>
                    </a:lnTo>
                    <a:lnTo>
                      <a:pt x="441" y="162"/>
                    </a:lnTo>
                    <a:lnTo>
                      <a:pt x="439" y="161"/>
                    </a:lnTo>
                    <a:lnTo>
                      <a:pt x="439" y="161"/>
                    </a:lnTo>
                    <a:lnTo>
                      <a:pt x="436" y="159"/>
                    </a:lnTo>
                    <a:lnTo>
                      <a:pt x="433" y="161"/>
                    </a:lnTo>
                    <a:lnTo>
                      <a:pt x="433" y="165"/>
                    </a:lnTo>
                    <a:lnTo>
                      <a:pt x="436" y="168"/>
                    </a:lnTo>
                    <a:lnTo>
                      <a:pt x="436" y="168"/>
                    </a:lnTo>
                    <a:lnTo>
                      <a:pt x="436" y="169"/>
                    </a:lnTo>
                    <a:lnTo>
                      <a:pt x="436" y="171"/>
                    </a:lnTo>
                    <a:lnTo>
                      <a:pt x="433" y="172"/>
                    </a:lnTo>
                    <a:lnTo>
                      <a:pt x="430" y="174"/>
                    </a:lnTo>
                    <a:lnTo>
                      <a:pt x="428" y="175"/>
                    </a:lnTo>
                    <a:lnTo>
                      <a:pt x="428" y="175"/>
                    </a:lnTo>
                    <a:lnTo>
                      <a:pt x="428" y="175"/>
                    </a:lnTo>
                    <a:lnTo>
                      <a:pt x="428" y="178"/>
                    </a:lnTo>
                    <a:lnTo>
                      <a:pt x="427" y="180"/>
                    </a:lnTo>
                    <a:lnTo>
                      <a:pt x="425" y="181"/>
                    </a:lnTo>
                    <a:lnTo>
                      <a:pt x="425" y="184"/>
                    </a:lnTo>
                    <a:lnTo>
                      <a:pt x="425" y="184"/>
                    </a:lnTo>
                    <a:lnTo>
                      <a:pt x="425" y="185"/>
                    </a:lnTo>
                    <a:lnTo>
                      <a:pt x="422" y="187"/>
                    </a:lnTo>
                    <a:lnTo>
                      <a:pt x="415" y="188"/>
                    </a:lnTo>
                    <a:lnTo>
                      <a:pt x="415" y="188"/>
                    </a:lnTo>
                    <a:lnTo>
                      <a:pt x="412" y="190"/>
                    </a:lnTo>
                    <a:lnTo>
                      <a:pt x="409" y="193"/>
                    </a:lnTo>
                    <a:lnTo>
                      <a:pt x="411" y="196"/>
                    </a:lnTo>
                    <a:lnTo>
                      <a:pt x="414" y="197"/>
                    </a:lnTo>
                    <a:lnTo>
                      <a:pt x="414" y="197"/>
                    </a:lnTo>
                    <a:lnTo>
                      <a:pt x="415" y="197"/>
                    </a:lnTo>
                    <a:lnTo>
                      <a:pt x="414" y="199"/>
                    </a:lnTo>
                    <a:lnTo>
                      <a:pt x="412" y="200"/>
                    </a:lnTo>
                    <a:lnTo>
                      <a:pt x="411" y="201"/>
                    </a:lnTo>
                    <a:lnTo>
                      <a:pt x="411" y="203"/>
                    </a:lnTo>
                    <a:lnTo>
                      <a:pt x="411" y="203"/>
                    </a:lnTo>
                    <a:lnTo>
                      <a:pt x="411" y="204"/>
                    </a:lnTo>
                    <a:lnTo>
                      <a:pt x="409" y="206"/>
                    </a:lnTo>
                    <a:lnTo>
                      <a:pt x="405" y="207"/>
                    </a:lnTo>
                    <a:lnTo>
                      <a:pt x="402" y="207"/>
                    </a:lnTo>
                    <a:lnTo>
                      <a:pt x="401" y="207"/>
                    </a:lnTo>
                    <a:lnTo>
                      <a:pt x="401" y="209"/>
                    </a:lnTo>
                    <a:lnTo>
                      <a:pt x="401" y="209"/>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5" name="Freeform 164">
                <a:extLst>
                  <a:ext uri="{FF2B5EF4-FFF2-40B4-BE49-F238E27FC236}">
                    <a16:creationId xmlns:a16="http://schemas.microsoft.com/office/drawing/2014/main" id="{6AE9A39E-A3B3-0DE9-C2AE-F5196980BFA3}"/>
                  </a:ext>
                </a:extLst>
              </p:cNvPr>
              <p:cNvSpPr>
                <a:spLocks/>
              </p:cNvSpPr>
              <p:nvPr/>
            </p:nvSpPr>
            <p:spPr bwMode="auto">
              <a:xfrm>
                <a:off x="3736975" y="4906963"/>
                <a:ext cx="341313" cy="350838"/>
              </a:xfrm>
              <a:custGeom>
                <a:avLst/>
                <a:gdLst>
                  <a:gd name="T0" fmla="*/ 190 w 215"/>
                  <a:gd name="T1" fmla="*/ 122 h 221"/>
                  <a:gd name="T2" fmla="*/ 192 w 215"/>
                  <a:gd name="T3" fmla="*/ 103 h 221"/>
                  <a:gd name="T4" fmla="*/ 189 w 215"/>
                  <a:gd name="T5" fmla="*/ 93 h 221"/>
                  <a:gd name="T6" fmla="*/ 192 w 215"/>
                  <a:gd name="T7" fmla="*/ 87 h 221"/>
                  <a:gd name="T8" fmla="*/ 193 w 215"/>
                  <a:gd name="T9" fmla="*/ 80 h 221"/>
                  <a:gd name="T10" fmla="*/ 196 w 215"/>
                  <a:gd name="T11" fmla="*/ 70 h 221"/>
                  <a:gd name="T12" fmla="*/ 201 w 215"/>
                  <a:gd name="T13" fmla="*/ 54 h 221"/>
                  <a:gd name="T14" fmla="*/ 206 w 215"/>
                  <a:gd name="T15" fmla="*/ 45 h 221"/>
                  <a:gd name="T16" fmla="*/ 214 w 215"/>
                  <a:gd name="T17" fmla="*/ 39 h 221"/>
                  <a:gd name="T18" fmla="*/ 211 w 215"/>
                  <a:gd name="T19" fmla="*/ 32 h 221"/>
                  <a:gd name="T20" fmla="*/ 212 w 215"/>
                  <a:gd name="T21" fmla="*/ 20 h 221"/>
                  <a:gd name="T22" fmla="*/ 195 w 215"/>
                  <a:gd name="T23" fmla="*/ 8 h 221"/>
                  <a:gd name="T24" fmla="*/ 186 w 215"/>
                  <a:gd name="T25" fmla="*/ 8 h 221"/>
                  <a:gd name="T26" fmla="*/ 179 w 215"/>
                  <a:gd name="T27" fmla="*/ 8 h 221"/>
                  <a:gd name="T28" fmla="*/ 170 w 215"/>
                  <a:gd name="T29" fmla="*/ 0 h 221"/>
                  <a:gd name="T30" fmla="*/ 153 w 215"/>
                  <a:gd name="T31" fmla="*/ 0 h 221"/>
                  <a:gd name="T32" fmla="*/ 145 w 215"/>
                  <a:gd name="T33" fmla="*/ 3 h 221"/>
                  <a:gd name="T34" fmla="*/ 128 w 215"/>
                  <a:gd name="T35" fmla="*/ 6 h 221"/>
                  <a:gd name="T36" fmla="*/ 118 w 215"/>
                  <a:gd name="T37" fmla="*/ 6 h 221"/>
                  <a:gd name="T38" fmla="*/ 90 w 215"/>
                  <a:gd name="T39" fmla="*/ 6 h 221"/>
                  <a:gd name="T40" fmla="*/ 75 w 215"/>
                  <a:gd name="T41" fmla="*/ 7 h 221"/>
                  <a:gd name="T42" fmla="*/ 68 w 215"/>
                  <a:gd name="T43" fmla="*/ 32 h 221"/>
                  <a:gd name="T44" fmla="*/ 64 w 215"/>
                  <a:gd name="T45" fmla="*/ 45 h 221"/>
                  <a:gd name="T46" fmla="*/ 56 w 215"/>
                  <a:gd name="T47" fmla="*/ 70 h 221"/>
                  <a:gd name="T48" fmla="*/ 46 w 215"/>
                  <a:gd name="T49" fmla="*/ 83 h 221"/>
                  <a:gd name="T50" fmla="*/ 42 w 215"/>
                  <a:gd name="T51" fmla="*/ 108 h 221"/>
                  <a:gd name="T52" fmla="*/ 36 w 215"/>
                  <a:gd name="T53" fmla="*/ 115 h 221"/>
                  <a:gd name="T54" fmla="*/ 29 w 215"/>
                  <a:gd name="T55" fmla="*/ 118 h 221"/>
                  <a:gd name="T56" fmla="*/ 19 w 215"/>
                  <a:gd name="T57" fmla="*/ 116 h 221"/>
                  <a:gd name="T58" fmla="*/ 11 w 215"/>
                  <a:gd name="T59" fmla="*/ 116 h 221"/>
                  <a:gd name="T60" fmla="*/ 4 w 215"/>
                  <a:gd name="T61" fmla="*/ 135 h 221"/>
                  <a:gd name="T62" fmla="*/ 11 w 215"/>
                  <a:gd name="T63" fmla="*/ 132 h 221"/>
                  <a:gd name="T64" fmla="*/ 51 w 215"/>
                  <a:gd name="T65" fmla="*/ 143 h 221"/>
                  <a:gd name="T66" fmla="*/ 55 w 215"/>
                  <a:gd name="T67" fmla="*/ 151 h 221"/>
                  <a:gd name="T68" fmla="*/ 65 w 215"/>
                  <a:gd name="T69" fmla="*/ 159 h 221"/>
                  <a:gd name="T70" fmla="*/ 80 w 215"/>
                  <a:gd name="T71" fmla="*/ 156 h 221"/>
                  <a:gd name="T72" fmla="*/ 87 w 215"/>
                  <a:gd name="T73" fmla="*/ 146 h 221"/>
                  <a:gd name="T74" fmla="*/ 96 w 215"/>
                  <a:gd name="T75" fmla="*/ 148 h 221"/>
                  <a:gd name="T76" fmla="*/ 106 w 215"/>
                  <a:gd name="T77" fmla="*/ 150 h 221"/>
                  <a:gd name="T78" fmla="*/ 109 w 215"/>
                  <a:gd name="T79" fmla="*/ 163 h 221"/>
                  <a:gd name="T80" fmla="*/ 112 w 215"/>
                  <a:gd name="T81" fmla="*/ 181 h 221"/>
                  <a:gd name="T82" fmla="*/ 112 w 215"/>
                  <a:gd name="T83" fmla="*/ 194 h 221"/>
                  <a:gd name="T84" fmla="*/ 116 w 215"/>
                  <a:gd name="T85" fmla="*/ 192 h 221"/>
                  <a:gd name="T86" fmla="*/ 129 w 215"/>
                  <a:gd name="T87" fmla="*/ 191 h 221"/>
                  <a:gd name="T88" fmla="*/ 135 w 215"/>
                  <a:gd name="T89" fmla="*/ 194 h 221"/>
                  <a:gd name="T90" fmla="*/ 144 w 215"/>
                  <a:gd name="T91" fmla="*/ 195 h 221"/>
                  <a:gd name="T92" fmla="*/ 148 w 215"/>
                  <a:gd name="T93" fmla="*/ 202 h 221"/>
                  <a:gd name="T94" fmla="*/ 160 w 215"/>
                  <a:gd name="T95" fmla="*/ 205 h 221"/>
                  <a:gd name="T96" fmla="*/ 164 w 215"/>
                  <a:gd name="T97" fmla="*/ 204 h 221"/>
                  <a:gd name="T98" fmla="*/ 171 w 215"/>
                  <a:gd name="T99" fmla="*/ 205 h 221"/>
                  <a:gd name="T100" fmla="*/ 183 w 215"/>
                  <a:gd name="T101" fmla="*/ 210 h 221"/>
                  <a:gd name="T102" fmla="*/ 189 w 215"/>
                  <a:gd name="T103" fmla="*/ 220 h 221"/>
                  <a:gd name="T104" fmla="*/ 198 w 215"/>
                  <a:gd name="T105" fmla="*/ 219 h 221"/>
                  <a:gd name="T106" fmla="*/ 198 w 215"/>
                  <a:gd name="T107" fmla="*/ 207 h 221"/>
                  <a:gd name="T108" fmla="*/ 189 w 215"/>
                  <a:gd name="T109" fmla="*/ 210 h 221"/>
                  <a:gd name="T110" fmla="*/ 182 w 215"/>
                  <a:gd name="T111" fmla="*/ 198 h 221"/>
                  <a:gd name="T112" fmla="*/ 186 w 215"/>
                  <a:gd name="T113" fmla="*/ 178 h 221"/>
                  <a:gd name="T114" fmla="*/ 186 w 215"/>
                  <a:gd name="T115" fmla="*/ 170 h 221"/>
                  <a:gd name="T116" fmla="*/ 189 w 215"/>
                  <a:gd name="T117" fmla="*/ 162 h 221"/>
                  <a:gd name="T118" fmla="*/ 204 w 215"/>
                  <a:gd name="T119" fmla="*/ 160 h 221"/>
                  <a:gd name="T120" fmla="*/ 201 w 215"/>
                  <a:gd name="T121" fmla="*/ 15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5" h="221">
                    <a:moveTo>
                      <a:pt x="196" y="146"/>
                    </a:moveTo>
                    <a:lnTo>
                      <a:pt x="196" y="146"/>
                    </a:lnTo>
                    <a:lnTo>
                      <a:pt x="195" y="143"/>
                    </a:lnTo>
                    <a:lnTo>
                      <a:pt x="193" y="137"/>
                    </a:lnTo>
                    <a:lnTo>
                      <a:pt x="190" y="122"/>
                    </a:lnTo>
                    <a:lnTo>
                      <a:pt x="190" y="109"/>
                    </a:lnTo>
                    <a:lnTo>
                      <a:pt x="190" y="105"/>
                    </a:lnTo>
                    <a:lnTo>
                      <a:pt x="192" y="102"/>
                    </a:lnTo>
                    <a:lnTo>
                      <a:pt x="192" y="102"/>
                    </a:lnTo>
                    <a:lnTo>
                      <a:pt x="192" y="103"/>
                    </a:lnTo>
                    <a:lnTo>
                      <a:pt x="192" y="95"/>
                    </a:lnTo>
                    <a:lnTo>
                      <a:pt x="192" y="95"/>
                    </a:lnTo>
                    <a:lnTo>
                      <a:pt x="190" y="95"/>
                    </a:lnTo>
                    <a:lnTo>
                      <a:pt x="190" y="95"/>
                    </a:lnTo>
                    <a:lnTo>
                      <a:pt x="189" y="93"/>
                    </a:lnTo>
                    <a:lnTo>
                      <a:pt x="189" y="90"/>
                    </a:lnTo>
                    <a:lnTo>
                      <a:pt x="189" y="90"/>
                    </a:lnTo>
                    <a:lnTo>
                      <a:pt x="189" y="89"/>
                    </a:lnTo>
                    <a:lnTo>
                      <a:pt x="190" y="87"/>
                    </a:lnTo>
                    <a:lnTo>
                      <a:pt x="192" y="87"/>
                    </a:lnTo>
                    <a:lnTo>
                      <a:pt x="192" y="87"/>
                    </a:lnTo>
                    <a:lnTo>
                      <a:pt x="192" y="84"/>
                    </a:lnTo>
                    <a:lnTo>
                      <a:pt x="192" y="81"/>
                    </a:lnTo>
                    <a:lnTo>
                      <a:pt x="193" y="80"/>
                    </a:lnTo>
                    <a:lnTo>
                      <a:pt x="193" y="80"/>
                    </a:lnTo>
                    <a:lnTo>
                      <a:pt x="195" y="78"/>
                    </a:lnTo>
                    <a:lnTo>
                      <a:pt x="195" y="78"/>
                    </a:lnTo>
                    <a:lnTo>
                      <a:pt x="196" y="74"/>
                    </a:lnTo>
                    <a:lnTo>
                      <a:pt x="196" y="70"/>
                    </a:lnTo>
                    <a:lnTo>
                      <a:pt x="196" y="70"/>
                    </a:lnTo>
                    <a:lnTo>
                      <a:pt x="198" y="65"/>
                    </a:lnTo>
                    <a:lnTo>
                      <a:pt x="199" y="60"/>
                    </a:lnTo>
                    <a:lnTo>
                      <a:pt x="199" y="60"/>
                    </a:lnTo>
                    <a:lnTo>
                      <a:pt x="201" y="55"/>
                    </a:lnTo>
                    <a:lnTo>
                      <a:pt x="201" y="54"/>
                    </a:lnTo>
                    <a:lnTo>
                      <a:pt x="202" y="52"/>
                    </a:lnTo>
                    <a:lnTo>
                      <a:pt x="202" y="52"/>
                    </a:lnTo>
                    <a:lnTo>
                      <a:pt x="204" y="48"/>
                    </a:lnTo>
                    <a:lnTo>
                      <a:pt x="205" y="46"/>
                    </a:lnTo>
                    <a:lnTo>
                      <a:pt x="206" y="45"/>
                    </a:lnTo>
                    <a:lnTo>
                      <a:pt x="206" y="45"/>
                    </a:lnTo>
                    <a:lnTo>
                      <a:pt x="209" y="43"/>
                    </a:lnTo>
                    <a:lnTo>
                      <a:pt x="211" y="42"/>
                    </a:lnTo>
                    <a:lnTo>
                      <a:pt x="211" y="42"/>
                    </a:lnTo>
                    <a:lnTo>
                      <a:pt x="214" y="39"/>
                    </a:lnTo>
                    <a:lnTo>
                      <a:pt x="215" y="36"/>
                    </a:lnTo>
                    <a:lnTo>
                      <a:pt x="215" y="36"/>
                    </a:lnTo>
                    <a:lnTo>
                      <a:pt x="214" y="35"/>
                    </a:lnTo>
                    <a:lnTo>
                      <a:pt x="212" y="33"/>
                    </a:lnTo>
                    <a:lnTo>
                      <a:pt x="211" y="32"/>
                    </a:lnTo>
                    <a:lnTo>
                      <a:pt x="211" y="30"/>
                    </a:lnTo>
                    <a:lnTo>
                      <a:pt x="211" y="30"/>
                    </a:lnTo>
                    <a:lnTo>
                      <a:pt x="212" y="20"/>
                    </a:lnTo>
                    <a:lnTo>
                      <a:pt x="212" y="20"/>
                    </a:lnTo>
                    <a:lnTo>
                      <a:pt x="212" y="20"/>
                    </a:lnTo>
                    <a:lnTo>
                      <a:pt x="212" y="20"/>
                    </a:lnTo>
                    <a:lnTo>
                      <a:pt x="198" y="8"/>
                    </a:lnTo>
                    <a:lnTo>
                      <a:pt x="198" y="8"/>
                    </a:lnTo>
                    <a:lnTo>
                      <a:pt x="196" y="8"/>
                    </a:lnTo>
                    <a:lnTo>
                      <a:pt x="195" y="8"/>
                    </a:lnTo>
                    <a:lnTo>
                      <a:pt x="192" y="10"/>
                    </a:lnTo>
                    <a:lnTo>
                      <a:pt x="192" y="10"/>
                    </a:lnTo>
                    <a:lnTo>
                      <a:pt x="190" y="8"/>
                    </a:lnTo>
                    <a:lnTo>
                      <a:pt x="189" y="8"/>
                    </a:lnTo>
                    <a:lnTo>
                      <a:pt x="186" y="8"/>
                    </a:lnTo>
                    <a:lnTo>
                      <a:pt x="186" y="8"/>
                    </a:lnTo>
                    <a:lnTo>
                      <a:pt x="183" y="10"/>
                    </a:lnTo>
                    <a:lnTo>
                      <a:pt x="182" y="10"/>
                    </a:lnTo>
                    <a:lnTo>
                      <a:pt x="179" y="8"/>
                    </a:lnTo>
                    <a:lnTo>
                      <a:pt x="179" y="8"/>
                    </a:lnTo>
                    <a:lnTo>
                      <a:pt x="177" y="7"/>
                    </a:lnTo>
                    <a:lnTo>
                      <a:pt x="174" y="3"/>
                    </a:lnTo>
                    <a:lnTo>
                      <a:pt x="174" y="3"/>
                    </a:lnTo>
                    <a:lnTo>
                      <a:pt x="173" y="1"/>
                    </a:lnTo>
                    <a:lnTo>
                      <a:pt x="170" y="0"/>
                    </a:lnTo>
                    <a:lnTo>
                      <a:pt x="171" y="1"/>
                    </a:lnTo>
                    <a:lnTo>
                      <a:pt x="163" y="3"/>
                    </a:lnTo>
                    <a:lnTo>
                      <a:pt x="163" y="3"/>
                    </a:lnTo>
                    <a:lnTo>
                      <a:pt x="157" y="0"/>
                    </a:lnTo>
                    <a:lnTo>
                      <a:pt x="153" y="0"/>
                    </a:lnTo>
                    <a:lnTo>
                      <a:pt x="151" y="0"/>
                    </a:lnTo>
                    <a:lnTo>
                      <a:pt x="150" y="1"/>
                    </a:lnTo>
                    <a:lnTo>
                      <a:pt x="150" y="1"/>
                    </a:lnTo>
                    <a:lnTo>
                      <a:pt x="148" y="3"/>
                    </a:lnTo>
                    <a:lnTo>
                      <a:pt x="145" y="3"/>
                    </a:lnTo>
                    <a:lnTo>
                      <a:pt x="139" y="3"/>
                    </a:lnTo>
                    <a:lnTo>
                      <a:pt x="139" y="3"/>
                    </a:lnTo>
                    <a:lnTo>
                      <a:pt x="134" y="4"/>
                    </a:lnTo>
                    <a:lnTo>
                      <a:pt x="128" y="6"/>
                    </a:lnTo>
                    <a:lnTo>
                      <a:pt x="128" y="6"/>
                    </a:lnTo>
                    <a:lnTo>
                      <a:pt x="125" y="6"/>
                    </a:lnTo>
                    <a:lnTo>
                      <a:pt x="122" y="6"/>
                    </a:lnTo>
                    <a:lnTo>
                      <a:pt x="121" y="6"/>
                    </a:lnTo>
                    <a:lnTo>
                      <a:pt x="118" y="6"/>
                    </a:lnTo>
                    <a:lnTo>
                      <a:pt x="118" y="6"/>
                    </a:lnTo>
                    <a:lnTo>
                      <a:pt x="116" y="10"/>
                    </a:lnTo>
                    <a:lnTo>
                      <a:pt x="115" y="14"/>
                    </a:lnTo>
                    <a:lnTo>
                      <a:pt x="93" y="10"/>
                    </a:lnTo>
                    <a:lnTo>
                      <a:pt x="93" y="10"/>
                    </a:lnTo>
                    <a:lnTo>
                      <a:pt x="90" y="6"/>
                    </a:lnTo>
                    <a:lnTo>
                      <a:pt x="87" y="4"/>
                    </a:lnTo>
                    <a:lnTo>
                      <a:pt x="83" y="3"/>
                    </a:lnTo>
                    <a:lnTo>
                      <a:pt x="83" y="3"/>
                    </a:lnTo>
                    <a:lnTo>
                      <a:pt x="78" y="4"/>
                    </a:lnTo>
                    <a:lnTo>
                      <a:pt x="75" y="7"/>
                    </a:lnTo>
                    <a:lnTo>
                      <a:pt x="71" y="13"/>
                    </a:lnTo>
                    <a:lnTo>
                      <a:pt x="71" y="20"/>
                    </a:lnTo>
                    <a:lnTo>
                      <a:pt x="71" y="20"/>
                    </a:lnTo>
                    <a:lnTo>
                      <a:pt x="71" y="27"/>
                    </a:lnTo>
                    <a:lnTo>
                      <a:pt x="68" y="32"/>
                    </a:lnTo>
                    <a:lnTo>
                      <a:pt x="68" y="32"/>
                    </a:lnTo>
                    <a:lnTo>
                      <a:pt x="65" y="38"/>
                    </a:lnTo>
                    <a:lnTo>
                      <a:pt x="65" y="41"/>
                    </a:lnTo>
                    <a:lnTo>
                      <a:pt x="64" y="45"/>
                    </a:lnTo>
                    <a:lnTo>
                      <a:pt x="64" y="45"/>
                    </a:lnTo>
                    <a:lnTo>
                      <a:pt x="64" y="51"/>
                    </a:lnTo>
                    <a:lnTo>
                      <a:pt x="61" y="58"/>
                    </a:lnTo>
                    <a:lnTo>
                      <a:pt x="56" y="64"/>
                    </a:lnTo>
                    <a:lnTo>
                      <a:pt x="56" y="70"/>
                    </a:lnTo>
                    <a:lnTo>
                      <a:pt x="56" y="70"/>
                    </a:lnTo>
                    <a:lnTo>
                      <a:pt x="54" y="73"/>
                    </a:lnTo>
                    <a:lnTo>
                      <a:pt x="51" y="77"/>
                    </a:lnTo>
                    <a:lnTo>
                      <a:pt x="48" y="80"/>
                    </a:lnTo>
                    <a:lnTo>
                      <a:pt x="46" y="83"/>
                    </a:lnTo>
                    <a:lnTo>
                      <a:pt x="46" y="83"/>
                    </a:lnTo>
                    <a:lnTo>
                      <a:pt x="45" y="102"/>
                    </a:lnTo>
                    <a:lnTo>
                      <a:pt x="45" y="102"/>
                    </a:lnTo>
                    <a:lnTo>
                      <a:pt x="45" y="106"/>
                    </a:lnTo>
                    <a:lnTo>
                      <a:pt x="43" y="106"/>
                    </a:lnTo>
                    <a:lnTo>
                      <a:pt x="42" y="108"/>
                    </a:lnTo>
                    <a:lnTo>
                      <a:pt x="40" y="111"/>
                    </a:lnTo>
                    <a:lnTo>
                      <a:pt x="40" y="111"/>
                    </a:lnTo>
                    <a:lnTo>
                      <a:pt x="40" y="113"/>
                    </a:lnTo>
                    <a:lnTo>
                      <a:pt x="39" y="115"/>
                    </a:lnTo>
                    <a:lnTo>
                      <a:pt x="36" y="115"/>
                    </a:lnTo>
                    <a:lnTo>
                      <a:pt x="33" y="116"/>
                    </a:lnTo>
                    <a:lnTo>
                      <a:pt x="33" y="116"/>
                    </a:lnTo>
                    <a:lnTo>
                      <a:pt x="29" y="121"/>
                    </a:lnTo>
                    <a:lnTo>
                      <a:pt x="29" y="119"/>
                    </a:lnTo>
                    <a:lnTo>
                      <a:pt x="29" y="118"/>
                    </a:lnTo>
                    <a:lnTo>
                      <a:pt x="29" y="118"/>
                    </a:lnTo>
                    <a:lnTo>
                      <a:pt x="27" y="116"/>
                    </a:lnTo>
                    <a:lnTo>
                      <a:pt x="26" y="115"/>
                    </a:lnTo>
                    <a:lnTo>
                      <a:pt x="21" y="115"/>
                    </a:lnTo>
                    <a:lnTo>
                      <a:pt x="19" y="116"/>
                    </a:lnTo>
                    <a:lnTo>
                      <a:pt x="19" y="116"/>
                    </a:lnTo>
                    <a:lnTo>
                      <a:pt x="16" y="119"/>
                    </a:lnTo>
                    <a:lnTo>
                      <a:pt x="14" y="118"/>
                    </a:lnTo>
                    <a:lnTo>
                      <a:pt x="11" y="116"/>
                    </a:lnTo>
                    <a:lnTo>
                      <a:pt x="11" y="116"/>
                    </a:lnTo>
                    <a:lnTo>
                      <a:pt x="7" y="118"/>
                    </a:lnTo>
                    <a:lnTo>
                      <a:pt x="0" y="122"/>
                    </a:lnTo>
                    <a:lnTo>
                      <a:pt x="0" y="122"/>
                    </a:lnTo>
                    <a:lnTo>
                      <a:pt x="3" y="130"/>
                    </a:lnTo>
                    <a:lnTo>
                      <a:pt x="4" y="135"/>
                    </a:lnTo>
                    <a:lnTo>
                      <a:pt x="4" y="135"/>
                    </a:lnTo>
                    <a:lnTo>
                      <a:pt x="4" y="137"/>
                    </a:lnTo>
                    <a:lnTo>
                      <a:pt x="4" y="137"/>
                    </a:lnTo>
                    <a:lnTo>
                      <a:pt x="11" y="132"/>
                    </a:lnTo>
                    <a:lnTo>
                      <a:pt x="11" y="132"/>
                    </a:lnTo>
                    <a:lnTo>
                      <a:pt x="49" y="132"/>
                    </a:lnTo>
                    <a:lnTo>
                      <a:pt x="49" y="132"/>
                    </a:lnTo>
                    <a:lnTo>
                      <a:pt x="51" y="135"/>
                    </a:lnTo>
                    <a:lnTo>
                      <a:pt x="51" y="140"/>
                    </a:lnTo>
                    <a:lnTo>
                      <a:pt x="51" y="143"/>
                    </a:lnTo>
                    <a:lnTo>
                      <a:pt x="51" y="143"/>
                    </a:lnTo>
                    <a:lnTo>
                      <a:pt x="51" y="146"/>
                    </a:lnTo>
                    <a:lnTo>
                      <a:pt x="52" y="147"/>
                    </a:lnTo>
                    <a:lnTo>
                      <a:pt x="54" y="148"/>
                    </a:lnTo>
                    <a:lnTo>
                      <a:pt x="55" y="151"/>
                    </a:lnTo>
                    <a:lnTo>
                      <a:pt x="55" y="151"/>
                    </a:lnTo>
                    <a:lnTo>
                      <a:pt x="58" y="156"/>
                    </a:lnTo>
                    <a:lnTo>
                      <a:pt x="59" y="159"/>
                    </a:lnTo>
                    <a:lnTo>
                      <a:pt x="62" y="159"/>
                    </a:lnTo>
                    <a:lnTo>
                      <a:pt x="65" y="159"/>
                    </a:lnTo>
                    <a:lnTo>
                      <a:pt x="65" y="159"/>
                    </a:lnTo>
                    <a:lnTo>
                      <a:pt x="74" y="157"/>
                    </a:lnTo>
                    <a:lnTo>
                      <a:pt x="80" y="157"/>
                    </a:lnTo>
                    <a:lnTo>
                      <a:pt x="80" y="157"/>
                    </a:lnTo>
                    <a:lnTo>
                      <a:pt x="80" y="156"/>
                    </a:lnTo>
                    <a:lnTo>
                      <a:pt x="81" y="153"/>
                    </a:lnTo>
                    <a:lnTo>
                      <a:pt x="83" y="148"/>
                    </a:lnTo>
                    <a:lnTo>
                      <a:pt x="84" y="146"/>
                    </a:lnTo>
                    <a:lnTo>
                      <a:pt x="84" y="146"/>
                    </a:lnTo>
                    <a:lnTo>
                      <a:pt x="87" y="146"/>
                    </a:lnTo>
                    <a:lnTo>
                      <a:pt x="90" y="146"/>
                    </a:lnTo>
                    <a:lnTo>
                      <a:pt x="93" y="146"/>
                    </a:lnTo>
                    <a:lnTo>
                      <a:pt x="93" y="146"/>
                    </a:lnTo>
                    <a:lnTo>
                      <a:pt x="94" y="147"/>
                    </a:lnTo>
                    <a:lnTo>
                      <a:pt x="96" y="148"/>
                    </a:lnTo>
                    <a:lnTo>
                      <a:pt x="99" y="148"/>
                    </a:lnTo>
                    <a:lnTo>
                      <a:pt x="99" y="148"/>
                    </a:lnTo>
                    <a:lnTo>
                      <a:pt x="104" y="148"/>
                    </a:lnTo>
                    <a:lnTo>
                      <a:pt x="106" y="148"/>
                    </a:lnTo>
                    <a:lnTo>
                      <a:pt x="106" y="150"/>
                    </a:lnTo>
                    <a:lnTo>
                      <a:pt x="106" y="150"/>
                    </a:lnTo>
                    <a:lnTo>
                      <a:pt x="107" y="156"/>
                    </a:lnTo>
                    <a:lnTo>
                      <a:pt x="109" y="160"/>
                    </a:lnTo>
                    <a:lnTo>
                      <a:pt x="109" y="160"/>
                    </a:lnTo>
                    <a:lnTo>
                      <a:pt x="109" y="163"/>
                    </a:lnTo>
                    <a:lnTo>
                      <a:pt x="107" y="167"/>
                    </a:lnTo>
                    <a:lnTo>
                      <a:pt x="106" y="173"/>
                    </a:lnTo>
                    <a:lnTo>
                      <a:pt x="107" y="176"/>
                    </a:lnTo>
                    <a:lnTo>
                      <a:pt x="107" y="176"/>
                    </a:lnTo>
                    <a:lnTo>
                      <a:pt x="112" y="181"/>
                    </a:lnTo>
                    <a:lnTo>
                      <a:pt x="112" y="183"/>
                    </a:lnTo>
                    <a:lnTo>
                      <a:pt x="113" y="186"/>
                    </a:lnTo>
                    <a:lnTo>
                      <a:pt x="113" y="186"/>
                    </a:lnTo>
                    <a:lnTo>
                      <a:pt x="112" y="191"/>
                    </a:lnTo>
                    <a:lnTo>
                      <a:pt x="112" y="194"/>
                    </a:lnTo>
                    <a:lnTo>
                      <a:pt x="113" y="195"/>
                    </a:lnTo>
                    <a:lnTo>
                      <a:pt x="113" y="195"/>
                    </a:lnTo>
                    <a:lnTo>
                      <a:pt x="115" y="195"/>
                    </a:lnTo>
                    <a:lnTo>
                      <a:pt x="115" y="194"/>
                    </a:lnTo>
                    <a:lnTo>
                      <a:pt x="116" y="192"/>
                    </a:lnTo>
                    <a:lnTo>
                      <a:pt x="119" y="192"/>
                    </a:lnTo>
                    <a:lnTo>
                      <a:pt x="119" y="192"/>
                    </a:lnTo>
                    <a:lnTo>
                      <a:pt x="125" y="192"/>
                    </a:lnTo>
                    <a:lnTo>
                      <a:pt x="129" y="191"/>
                    </a:lnTo>
                    <a:lnTo>
                      <a:pt x="129" y="191"/>
                    </a:lnTo>
                    <a:lnTo>
                      <a:pt x="132" y="191"/>
                    </a:lnTo>
                    <a:lnTo>
                      <a:pt x="132" y="191"/>
                    </a:lnTo>
                    <a:lnTo>
                      <a:pt x="135" y="192"/>
                    </a:lnTo>
                    <a:lnTo>
                      <a:pt x="135" y="194"/>
                    </a:lnTo>
                    <a:lnTo>
                      <a:pt x="135" y="194"/>
                    </a:lnTo>
                    <a:lnTo>
                      <a:pt x="137" y="195"/>
                    </a:lnTo>
                    <a:lnTo>
                      <a:pt x="138" y="197"/>
                    </a:lnTo>
                    <a:lnTo>
                      <a:pt x="139" y="197"/>
                    </a:lnTo>
                    <a:lnTo>
                      <a:pt x="139" y="197"/>
                    </a:lnTo>
                    <a:lnTo>
                      <a:pt x="144" y="195"/>
                    </a:lnTo>
                    <a:lnTo>
                      <a:pt x="145" y="195"/>
                    </a:lnTo>
                    <a:lnTo>
                      <a:pt x="147" y="197"/>
                    </a:lnTo>
                    <a:lnTo>
                      <a:pt x="147" y="197"/>
                    </a:lnTo>
                    <a:lnTo>
                      <a:pt x="147" y="200"/>
                    </a:lnTo>
                    <a:lnTo>
                      <a:pt x="148" y="202"/>
                    </a:lnTo>
                    <a:lnTo>
                      <a:pt x="150" y="202"/>
                    </a:lnTo>
                    <a:lnTo>
                      <a:pt x="150" y="202"/>
                    </a:lnTo>
                    <a:lnTo>
                      <a:pt x="151" y="202"/>
                    </a:lnTo>
                    <a:lnTo>
                      <a:pt x="154" y="202"/>
                    </a:lnTo>
                    <a:lnTo>
                      <a:pt x="160" y="205"/>
                    </a:lnTo>
                    <a:lnTo>
                      <a:pt x="160" y="205"/>
                    </a:lnTo>
                    <a:lnTo>
                      <a:pt x="163" y="205"/>
                    </a:lnTo>
                    <a:lnTo>
                      <a:pt x="164" y="204"/>
                    </a:lnTo>
                    <a:lnTo>
                      <a:pt x="164" y="204"/>
                    </a:lnTo>
                    <a:lnTo>
                      <a:pt x="164" y="204"/>
                    </a:lnTo>
                    <a:lnTo>
                      <a:pt x="167" y="201"/>
                    </a:lnTo>
                    <a:lnTo>
                      <a:pt x="167" y="201"/>
                    </a:lnTo>
                    <a:lnTo>
                      <a:pt x="169" y="201"/>
                    </a:lnTo>
                    <a:lnTo>
                      <a:pt x="169" y="201"/>
                    </a:lnTo>
                    <a:lnTo>
                      <a:pt x="171" y="205"/>
                    </a:lnTo>
                    <a:lnTo>
                      <a:pt x="173" y="207"/>
                    </a:lnTo>
                    <a:lnTo>
                      <a:pt x="174" y="208"/>
                    </a:lnTo>
                    <a:lnTo>
                      <a:pt x="174" y="208"/>
                    </a:lnTo>
                    <a:lnTo>
                      <a:pt x="180" y="208"/>
                    </a:lnTo>
                    <a:lnTo>
                      <a:pt x="183" y="210"/>
                    </a:lnTo>
                    <a:lnTo>
                      <a:pt x="185" y="210"/>
                    </a:lnTo>
                    <a:lnTo>
                      <a:pt x="185" y="210"/>
                    </a:lnTo>
                    <a:lnTo>
                      <a:pt x="185" y="216"/>
                    </a:lnTo>
                    <a:lnTo>
                      <a:pt x="189" y="220"/>
                    </a:lnTo>
                    <a:lnTo>
                      <a:pt x="189" y="220"/>
                    </a:lnTo>
                    <a:lnTo>
                      <a:pt x="190" y="221"/>
                    </a:lnTo>
                    <a:lnTo>
                      <a:pt x="193" y="221"/>
                    </a:lnTo>
                    <a:lnTo>
                      <a:pt x="196" y="220"/>
                    </a:lnTo>
                    <a:lnTo>
                      <a:pt x="196" y="220"/>
                    </a:lnTo>
                    <a:lnTo>
                      <a:pt x="198" y="219"/>
                    </a:lnTo>
                    <a:lnTo>
                      <a:pt x="199" y="216"/>
                    </a:lnTo>
                    <a:lnTo>
                      <a:pt x="199" y="216"/>
                    </a:lnTo>
                    <a:lnTo>
                      <a:pt x="199" y="210"/>
                    </a:lnTo>
                    <a:lnTo>
                      <a:pt x="198" y="207"/>
                    </a:lnTo>
                    <a:lnTo>
                      <a:pt x="198" y="207"/>
                    </a:lnTo>
                    <a:lnTo>
                      <a:pt x="198" y="207"/>
                    </a:lnTo>
                    <a:lnTo>
                      <a:pt x="195" y="208"/>
                    </a:lnTo>
                    <a:lnTo>
                      <a:pt x="192" y="210"/>
                    </a:lnTo>
                    <a:lnTo>
                      <a:pt x="189" y="210"/>
                    </a:lnTo>
                    <a:lnTo>
                      <a:pt x="189" y="210"/>
                    </a:lnTo>
                    <a:lnTo>
                      <a:pt x="188" y="207"/>
                    </a:lnTo>
                    <a:lnTo>
                      <a:pt x="185" y="204"/>
                    </a:lnTo>
                    <a:lnTo>
                      <a:pt x="182" y="200"/>
                    </a:lnTo>
                    <a:lnTo>
                      <a:pt x="182" y="200"/>
                    </a:lnTo>
                    <a:lnTo>
                      <a:pt x="182" y="198"/>
                    </a:lnTo>
                    <a:lnTo>
                      <a:pt x="183" y="195"/>
                    </a:lnTo>
                    <a:lnTo>
                      <a:pt x="185" y="189"/>
                    </a:lnTo>
                    <a:lnTo>
                      <a:pt x="185" y="189"/>
                    </a:lnTo>
                    <a:lnTo>
                      <a:pt x="186" y="182"/>
                    </a:lnTo>
                    <a:lnTo>
                      <a:pt x="186" y="178"/>
                    </a:lnTo>
                    <a:lnTo>
                      <a:pt x="185" y="176"/>
                    </a:lnTo>
                    <a:lnTo>
                      <a:pt x="185" y="176"/>
                    </a:lnTo>
                    <a:lnTo>
                      <a:pt x="185" y="175"/>
                    </a:lnTo>
                    <a:lnTo>
                      <a:pt x="185" y="173"/>
                    </a:lnTo>
                    <a:lnTo>
                      <a:pt x="186" y="170"/>
                    </a:lnTo>
                    <a:lnTo>
                      <a:pt x="186" y="170"/>
                    </a:lnTo>
                    <a:lnTo>
                      <a:pt x="188" y="167"/>
                    </a:lnTo>
                    <a:lnTo>
                      <a:pt x="188" y="165"/>
                    </a:lnTo>
                    <a:lnTo>
                      <a:pt x="188" y="163"/>
                    </a:lnTo>
                    <a:lnTo>
                      <a:pt x="189" y="162"/>
                    </a:lnTo>
                    <a:lnTo>
                      <a:pt x="189" y="162"/>
                    </a:lnTo>
                    <a:lnTo>
                      <a:pt x="198" y="162"/>
                    </a:lnTo>
                    <a:lnTo>
                      <a:pt x="201" y="162"/>
                    </a:lnTo>
                    <a:lnTo>
                      <a:pt x="204" y="160"/>
                    </a:lnTo>
                    <a:lnTo>
                      <a:pt x="204" y="160"/>
                    </a:lnTo>
                    <a:lnTo>
                      <a:pt x="204" y="159"/>
                    </a:lnTo>
                    <a:lnTo>
                      <a:pt x="204" y="159"/>
                    </a:lnTo>
                    <a:lnTo>
                      <a:pt x="205" y="157"/>
                    </a:lnTo>
                    <a:lnTo>
                      <a:pt x="205" y="157"/>
                    </a:lnTo>
                    <a:lnTo>
                      <a:pt x="201" y="150"/>
                    </a:lnTo>
                    <a:lnTo>
                      <a:pt x="199" y="147"/>
                    </a:lnTo>
                    <a:lnTo>
                      <a:pt x="196" y="146"/>
                    </a:lnTo>
                    <a:lnTo>
                      <a:pt x="196" y="146"/>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6" name="Freeform 165">
                <a:extLst>
                  <a:ext uri="{FF2B5EF4-FFF2-40B4-BE49-F238E27FC236}">
                    <a16:creationId xmlns:a16="http://schemas.microsoft.com/office/drawing/2014/main" id="{EE374460-D7E4-0877-49B2-80A0C7D89968}"/>
                  </a:ext>
                </a:extLst>
              </p:cNvPr>
              <p:cNvSpPr>
                <a:spLocks/>
              </p:cNvSpPr>
              <p:nvPr/>
            </p:nvSpPr>
            <p:spPr bwMode="auto">
              <a:xfrm>
                <a:off x="4038600" y="5049838"/>
                <a:ext cx="30163" cy="39688"/>
              </a:xfrm>
              <a:custGeom>
                <a:avLst/>
                <a:gdLst>
                  <a:gd name="T0" fmla="*/ 2 w 19"/>
                  <a:gd name="T1" fmla="*/ 13 h 25"/>
                  <a:gd name="T2" fmla="*/ 2 w 19"/>
                  <a:gd name="T3" fmla="*/ 13 h 25"/>
                  <a:gd name="T4" fmla="*/ 5 w 19"/>
                  <a:gd name="T5" fmla="*/ 25 h 25"/>
                  <a:gd name="T6" fmla="*/ 5 w 19"/>
                  <a:gd name="T7" fmla="*/ 25 h 25"/>
                  <a:gd name="T8" fmla="*/ 11 w 19"/>
                  <a:gd name="T9" fmla="*/ 22 h 25"/>
                  <a:gd name="T10" fmla="*/ 11 w 19"/>
                  <a:gd name="T11" fmla="*/ 22 h 25"/>
                  <a:gd name="T12" fmla="*/ 14 w 19"/>
                  <a:gd name="T13" fmla="*/ 19 h 25"/>
                  <a:gd name="T14" fmla="*/ 16 w 19"/>
                  <a:gd name="T15" fmla="*/ 15 h 25"/>
                  <a:gd name="T16" fmla="*/ 19 w 19"/>
                  <a:gd name="T17" fmla="*/ 9 h 25"/>
                  <a:gd name="T18" fmla="*/ 16 w 19"/>
                  <a:gd name="T19" fmla="*/ 7 h 25"/>
                  <a:gd name="T20" fmla="*/ 16 w 19"/>
                  <a:gd name="T21" fmla="*/ 7 h 25"/>
                  <a:gd name="T22" fmla="*/ 16 w 19"/>
                  <a:gd name="T23" fmla="*/ 0 h 25"/>
                  <a:gd name="T24" fmla="*/ 16 w 19"/>
                  <a:gd name="T25" fmla="*/ 0 h 25"/>
                  <a:gd name="T26" fmla="*/ 11 w 19"/>
                  <a:gd name="T27" fmla="*/ 0 h 25"/>
                  <a:gd name="T28" fmla="*/ 11 w 19"/>
                  <a:gd name="T29" fmla="*/ 0 h 25"/>
                  <a:gd name="T30" fmla="*/ 11 w 19"/>
                  <a:gd name="T31" fmla="*/ 3 h 25"/>
                  <a:gd name="T32" fmla="*/ 9 w 19"/>
                  <a:gd name="T33" fmla="*/ 5 h 25"/>
                  <a:gd name="T34" fmla="*/ 5 w 19"/>
                  <a:gd name="T35" fmla="*/ 5 h 25"/>
                  <a:gd name="T36" fmla="*/ 5 w 19"/>
                  <a:gd name="T37" fmla="*/ 5 h 25"/>
                  <a:gd name="T38" fmla="*/ 0 w 19"/>
                  <a:gd name="T39" fmla="*/ 5 h 25"/>
                  <a:gd name="T40" fmla="*/ 0 w 19"/>
                  <a:gd name="T41" fmla="*/ 5 h 25"/>
                  <a:gd name="T42" fmla="*/ 2 w 19"/>
                  <a:gd name="T43" fmla="*/ 5 h 25"/>
                  <a:gd name="T44" fmla="*/ 2 w 19"/>
                  <a:gd name="T45"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25">
                    <a:moveTo>
                      <a:pt x="2" y="13"/>
                    </a:moveTo>
                    <a:lnTo>
                      <a:pt x="2" y="13"/>
                    </a:lnTo>
                    <a:lnTo>
                      <a:pt x="5" y="25"/>
                    </a:lnTo>
                    <a:lnTo>
                      <a:pt x="5" y="25"/>
                    </a:lnTo>
                    <a:lnTo>
                      <a:pt x="11" y="22"/>
                    </a:lnTo>
                    <a:lnTo>
                      <a:pt x="11" y="22"/>
                    </a:lnTo>
                    <a:lnTo>
                      <a:pt x="14" y="19"/>
                    </a:lnTo>
                    <a:lnTo>
                      <a:pt x="16" y="15"/>
                    </a:lnTo>
                    <a:lnTo>
                      <a:pt x="19" y="9"/>
                    </a:lnTo>
                    <a:lnTo>
                      <a:pt x="16" y="7"/>
                    </a:lnTo>
                    <a:lnTo>
                      <a:pt x="16" y="7"/>
                    </a:lnTo>
                    <a:lnTo>
                      <a:pt x="16" y="0"/>
                    </a:lnTo>
                    <a:lnTo>
                      <a:pt x="16" y="0"/>
                    </a:lnTo>
                    <a:lnTo>
                      <a:pt x="11" y="0"/>
                    </a:lnTo>
                    <a:lnTo>
                      <a:pt x="11" y="0"/>
                    </a:lnTo>
                    <a:lnTo>
                      <a:pt x="11" y="3"/>
                    </a:lnTo>
                    <a:lnTo>
                      <a:pt x="9" y="5"/>
                    </a:lnTo>
                    <a:lnTo>
                      <a:pt x="5" y="5"/>
                    </a:lnTo>
                    <a:lnTo>
                      <a:pt x="5" y="5"/>
                    </a:lnTo>
                    <a:lnTo>
                      <a:pt x="0" y="5"/>
                    </a:lnTo>
                    <a:lnTo>
                      <a:pt x="0" y="5"/>
                    </a:lnTo>
                    <a:lnTo>
                      <a:pt x="2" y="5"/>
                    </a:lnTo>
                    <a:lnTo>
                      <a:pt x="2" y="13"/>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7" name="Freeform 166">
                <a:extLst>
                  <a:ext uri="{FF2B5EF4-FFF2-40B4-BE49-F238E27FC236}">
                    <a16:creationId xmlns:a16="http://schemas.microsoft.com/office/drawing/2014/main" id="{F73172FE-FAD6-607E-E542-1349A93CBC06}"/>
                  </a:ext>
                </a:extLst>
              </p:cNvPr>
              <p:cNvSpPr>
                <a:spLocks/>
              </p:cNvSpPr>
              <p:nvPr/>
            </p:nvSpPr>
            <p:spPr bwMode="auto">
              <a:xfrm>
                <a:off x="4060825" y="5205413"/>
                <a:ext cx="195263" cy="319088"/>
              </a:xfrm>
              <a:custGeom>
                <a:avLst/>
                <a:gdLst>
                  <a:gd name="T0" fmla="*/ 120 w 123"/>
                  <a:gd name="T1" fmla="*/ 41 h 201"/>
                  <a:gd name="T2" fmla="*/ 119 w 123"/>
                  <a:gd name="T3" fmla="*/ 14 h 201"/>
                  <a:gd name="T4" fmla="*/ 119 w 123"/>
                  <a:gd name="T5" fmla="*/ 0 h 201"/>
                  <a:gd name="T6" fmla="*/ 106 w 123"/>
                  <a:gd name="T7" fmla="*/ 6 h 201"/>
                  <a:gd name="T8" fmla="*/ 103 w 123"/>
                  <a:gd name="T9" fmla="*/ 7 h 201"/>
                  <a:gd name="T10" fmla="*/ 99 w 123"/>
                  <a:gd name="T11" fmla="*/ 9 h 201"/>
                  <a:gd name="T12" fmla="*/ 91 w 123"/>
                  <a:gd name="T13" fmla="*/ 7 h 201"/>
                  <a:gd name="T14" fmla="*/ 88 w 123"/>
                  <a:gd name="T15" fmla="*/ 9 h 201"/>
                  <a:gd name="T16" fmla="*/ 85 w 123"/>
                  <a:gd name="T17" fmla="*/ 13 h 201"/>
                  <a:gd name="T18" fmla="*/ 80 w 123"/>
                  <a:gd name="T19" fmla="*/ 13 h 201"/>
                  <a:gd name="T20" fmla="*/ 69 w 123"/>
                  <a:gd name="T21" fmla="*/ 14 h 201"/>
                  <a:gd name="T22" fmla="*/ 67 w 123"/>
                  <a:gd name="T23" fmla="*/ 12 h 201"/>
                  <a:gd name="T24" fmla="*/ 62 w 123"/>
                  <a:gd name="T25" fmla="*/ 12 h 201"/>
                  <a:gd name="T26" fmla="*/ 53 w 123"/>
                  <a:gd name="T27" fmla="*/ 12 h 201"/>
                  <a:gd name="T28" fmla="*/ 52 w 123"/>
                  <a:gd name="T29" fmla="*/ 16 h 201"/>
                  <a:gd name="T30" fmla="*/ 56 w 123"/>
                  <a:gd name="T31" fmla="*/ 35 h 201"/>
                  <a:gd name="T32" fmla="*/ 64 w 123"/>
                  <a:gd name="T33" fmla="*/ 48 h 201"/>
                  <a:gd name="T34" fmla="*/ 65 w 123"/>
                  <a:gd name="T35" fmla="*/ 51 h 201"/>
                  <a:gd name="T36" fmla="*/ 65 w 123"/>
                  <a:gd name="T37" fmla="*/ 60 h 201"/>
                  <a:gd name="T38" fmla="*/ 61 w 123"/>
                  <a:gd name="T39" fmla="*/ 66 h 201"/>
                  <a:gd name="T40" fmla="*/ 56 w 123"/>
                  <a:gd name="T41" fmla="*/ 70 h 201"/>
                  <a:gd name="T42" fmla="*/ 56 w 123"/>
                  <a:gd name="T43" fmla="*/ 77 h 201"/>
                  <a:gd name="T44" fmla="*/ 46 w 123"/>
                  <a:gd name="T45" fmla="*/ 64 h 201"/>
                  <a:gd name="T46" fmla="*/ 49 w 123"/>
                  <a:gd name="T47" fmla="*/ 52 h 201"/>
                  <a:gd name="T48" fmla="*/ 48 w 123"/>
                  <a:gd name="T49" fmla="*/ 45 h 201"/>
                  <a:gd name="T50" fmla="*/ 39 w 123"/>
                  <a:gd name="T51" fmla="*/ 47 h 201"/>
                  <a:gd name="T52" fmla="*/ 32 w 123"/>
                  <a:gd name="T53" fmla="*/ 41 h 201"/>
                  <a:gd name="T54" fmla="*/ 1 w 123"/>
                  <a:gd name="T55" fmla="*/ 61 h 201"/>
                  <a:gd name="T56" fmla="*/ 2 w 123"/>
                  <a:gd name="T57" fmla="*/ 66 h 201"/>
                  <a:gd name="T58" fmla="*/ 17 w 123"/>
                  <a:gd name="T59" fmla="*/ 68 h 201"/>
                  <a:gd name="T60" fmla="*/ 26 w 123"/>
                  <a:gd name="T61" fmla="*/ 73 h 201"/>
                  <a:gd name="T62" fmla="*/ 32 w 123"/>
                  <a:gd name="T63" fmla="*/ 76 h 201"/>
                  <a:gd name="T64" fmla="*/ 32 w 123"/>
                  <a:gd name="T65" fmla="*/ 92 h 201"/>
                  <a:gd name="T66" fmla="*/ 27 w 123"/>
                  <a:gd name="T67" fmla="*/ 101 h 201"/>
                  <a:gd name="T68" fmla="*/ 30 w 123"/>
                  <a:gd name="T69" fmla="*/ 105 h 201"/>
                  <a:gd name="T70" fmla="*/ 32 w 123"/>
                  <a:gd name="T71" fmla="*/ 111 h 201"/>
                  <a:gd name="T72" fmla="*/ 30 w 123"/>
                  <a:gd name="T73" fmla="*/ 115 h 201"/>
                  <a:gd name="T74" fmla="*/ 24 w 123"/>
                  <a:gd name="T75" fmla="*/ 122 h 201"/>
                  <a:gd name="T76" fmla="*/ 23 w 123"/>
                  <a:gd name="T77" fmla="*/ 131 h 201"/>
                  <a:gd name="T78" fmla="*/ 11 w 123"/>
                  <a:gd name="T79" fmla="*/ 143 h 201"/>
                  <a:gd name="T80" fmla="*/ 14 w 123"/>
                  <a:gd name="T81" fmla="*/ 154 h 201"/>
                  <a:gd name="T82" fmla="*/ 18 w 123"/>
                  <a:gd name="T83" fmla="*/ 166 h 201"/>
                  <a:gd name="T84" fmla="*/ 20 w 123"/>
                  <a:gd name="T85" fmla="*/ 187 h 201"/>
                  <a:gd name="T86" fmla="*/ 21 w 123"/>
                  <a:gd name="T87" fmla="*/ 201 h 201"/>
                  <a:gd name="T88" fmla="*/ 30 w 123"/>
                  <a:gd name="T89" fmla="*/ 194 h 201"/>
                  <a:gd name="T90" fmla="*/ 29 w 123"/>
                  <a:gd name="T91" fmla="*/ 191 h 201"/>
                  <a:gd name="T92" fmla="*/ 26 w 123"/>
                  <a:gd name="T93" fmla="*/ 190 h 201"/>
                  <a:gd name="T94" fmla="*/ 36 w 123"/>
                  <a:gd name="T95" fmla="*/ 179 h 201"/>
                  <a:gd name="T96" fmla="*/ 55 w 123"/>
                  <a:gd name="T97" fmla="*/ 171 h 201"/>
                  <a:gd name="T98" fmla="*/ 58 w 123"/>
                  <a:gd name="T99" fmla="*/ 166 h 201"/>
                  <a:gd name="T100" fmla="*/ 59 w 123"/>
                  <a:gd name="T101" fmla="*/ 150 h 201"/>
                  <a:gd name="T102" fmla="*/ 58 w 123"/>
                  <a:gd name="T103" fmla="*/ 136 h 201"/>
                  <a:gd name="T104" fmla="*/ 55 w 123"/>
                  <a:gd name="T105" fmla="*/ 127 h 201"/>
                  <a:gd name="T106" fmla="*/ 51 w 123"/>
                  <a:gd name="T107" fmla="*/ 114 h 201"/>
                  <a:gd name="T108" fmla="*/ 53 w 123"/>
                  <a:gd name="T109" fmla="*/ 111 h 201"/>
                  <a:gd name="T110" fmla="*/ 59 w 123"/>
                  <a:gd name="T111" fmla="*/ 105 h 201"/>
                  <a:gd name="T112" fmla="*/ 65 w 123"/>
                  <a:gd name="T113" fmla="*/ 101 h 201"/>
                  <a:gd name="T114" fmla="*/ 72 w 123"/>
                  <a:gd name="T115" fmla="*/ 96 h 201"/>
                  <a:gd name="T116" fmla="*/ 81 w 123"/>
                  <a:gd name="T117" fmla="*/ 84 h 201"/>
                  <a:gd name="T118" fmla="*/ 93 w 123"/>
                  <a:gd name="T119" fmla="*/ 80 h 201"/>
                  <a:gd name="T120" fmla="*/ 104 w 123"/>
                  <a:gd name="T121" fmla="*/ 76 h 201"/>
                  <a:gd name="T122" fmla="*/ 122 w 123"/>
                  <a:gd name="T123" fmla="*/ 5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 h="201">
                    <a:moveTo>
                      <a:pt x="123" y="51"/>
                    </a:moveTo>
                    <a:lnTo>
                      <a:pt x="123" y="51"/>
                    </a:lnTo>
                    <a:lnTo>
                      <a:pt x="120" y="41"/>
                    </a:lnTo>
                    <a:lnTo>
                      <a:pt x="120" y="28"/>
                    </a:lnTo>
                    <a:lnTo>
                      <a:pt x="120" y="28"/>
                    </a:lnTo>
                    <a:lnTo>
                      <a:pt x="119" y="14"/>
                    </a:lnTo>
                    <a:lnTo>
                      <a:pt x="119" y="0"/>
                    </a:lnTo>
                    <a:lnTo>
                      <a:pt x="119" y="0"/>
                    </a:lnTo>
                    <a:lnTo>
                      <a:pt x="119" y="0"/>
                    </a:lnTo>
                    <a:lnTo>
                      <a:pt x="119" y="0"/>
                    </a:lnTo>
                    <a:lnTo>
                      <a:pt x="110" y="3"/>
                    </a:lnTo>
                    <a:lnTo>
                      <a:pt x="106" y="6"/>
                    </a:lnTo>
                    <a:lnTo>
                      <a:pt x="106" y="6"/>
                    </a:lnTo>
                    <a:lnTo>
                      <a:pt x="104" y="7"/>
                    </a:lnTo>
                    <a:lnTo>
                      <a:pt x="103" y="7"/>
                    </a:lnTo>
                    <a:lnTo>
                      <a:pt x="100" y="7"/>
                    </a:lnTo>
                    <a:lnTo>
                      <a:pt x="99" y="9"/>
                    </a:lnTo>
                    <a:lnTo>
                      <a:pt x="99" y="9"/>
                    </a:lnTo>
                    <a:lnTo>
                      <a:pt x="96" y="9"/>
                    </a:lnTo>
                    <a:lnTo>
                      <a:pt x="94" y="9"/>
                    </a:lnTo>
                    <a:lnTo>
                      <a:pt x="91" y="7"/>
                    </a:lnTo>
                    <a:lnTo>
                      <a:pt x="91" y="7"/>
                    </a:lnTo>
                    <a:lnTo>
                      <a:pt x="90" y="9"/>
                    </a:lnTo>
                    <a:lnTo>
                      <a:pt x="88" y="9"/>
                    </a:lnTo>
                    <a:lnTo>
                      <a:pt x="87" y="13"/>
                    </a:lnTo>
                    <a:lnTo>
                      <a:pt x="87" y="13"/>
                    </a:lnTo>
                    <a:lnTo>
                      <a:pt x="85" y="13"/>
                    </a:lnTo>
                    <a:lnTo>
                      <a:pt x="84" y="13"/>
                    </a:lnTo>
                    <a:lnTo>
                      <a:pt x="80" y="13"/>
                    </a:lnTo>
                    <a:lnTo>
                      <a:pt x="80" y="13"/>
                    </a:lnTo>
                    <a:lnTo>
                      <a:pt x="71" y="14"/>
                    </a:lnTo>
                    <a:lnTo>
                      <a:pt x="71" y="14"/>
                    </a:lnTo>
                    <a:lnTo>
                      <a:pt x="69" y="14"/>
                    </a:lnTo>
                    <a:lnTo>
                      <a:pt x="68" y="13"/>
                    </a:lnTo>
                    <a:lnTo>
                      <a:pt x="68" y="12"/>
                    </a:lnTo>
                    <a:lnTo>
                      <a:pt x="67" y="12"/>
                    </a:lnTo>
                    <a:lnTo>
                      <a:pt x="67" y="12"/>
                    </a:lnTo>
                    <a:lnTo>
                      <a:pt x="64" y="10"/>
                    </a:lnTo>
                    <a:lnTo>
                      <a:pt x="62" y="12"/>
                    </a:lnTo>
                    <a:lnTo>
                      <a:pt x="59" y="13"/>
                    </a:lnTo>
                    <a:lnTo>
                      <a:pt x="59" y="13"/>
                    </a:lnTo>
                    <a:lnTo>
                      <a:pt x="53" y="12"/>
                    </a:lnTo>
                    <a:lnTo>
                      <a:pt x="53" y="12"/>
                    </a:lnTo>
                    <a:lnTo>
                      <a:pt x="52" y="16"/>
                    </a:lnTo>
                    <a:lnTo>
                      <a:pt x="52" y="16"/>
                    </a:lnTo>
                    <a:lnTo>
                      <a:pt x="52" y="22"/>
                    </a:lnTo>
                    <a:lnTo>
                      <a:pt x="53" y="28"/>
                    </a:lnTo>
                    <a:lnTo>
                      <a:pt x="56" y="35"/>
                    </a:lnTo>
                    <a:lnTo>
                      <a:pt x="58" y="41"/>
                    </a:lnTo>
                    <a:lnTo>
                      <a:pt x="58" y="41"/>
                    </a:lnTo>
                    <a:lnTo>
                      <a:pt x="64" y="48"/>
                    </a:lnTo>
                    <a:lnTo>
                      <a:pt x="64" y="48"/>
                    </a:lnTo>
                    <a:lnTo>
                      <a:pt x="65" y="49"/>
                    </a:lnTo>
                    <a:lnTo>
                      <a:pt x="65" y="51"/>
                    </a:lnTo>
                    <a:lnTo>
                      <a:pt x="65" y="54"/>
                    </a:lnTo>
                    <a:lnTo>
                      <a:pt x="65" y="60"/>
                    </a:lnTo>
                    <a:lnTo>
                      <a:pt x="65" y="60"/>
                    </a:lnTo>
                    <a:lnTo>
                      <a:pt x="64" y="64"/>
                    </a:lnTo>
                    <a:lnTo>
                      <a:pt x="62" y="66"/>
                    </a:lnTo>
                    <a:lnTo>
                      <a:pt x="61" y="66"/>
                    </a:lnTo>
                    <a:lnTo>
                      <a:pt x="58" y="67"/>
                    </a:lnTo>
                    <a:lnTo>
                      <a:pt x="58" y="67"/>
                    </a:lnTo>
                    <a:lnTo>
                      <a:pt x="56" y="70"/>
                    </a:lnTo>
                    <a:lnTo>
                      <a:pt x="56" y="73"/>
                    </a:lnTo>
                    <a:lnTo>
                      <a:pt x="56" y="77"/>
                    </a:lnTo>
                    <a:lnTo>
                      <a:pt x="56" y="77"/>
                    </a:lnTo>
                    <a:lnTo>
                      <a:pt x="55" y="76"/>
                    </a:lnTo>
                    <a:lnTo>
                      <a:pt x="52" y="71"/>
                    </a:lnTo>
                    <a:lnTo>
                      <a:pt x="46" y="64"/>
                    </a:lnTo>
                    <a:lnTo>
                      <a:pt x="46" y="64"/>
                    </a:lnTo>
                    <a:lnTo>
                      <a:pt x="48" y="57"/>
                    </a:lnTo>
                    <a:lnTo>
                      <a:pt x="49" y="52"/>
                    </a:lnTo>
                    <a:lnTo>
                      <a:pt x="49" y="48"/>
                    </a:lnTo>
                    <a:lnTo>
                      <a:pt x="49" y="48"/>
                    </a:lnTo>
                    <a:lnTo>
                      <a:pt x="48" y="45"/>
                    </a:lnTo>
                    <a:lnTo>
                      <a:pt x="45" y="45"/>
                    </a:lnTo>
                    <a:lnTo>
                      <a:pt x="39" y="47"/>
                    </a:lnTo>
                    <a:lnTo>
                      <a:pt x="39" y="47"/>
                    </a:lnTo>
                    <a:lnTo>
                      <a:pt x="37" y="47"/>
                    </a:lnTo>
                    <a:lnTo>
                      <a:pt x="34" y="44"/>
                    </a:lnTo>
                    <a:lnTo>
                      <a:pt x="32" y="41"/>
                    </a:lnTo>
                    <a:lnTo>
                      <a:pt x="32" y="41"/>
                    </a:lnTo>
                    <a:lnTo>
                      <a:pt x="0" y="52"/>
                    </a:lnTo>
                    <a:lnTo>
                      <a:pt x="1" y="61"/>
                    </a:lnTo>
                    <a:lnTo>
                      <a:pt x="1" y="61"/>
                    </a:lnTo>
                    <a:lnTo>
                      <a:pt x="2" y="66"/>
                    </a:lnTo>
                    <a:lnTo>
                      <a:pt x="2" y="66"/>
                    </a:lnTo>
                    <a:lnTo>
                      <a:pt x="8" y="66"/>
                    </a:lnTo>
                    <a:lnTo>
                      <a:pt x="13" y="67"/>
                    </a:lnTo>
                    <a:lnTo>
                      <a:pt x="17" y="68"/>
                    </a:lnTo>
                    <a:lnTo>
                      <a:pt x="17" y="68"/>
                    </a:lnTo>
                    <a:lnTo>
                      <a:pt x="21" y="71"/>
                    </a:lnTo>
                    <a:lnTo>
                      <a:pt x="26" y="73"/>
                    </a:lnTo>
                    <a:lnTo>
                      <a:pt x="32" y="74"/>
                    </a:lnTo>
                    <a:lnTo>
                      <a:pt x="32" y="74"/>
                    </a:lnTo>
                    <a:lnTo>
                      <a:pt x="32" y="76"/>
                    </a:lnTo>
                    <a:lnTo>
                      <a:pt x="32" y="82"/>
                    </a:lnTo>
                    <a:lnTo>
                      <a:pt x="32" y="92"/>
                    </a:lnTo>
                    <a:lnTo>
                      <a:pt x="32" y="92"/>
                    </a:lnTo>
                    <a:lnTo>
                      <a:pt x="30" y="96"/>
                    </a:lnTo>
                    <a:lnTo>
                      <a:pt x="29" y="98"/>
                    </a:lnTo>
                    <a:lnTo>
                      <a:pt x="27" y="101"/>
                    </a:lnTo>
                    <a:lnTo>
                      <a:pt x="29" y="102"/>
                    </a:lnTo>
                    <a:lnTo>
                      <a:pt x="29" y="102"/>
                    </a:lnTo>
                    <a:lnTo>
                      <a:pt x="30" y="105"/>
                    </a:lnTo>
                    <a:lnTo>
                      <a:pt x="30" y="108"/>
                    </a:lnTo>
                    <a:lnTo>
                      <a:pt x="32" y="111"/>
                    </a:lnTo>
                    <a:lnTo>
                      <a:pt x="32" y="111"/>
                    </a:lnTo>
                    <a:lnTo>
                      <a:pt x="32" y="111"/>
                    </a:lnTo>
                    <a:lnTo>
                      <a:pt x="32" y="112"/>
                    </a:lnTo>
                    <a:lnTo>
                      <a:pt x="30" y="115"/>
                    </a:lnTo>
                    <a:lnTo>
                      <a:pt x="26" y="119"/>
                    </a:lnTo>
                    <a:lnTo>
                      <a:pt x="26" y="119"/>
                    </a:lnTo>
                    <a:lnTo>
                      <a:pt x="24" y="122"/>
                    </a:lnTo>
                    <a:lnTo>
                      <a:pt x="24" y="125"/>
                    </a:lnTo>
                    <a:lnTo>
                      <a:pt x="24" y="128"/>
                    </a:lnTo>
                    <a:lnTo>
                      <a:pt x="23" y="131"/>
                    </a:lnTo>
                    <a:lnTo>
                      <a:pt x="23" y="131"/>
                    </a:lnTo>
                    <a:lnTo>
                      <a:pt x="11" y="143"/>
                    </a:lnTo>
                    <a:lnTo>
                      <a:pt x="11" y="143"/>
                    </a:lnTo>
                    <a:lnTo>
                      <a:pt x="11" y="144"/>
                    </a:lnTo>
                    <a:lnTo>
                      <a:pt x="11" y="144"/>
                    </a:lnTo>
                    <a:lnTo>
                      <a:pt x="14" y="154"/>
                    </a:lnTo>
                    <a:lnTo>
                      <a:pt x="16" y="162"/>
                    </a:lnTo>
                    <a:lnTo>
                      <a:pt x="18" y="166"/>
                    </a:lnTo>
                    <a:lnTo>
                      <a:pt x="18" y="166"/>
                    </a:lnTo>
                    <a:lnTo>
                      <a:pt x="20" y="169"/>
                    </a:lnTo>
                    <a:lnTo>
                      <a:pt x="20" y="176"/>
                    </a:lnTo>
                    <a:lnTo>
                      <a:pt x="20" y="187"/>
                    </a:lnTo>
                    <a:lnTo>
                      <a:pt x="20" y="187"/>
                    </a:lnTo>
                    <a:lnTo>
                      <a:pt x="21" y="201"/>
                    </a:lnTo>
                    <a:lnTo>
                      <a:pt x="21" y="201"/>
                    </a:lnTo>
                    <a:lnTo>
                      <a:pt x="30" y="200"/>
                    </a:lnTo>
                    <a:lnTo>
                      <a:pt x="30" y="200"/>
                    </a:lnTo>
                    <a:lnTo>
                      <a:pt x="30" y="194"/>
                    </a:lnTo>
                    <a:lnTo>
                      <a:pt x="30" y="194"/>
                    </a:lnTo>
                    <a:lnTo>
                      <a:pt x="30" y="191"/>
                    </a:lnTo>
                    <a:lnTo>
                      <a:pt x="29" y="191"/>
                    </a:lnTo>
                    <a:lnTo>
                      <a:pt x="27" y="191"/>
                    </a:lnTo>
                    <a:lnTo>
                      <a:pt x="26" y="190"/>
                    </a:lnTo>
                    <a:lnTo>
                      <a:pt x="26" y="190"/>
                    </a:lnTo>
                    <a:lnTo>
                      <a:pt x="26" y="187"/>
                    </a:lnTo>
                    <a:lnTo>
                      <a:pt x="30" y="182"/>
                    </a:lnTo>
                    <a:lnTo>
                      <a:pt x="36" y="179"/>
                    </a:lnTo>
                    <a:lnTo>
                      <a:pt x="43" y="176"/>
                    </a:lnTo>
                    <a:lnTo>
                      <a:pt x="43" y="176"/>
                    </a:lnTo>
                    <a:lnTo>
                      <a:pt x="55" y="171"/>
                    </a:lnTo>
                    <a:lnTo>
                      <a:pt x="56" y="169"/>
                    </a:lnTo>
                    <a:lnTo>
                      <a:pt x="58" y="166"/>
                    </a:lnTo>
                    <a:lnTo>
                      <a:pt x="58" y="166"/>
                    </a:lnTo>
                    <a:lnTo>
                      <a:pt x="59" y="159"/>
                    </a:lnTo>
                    <a:lnTo>
                      <a:pt x="59" y="150"/>
                    </a:lnTo>
                    <a:lnTo>
                      <a:pt x="59" y="150"/>
                    </a:lnTo>
                    <a:lnTo>
                      <a:pt x="61" y="147"/>
                    </a:lnTo>
                    <a:lnTo>
                      <a:pt x="59" y="144"/>
                    </a:lnTo>
                    <a:lnTo>
                      <a:pt x="58" y="136"/>
                    </a:lnTo>
                    <a:lnTo>
                      <a:pt x="58" y="136"/>
                    </a:lnTo>
                    <a:lnTo>
                      <a:pt x="56" y="130"/>
                    </a:lnTo>
                    <a:lnTo>
                      <a:pt x="55" y="127"/>
                    </a:lnTo>
                    <a:lnTo>
                      <a:pt x="52" y="119"/>
                    </a:lnTo>
                    <a:lnTo>
                      <a:pt x="52" y="119"/>
                    </a:lnTo>
                    <a:lnTo>
                      <a:pt x="51" y="114"/>
                    </a:lnTo>
                    <a:lnTo>
                      <a:pt x="52" y="112"/>
                    </a:lnTo>
                    <a:lnTo>
                      <a:pt x="53" y="111"/>
                    </a:lnTo>
                    <a:lnTo>
                      <a:pt x="53" y="111"/>
                    </a:lnTo>
                    <a:lnTo>
                      <a:pt x="56" y="109"/>
                    </a:lnTo>
                    <a:lnTo>
                      <a:pt x="59" y="105"/>
                    </a:lnTo>
                    <a:lnTo>
                      <a:pt x="59" y="105"/>
                    </a:lnTo>
                    <a:lnTo>
                      <a:pt x="61" y="102"/>
                    </a:lnTo>
                    <a:lnTo>
                      <a:pt x="64" y="102"/>
                    </a:lnTo>
                    <a:lnTo>
                      <a:pt x="65" y="101"/>
                    </a:lnTo>
                    <a:lnTo>
                      <a:pt x="69" y="99"/>
                    </a:lnTo>
                    <a:lnTo>
                      <a:pt x="69" y="99"/>
                    </a:lnTo>
                    <a:lnTo>
                      <a:pt x="72" y="96"/>
                    </a:lnTo>
                    <a:lnTo>
                      <a:pt x="74" y="93"/>
                    </a:lnTo>
                    <a:lnTo>
                      <a:pt x="77" y="89"/>
                    </a:lnTo>
                    <a:lnTo>
                      <a:pt x="81" y="84"/>
                    </a:lnTo>
                    <a:lnTo>
                      <a:pt x="81" y="84"/>
                    </a:lnTo>
                    <a:lnTo>
                      <a:pt x="87" y="82"/>
                    </a:lnTo>
                    <a:lnTo>
                      <a:pt x="93" y="80"/>
                    </a:lnTo>
                    <a:lnTo>
                      <a:pt x="99" y="77"/>
                    </a:lnTo>
                    <a:lnTo>
                      <a:pt x="104" y="76"/>
                    </a:lnTo>
                    <a:lnTo>
                      <a:pt x="104" y="76"/>
                    </a:lnTo>
                    <a:lnTo>
                      <a:pt x="110" y="70"/>
                    </a:lnTo>
                    <a:lnTo>
                      <a:pt x="116" y="63"/>
                    </a:lnTo>
                    <a:lnTo>
                      <a:pt x="122" y="55"/>
                    </a:lnTo>
                    <a:lnTo>
                      <a:pt x="123" y="51"/>
                    </a:lnTo>
                    <a:lnTo>
                      <a:pt x="123" y="51"/>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8" name="Freeform 167">
                <a:extLst>
                  <a:ext uri="{FF2B5EF4-FFF2-40B4-BE49-F238E27FC236}">
                    <a16:creationId xmlns:a16="http://schemas.microsoft.com/office/drawing/2014/main" id="{2D50161C-31A4-D846-5EB5-22139CB29FDD}"/>
                  </a:ext>
                </a:extLst>
              </p:cNvPr>
              <p:cNvSpPr>
                <a:spLocks/>
              </p:cNvSpPr>
              <p:nvPr/>
            </p:nvSpPr>
            <p:spPr bwMode="auto">
              <a:xfrm>
                <a:off x="4046538" y="5022851"/>
                <a:ext cx="203200" cy="204788"/>
              </a:xfrm>
              <a:custGeom>
                <a:avLst/>
                <a:gdLst>
                  <a:gd name="T0" fmla="*/ 119 w 128"/>
                  <a:gd name="T1" fmla="*/ 100 h 129"/>
                  <a:gd name="T2" fmla="*/ 115 w 128"/>
                  <a:gd name="T3" fmla="*/ 92 h 129"/>
                  <a:gd name="T4" fmla="*/ 115 w 128"/>
                  <a:gd name="T5" fmla="*/ 83 h 129"/>
                  <a:gd name="T6" fmla="*/ 113 w 128"/>
                  <a:gd name="T7" fmla="*/ 81 h 129"/>
                  <a:gd name="T8" fmla="*/ 116 w 128"/>
                  <a:gd name="T9" fmla="*/ 73 h 129"/>
                  <a:gd name="T10" fmla="*/ 112 w 128"/>
                  <a:gd name="T11" fmla="*/ 67 h 129"/>
                  <a:gd name="T12" fmla="*/ 110 w 128"/>
                  <a:gd name="T13" fmla="*/ 57 h 129"/>
                  <a:gd name="T14" fmla="*/ 94 w 128"/>
                  <a:gd name="T15" fmla="*/ 32 h 129"/>
                  <a:gd name="T16" fmla="*/ 51 w 128"/>
                  <a:gd name="T17" fmla="*/ 1 h 129"/>
                  <a:gd name="T18" fmla="*/ 46 w 128"/>
                  <a:gd name="T19" fmla="*/ 11 h 129"/>
                  <a:gd name="T20" fmla="*/ 45 w 128"/>
                  <a:gd name="T21" fmla="*/ 14 h 129"/>
                  <a:gd name="T22" fmla="*/ 48 w 128"/>
                  <a:gd name="T23" fmla="*/ 19 h 129"/>
                  <a:gd name="T24" fmla="*/ 43 w 128"/>
                  <a:gd name="T25" fmla="*/ 19 h 129"/>
                  <a:gd name="T26" fmla="*/ 27 w 128"/>
                  <a:gd name="T27" fmla="*/ 19 h 129"/>
                  <a:gd name="T28" fmla="*/ 26 w 128"/>
                  <a:gd name="T29" fmla="*/ 17 h 129"/>
                  <a:gd name="T30" fmla="*/ 27 w 128"/>
                  <a:gd name="T31" fmla="*/ 0 h 129"/>
                  <a:gd name="T32" fmla="*/ 13 w 128"/>
                  <a:gd name="T33" fmla="*/ 3 h 129"/>
                  <a:gd name="T34" fmla="*/ 16 w 128"/>
                  <a:gd name="T35" fmla="*/ 10 h 129"/>
                  <a:gd name="T36" fmla="*/ 14 w 128"/>
                  <a:gd name="T37" fmla="*/ 17 h 129"/>
                  <a:gd name="T38" fmla="*/ 11 w 128"/>
                  <a:gd name="T39" fmla="*/ 24 h 129"/>
                  <a:gd name="T40" fmla="*/ 11 w 128"/>
                  <a:gd name="T41" fmla="*/ 32 h 129"/>
                  <a:gd name="T42" fmla="*/ 6 w 128"/>
                  <a:gd name="T43" fmla="*/ 39 h 129"/>
                  <a:gd name="T44" fmla="*/ 3 w 128"/>
                  <a:gd name="T45" fmla="*/ 55 h 129"/>
                  <a:gd name="T46" fmla="*/ 7 w 128"/>
                  <a:gd name="T47" fmla="*/ 65 h 129"/>
                  <a:gd name="T48" fmla="*/ 13 w 128"/>
                  <a:gd name="T49" fmla="*/ 80 h 129"/>
                  <a:gd name="T50" fmla="*/ 17 w 128"/>
                  <a:gd name="T51" fmla="*/ 87 h 129"/>
                  <a:gd name="T52" fmla="*/ 14 w 128"/>
                  <a:gd name="T53" fmla="*/ 90 h 129"/>
                  <a:gd name="T54" fmla="*/ 10 w 128"/>
                  <a:gd name="T55" fmla="*/ 84 h 129"/>
                  <a:gd name="T56" fmla="*/ 9 w 128"/>
                  <a:gd name="T57" fmla="*/ 87 h 129"/>
                  <a:gd name="T58" fmla="*/ 17 w 128"/>
                  <a:gd name="T59" fmla="*/ 92 h 129"/>
                  <a:gd name="T60" fmla="*/ 27 w 128"/>
                  <a:gd name="T61" fmla="*/ 96 h 129"/>
                  <a:gd name="T62" fmla="*/ 43 w 128"/>
                  <a:gd name="T63" fmla="*/ 102 h 129"/>
                  <a:gd name="T64" fmla="*/ 43 w 128"/>
                  <a:gd name="T65" fmla="*/ 103 h 129"/>
                  <a:gd name="T66" fmla="*/ 54 w 128"/>
                  <a:gd name="T67" fmla="*/ 103 h 129"/>
                  <a:gd name="T68" fmla="*/ 57 w 128"/>
                  <a:gd name="T69" fmla="*/ 105 h 129"/>
                  <a:gd name="T70" fmla="*/ 62 w 128"/>
                  <a:gd name="T71" fmla="*/ 127 h 129"/>
                  <a:gd name="T72" fmla="*/ 68 w 128"/>
                  <a:gd name="T73" fmla="*/ 128 h 129"/>
                  <a:gd name="T74" fmla="*/ 76 w 128"/>
                  <a:gd name="T75" fmla="*/ 127 h 129"/>
                  <a:gd name="T76" fmla="*/ 77 w 128"/>
                  <a:gd name="T77" fmla="*/ 128 h 129"/>
                  <a:gd name="T78" fmla="*/ 80 w 128"/>
                  <a:gd name="T79" fmla="*/ 129 h 129"/>
                  <a:gd name="T80" fmla="*/ 93 w 128"/>
                  <a:gd name="T81" fmla="*/ 128 h 129"/>
                  <a:gd name="T82" fmla="*/ 96 w 128"/>
                  <a:gd name="T83" fmla="*/ 128 h 129"/>
                  <a:gd name="T84" fmla="*/ 100 w 128"/>
                  <a:gd name="T85" fmla="*/ 122 h 129"/>
                  <a:gd name="T86" fmla="*/ 105 w 128"/>
                  <a:gd name="T87" fmla="*/ 124 h 129"/>
                  <a:gd name="T88" fmla="*/ 109 w 128"/>
                  <a:gd name="T89" fmla="*/ 122 h 129"/>
                  <a:gd name="T90" fmla="*/ 115 w 128"/>
                  <a:gd name="T91" fmla="*/ 121 h 129"/>
                  <a:gd name="T92" fmla="*/ 128 w 128"/>
                  <a:gd name="T93" fmla="*/ 115 h 129"/>
                  <a:gd name="T94" fmla="*/ 124 w 128"/>
                  <a:gd name="T95" fmla="*/ 109 h 129"/>
                  <a:gd name="T96" fmla="*/ 119 w 128"/>
                  <a:gd name="T97" fmla="*/ 10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29">
                    <a:moveTo>
                      <a:pt x="119" y="103"/>
                    </a:moveTo>
                    <a:lnTo>
                      <a:pt x="119" y="103"/>
                    </a:lnTo>
                    <a:lnTo>
                      <a:pt x="119" y="100"/>
                    </a:lnTo>
                    <a:lnTo>
                      <a:pt x="116" y="97"/>
                    </a:lnTo>
                    <a:lnTo>
                      <a:pt x="115" y="94"/>
                    </a:lnTo>
                    <a:lnTo>
                      <a:pt x="115" y="92"/>
                    </a:lnTo>
                    <a:lnTo>
                      <a:pt x="115" y="92"/>
                    </a:lnTo>
                    <a:lnTo>
                      <a:pt x="115" y="86"/>
                    </a:lnTo>
                    <a:lnTo>
                      <a:pt x="115" y="83"/>
                    </a:lnTo>
                    <a:lnTo>
                      <a:pt x="113" y="83"/>
                    </a:lnTo>
                    <a:lnTo>
                      <a:pt x="113" y="83"/>
                    </a:lnTo>
                    <a:lnTo>
                      <a:pt x="113" y="81"/>
                    </a:lnTo>
                    <a:lnTo>
                      <a:pt x="113" y="78"/>
                    </a:lnTo>
                    <a:lnTo>
                      <a:pt x="116" y="73"/>
                    </a:lnTo>
                    <a:lnTo>
                      <a:pt x="116" y="73"/>
                    </a:lnTo>
                    <a:lnTo>
                      <a:pt x="116" y="71"/>
                    </a:lnTo>
                    <a:lnTo>
                      <a:pt x="115" y="68"/>
                    </a:lnTo>
                    <a:lnTo>
                      <a:pt x="112" y="67"/>
                    </a:lnTo>
                    <a:lnTo>
                      <a:pt x="109" y="64"/>
                    </a:lnTo>
                    <a:lnTo>
                      <a:pt x="109" y="64"/>
                    </a:lnTo>
                    <a:lnTo>
                      <a:pt x="110" y="57"/>
                    </a:lnTo>
                    <a:lnTo>
                      <a:pt x="115" y="45"/>
                    </a:lnTo>
                    <a:lnTo>
                      <a:pt x="115" y="45"/>
                    </a:lnTo>
                    <a:lnTo>
                      <a:pt x="94" y="32"/>
                    </a:lnTo>
                    <a:lnTo>
                      <a:pt x="96" y="24"/>
                    </a:lnTo>
                    <a:lnTo>
                      <a:pt x="51" y="1"/>
                    </a:lnTo>
                    <a:lnTo>
                      <a:pt x="51" y="1"/>
                    </a:lnTo>
                    <a:lnTo>
                      <a:pt x="49" y="8"/>
                    </a:lnTo>
                    <a:lnTo>
                      <a:pt x="48" y="10"/>
                    </a:lnTo>
                    <a:lnTo>
                      <a:pt x="46" y="11"/>
                    </a:lnTo>
                    <a:lnTo>
                      <a:pt x="46" y="11"/>
                    </a:lnTo>
                    <a:lnTo>
                      <a:pt x="45" y="13"/>
                    </a:lnTo>
                    <a:lnTo>
                      <a:pt x="45" y="14"/>
                    </a:lnTo>
                    <a:lnTo>
                      <a:pt x="46" y="16"/>
                    </a:lnTo>
                    <a:lnTo>
                      <a:pt x="48" y="19"/>
                    </a:lnTo>
                    <a:lnTo>
                      <a:pt x="48" y="19"/>
                    </a:lnTo>
                    <a:lnTo>
                      <a:pt x="46" y="19"/>
                    </a:lnTo>
                    <a:lnTo>
                      <a:pt x="46" y="19"/>
                    </a:lnTo>
                    <a:lnTo>
                      <a:pt x="43" y="19"/>
                    </a:lnTo>
                    <a:lnTo>
                      <a:pt x="38" y="19"/>
                    </a:lnTo>
                    <a:lnTo>
                      <a:pt x="33" y="17"/>
                    </a:lnTo>
                    <a:lnTo>
                      <a:pt x="27" y="19"/>
                    </a:lnTo>
                    <a:lnTo>
                      <a:pt x="27" y="19"/>
                    </a:lnTo>
                    <a:lnTo>
                      <a:pt x="26" y="19"/>
                    </a:lnTo>
                    <a:lnTo>
                      <a:pt x="26" y="17"/>
                    </a:lnTo>
                    <a:lnTo>
                      <a:pt x="25" y="13"/>
                    </a:lnTo>
                    <a:lnTo>
                      <a:pt x="26" y="7"/>
                    </a:lnTo>
                    <a:lnTo>
                      <a:pt x="27" y="0"/>
                    </a:lnTo>
                    <a:lnTo>
                      <a:pt x="17" y="1"/>
                    </a:lnTo>
                    <a:lnTo>
                      <a:pt x="17" y="1"/>
                    </a:lnTo>
                    <a:lnTo>
                      <a:pt x="13" y="3"/>
                    </a:lnTo>
                    <a:lnTo>
                      <a:pt x="14" y="7"/>
                    </a:lnTo>
                    <a:lnTo>
                      <a:pt x="14" y="7"/>
                    </a:lnTo>
                    <a:lnTo>
                      <a:pt x="16" y="10"/>
                    </a:lnTo>
                    <a:lnTo>
                      <a:pt x="16" y="16"/>
                    </a:lnTo>
                    <a:lnTo>
                      <a:pt x="16" y="16"/>
                    </a:lnTo>
                    <a:lnTo>
                      <a:pt x="14" y="17"/>
                    </a:lnTo>
                    <a:lnTo>
                      <a:pt x="11" y="17"/>
                    </a:lnTo>
                    <a:lnTo>
                      <a:pt x="11" y="17"/>
                    </a:lnTo>
                    <a:lnTo>
                      <a:pt x="11" y="24"/>
                    </a:lnTo>
                    <a:lnTo>
                      <a:pt x="14" y="26"/>
                    </a:lnTo>
                    <a:lnTo>
                      <a:pt x="14" y="26"/>
                    </a:lnTo>
                    <a:lnTo>
                      <a:pt x="11" y="32"/>
                    </a:lnTo>
                    <a:lnTo>
                      <a:pt x="9" y="36"/>
                    </a:lnTo>
                    <a:lnTo>
                      <a:pt x="6" y="39"/>
                    </a:lnTo>
                    <a:lnTo>
                      <a:pt x="6" y="39"/>
                    </a:lnTo>
                    <a:lnTo>
                      <a:pt x="0" y="42"/>
                    </a:lnTo>
                    <a:lnTo>
                      <a:pt x="0" y="42"/>
                    </a:lnTo>
                    <a:lnTo>
                      <a:pt x="3" y="55"/>
                    </a:lnTo>
                    <a:lnTo>
                      <a:pt x="6" y="61"/>
                    </a:lnTo>
                    <a:lnTo>
                      <a:pt x="7" y="65"/>
                    </a:lnTo>
                    <a:lnTo>
                      <a:pt x="7" y="65"/>
                    </a:lnTo>
                    <a:lnTo>
                      <a:pt x="10" y="68"/>
                    </a:lnTo>
                    <a:lnTo>
                      <a:pt x="13" y="73"/>
                    </a:lnTo>
                    <a:lnTo>
                      <a:pt x="13" y="80"/>
                    </a:lnTo>
                    <a:lnTo>
                      <a:pt x="13" y="80"/>
                    </a:lnTo>
                    <a:lnTo>
                      <a:pt x="17" y="86"/>
                    </a:lnTo>
                    <a:lnTo>
                      <a:pt x="17" y="87"/>
                    </a:lnTo>
                    <a:lnTo>
                      <a:pt x="16" y="90"/>
                    </a:lnTo>
                    <a:lnTo>
                      <a:pt x="16" y="90"/>
                    </a:lnTo>
                    <a:lnTo>
                      <a:pt x="14" y="90"/>
                    </a:lnTo>
                    <a:lnTo>
                      <a:pt x="13" y="89"/>
                    </a:lnTo>
                    <a:lnTo>
                      <a:pt x="10" y="84"/>
                    </a:lnTo>
                    <a:lnTo>
                      <a:pt x="10" y="84"/>
                    </a:lnTo>
                    <a:lnTo>
                      <a:pt x="9" y="86"/>
                    </a:lnTo>
                    <a:lnTo>
                      <a:pt x="9" y="86"/>
                    </a:lnTo>
                    <a:lnTo>
                      <a:pt x="9" y="87"/>
                    </a:lnTo>
                    <a:lnTo>
                      <a:pt x="9" y="87"/>
                    </a:lnTo>
                    <a:lnTo>
                      <a:pt x="13" y="90"/>
                    </a:lnTo>
                    <a:lnTo>
                      <a:pt x="17" y="92"/>
                    </a:lnTo>
                    <a:lnTo>
                      <a:pt x="17" y="92"/>
                    </a:lnTo>
                    <a:lnTo>
                      <a:pt x="23" y="93"/>
                    </a:lnTo>
                    <a:lnTo>
                      <a:pt x="27" y="96"/>
                    </a:lnTo>
                    <a:lnTo>
                      <a:pt x="27" y="96"/>
                    </a:lnTo>
                    <a:lnTo>
                      <a:pt x="36" y="99"/>
                    </a:lnTo>
                    <a:lnTo>
                      <a:pt x="43" y="102"/>
                    </a:lnTo>
                    <a:lnTo>
                      <a:pt x="43" y="102"/>
                    </a:lnTo>
                    <a:lnTo>
                      <a:pt x="43" y="103"/>
                    </a:lnTo>
                    <a:lnTo>
                      <a:pt x="43" y="103"/>
                    </a:lnTo>
                    <a:lnTo>
                      <a:pt x="52" y="103"/>
                    </a:lnTo>
                    <a:lnTo>
                      <a:pt x="52" y="103"/>
                    </a:lnTo>
                    <a:lnTo>
                      <a:pt x="54" y="103"/>
                    </a:lnTo>
                    <a:lnTo>
                      <a:pt x="54" y="103"/>
                    </a:lnTo>
                    <a:lnTo>
                      <a:pt x="55" y="103"/>
                    </a:lnTo>
                    <a:lnTo>
                      <a:pt x="57" y="105"/>
                    </a:lnTo>
                    <a:lnTo>
                      <a:pt x="60" y="112"/>
                    </a:lnTo>
                    <a:lnTo>
                      <a:pt x="61" y="119"/>
                    </a:lnTo>
                    <a:lnTo>
                      <a:pt x="62" y="127"/>
                    </a:lnTo>
                    <a:lnTo>
                      <a:pt x="62" y="127"/>
                    </a:lnTo>
                    <a:lnTo>
                      <a:pt x="68" y="128"/>
                    </a:lnTo>
                    <a:lnTo>
                      <a:pt x="68" y="128"/>
                    </a:lnTo>
                    <a:lnTo>
                      <a:pt x="71" y="127"/>
                    </a:lnTo>
                    <a:lnTo>
                      <a:pt x="73" y="125"/>
                    </a:lnTo>
                    <a:lnTo>
                      <a:pt x="76" y="127"/>
                    </a:lnTo>
                    <a:lnTo>
                      <a:pt x="76" y="127"/>
                    </a:lnTo>
                    <a:lnTo>
                      <a:pt x="77" y="127"/>
                    </a:lnTo>
                    <a:lnTo>
                      <a:pt x="77" y="128"/>
                    </a:lnTo>
                    <a:lnTo>
                      <a:pt x="78" y="129"/>
                    </a:lnTo>
                    <a:lnTo>
                      <a:pt x="80" y="129"/>
                    </a:lnTo>
                    <a:lnTo>
                      <a:pt x="80" y="129"/>
                    </a:lnTo>
                    <a:lnTo>
                      <a:pt x="89" y="128"/>
                    </a:lnTo>
                    <a:lnTo>
                      <a:pt x="89" y="128"/>
                    </a:lnTo>
                    <a:lnTo>
                      <a:pt x="93" y="128"/>
                    </a:lnTo>
                    <a:lnTo>
                      <a:pt x="94" y="128"/>
                    </a:lnTo>
                    <a:lnTo>
                      <a:pt x="96" y="128"/>
                    </a:lnTo>
                    <a:lnTo>
                      <a:pt x="96" y="128"/>
                    </a:lnTo>
                    <a:lnTo>
                      <a:pt x="97" y="124"/>
                    </a:lnTo>
                    <a:lnTo>
                      <a:pt x="99" y="124"/>
                    </a:lnTo>
                    <a:lnTo>
                      <a:pt x="100" y="122"/>
                    </a:lnTo>
                    <a:lnTo>
                      <a:pt x="100" y="122"/>
                    </a:lnTo>
                    <a:lnTo>
                      <a:pt x="103" y="124"/>
                    </a:lnTo>
                    <a:lnTo>
                      <a:pt x="105" y="124"/>
                    </a:lnTo>
                    <a:lnTo>
                      <a:pt x="108" y="124"/>
                    </a:lnTo>
                    <a:lnTo>
                      <a:pt x="108" y="124"/>
                    </a:lnTo>
                    <a:lnTo>
                      <a:pt x="109" y="122"/>
                    </a:lnTo>
                    <a:lnTo>
                      <a:pt x="112" y="122"/>
                    </a:lnTo>
                    <a:lnTo>
                      <a:pt x="113" y="122"/>
                    </a:lnTo>
                    <a:lnTo>
                      <a:pt x="115" y="121"/>
                    </a:lnTo>
                    <a:lnTo>
                      <a:pt x="115" y="121"/>
                    </a:lnTo>
                    <a:lnTo>
                      <a:pt x="119" y="118"/>
                    </a:lnTo>
                    <a:lnTo>
                      <a:pt x="128" y="115"/>
                    </a:lnTo>
                    <a:lnTo>
                      <a:pt x="128" y="115"/>
                    </a:lnTo>
                    <a:lnTo>
                      <a:pt x="127" y="110"/>
                    </a:lnTo>
                    <a:lnTo>
                      <a:pt x="124" y="109"/>
                    </a:lnTo>
                    <a:lnTo>
                      <a:pt x="121" y="108"/>
                    </a:lnTo>
                    <a:lnTo>
                      <a:pt x="119" y="103"/>
                    </a:lnTo>
                    <a:lnTo>
                      <a:pt x="119" y="103"/>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9" name="Freeform 168">
                <a:extLst>
                  <a:ext uri="{FF2B5EF4-FFF2-40B4-BE49-F238E27FC236}">
                    <a16:creationId xmlns:a16="http://schemas.microsoft.com/office/drawing/2014/main" id="{3458C6AE-CC45-A66D-D3FA-637BD3EB7CCF}"/>
                  </a:ext>
                </a:extLst>
              </p:cNvPr>
              <p:cNvSpPr>
                <a:spLocks/>
              </p:cNvSpPr>
              <p:nvPr/>
            </p:nvSpPr>
            <p:spPr bwMode="auto">
              <a:xfrm>
                <a:off x="4106863" y="5186363"/>
                <a:ext cx="57150" cy="141288"/>
              </a:xfrm>
              <a:custGeom>
                <a:avLst/>
                <a:gdLst>
                  <a:gd name="T0" fmla="*/ 35 w 36"/>
                  <a:gd name="T1" fmla="*/ 60 h 89"/>
                  <a:gd name="T2" fmla="*/ 29 w 36"/>
                  <a:gd name="T3" fmla="*/ 53 h 89"/>
                  <a:gd name="T4" fmla="*/ 27 w 36"/>
                  <a:gd name="T5" fmla="*/ 54 h 89"/>
                  <a:gd name="T6" fmla="*/ 24 w 36"/>
                  <a:gd name="T7" fmla="*/ 54 h 89"/>
                  <a:gd name="T8" fmla="*/ 17 w 36"/>
                  <a:gd name="T9" fmla="*/ 44 h 89"/>
                  <a:gd name="T10" fmla="*/ 16 w 36"/>
                  <a:gd name="T11" fmla="*/ 37 h 89"/>
                  <a:gd name="T12" fmla="*/ 17 w 36"/>
                  <a:gd name="T13" fmla="*/ 26 h 89"/>
                  <a:gd name="T14" fmla="*/ 16 w 36"/>
                  <a:gd name="T15" fmla="*/ 16 h 89"/>
                  <a:gd name="T16" fmla="*/ 13 w 36"/>
                  <a:gd name="T17" fmla="*/ 6 h 89"/>
                  <a:gd name="T18" fmla="*/ 14 w 36"/>
                  <a:gd name="T19" fmla="*/ 0 h 89"/>
                  <a:gd name="T20" fmla="*/ 5 w 36"/>
                  <a:gd name="T21" fmla="*/ 0 h 89"/>
                  <a:gd name="T22" fmla="*/ 8 w 36"/>
                  <a:gd name="T23" fmla="*/ 6 h 89"/>
                  <a:gd name="T24" fmla="*/ 10 w 36"/>
                  <a:gd name="T25" fmla="*/ 12 h 89"/>
                  <a:gd name="T26" fmla="*/ 8 w 36"/>
                  <a:gd name="T27" fmla="*/ 13 h 89"/>
                  <a:gd name="T28" fmla="*/ 5 w 36"/>
                  <a:gd name="T29" fmla="*/ 15 h 89"/>
                  <a:gd name="T30" fmla="*/ 5 w 36"/>
                  <a:gd name="T31" fmla="*/ 24 h 89"/>
                  <a:gd name="T32" fmla="*/ 7 w 36"/>
                  <a:gd name="T33" fmla="*/ 34 h 89"/>
                  <a:gd name="T34" fmla="*/ 7 w 36"/>
                  <a:gd name="T35" fmla="*/ 35 h 89"/>
                  <a:gd name="T36" fmla="*/ 3 w 36"/>
                  <a:gd name="T37" fmla="*/ 35 h 89"/>
                  <a:gd name="T38" fmla="*/ 3 w 36"/>
                  <a:gd name="T39" fmla="*/ 37 h 89"/>
                  <a:gd name="T40" fmla="*/ 0 w 36"/>
                  <a:gd name="T41" fmla="*/ 48 h 89"/>
                  <a:gd name="T42" fmla="*/ 1 w 36"/>
                  <a:gd name="T43" fmla="*/ 50 h 89"/>
                  <a:gd name="T44" fmla="*/ 3 w 36"/>
                  <a:gd name="T45" fmla="*/ 53 h 89"/>
                  <a:gd name="T46" fmla="*/ 3 w 36"/>
                  <a:gd name="T47" fmla="*/ 53 h 89"/>
                  <a:gd name="T48" fmla="*/ 8 w 36"/>
                  <a:gd name="T49" fmla="*/ 59 h 89"/>
                  <a:gd name="T50" fmla="*/ 10 w 36"/>
                  <a:gd name="T51" fmla="*/ 59 h 89"/>
                  <a:gd name="T52" fmla="*/ 19 w 36"/>
                  <a:gd name="T53" fmla="*/ 57 h 89"/>
                  <a:gd name="T54" fmla="*/ 20 w 36"/>
                  <a:gd name="T55" fmla="*/ 60 h 89"/>
                  <a:gd name="T56" fmla="*/ 19 w 36"/>
                  <a:gd name="T57" fmla="*/ 69 h 89"/>
                  <a:gd name="T58" fmla="*/ 17 w 36"/>
                  <a:gd name="T59" fmla="*/ 76 h 89"/>
                  <a:gd name="T60" fmla="*/ 26 w 36"/>
                  <a:gd name="T61" fmla="*/ 88 h 89"/>
                  <a:gd name="T62" fmla="*/ 27 w 36"/>
                  <a:gd name="T63" fmla="*/ 89 h 89"/>
                  <a:gd name="T64" fmla="*/ 27 w 36"/>
                  <a:gd name="T65" fmla="*/ 82 h 89"/>
                  <a:gd name="T66" fmla="*/ 29 w 36"/>
                  <a:gd name="T67" fmla="*/ 79 h 89"/>
                  <a:gd name="T68" fmla="*/ 33 w 36"/>
                  <a:gd name="T69" fmla="*/ 78 h 89"/>
                  <a:gd name="T70" fmla="*/ 36 w 36"/>
                  <a:gd name="T71" fmla="*/ 72 h 89"/>
                  <a:gd name="T72" fmla="*/ 36 w 36"/>
                  <a:gd name="T73" fmla="*/ 66 h 89"/>
                  <a:gd name="T74" fmla="*/ 36 w 36"/>
                  <a:gd name="T75" fmla="*/ 61 h 89"/>
                  <a:gd name="T76" fmla="*/ 35 w 36"/>
                  <a:gd name="T77" fmla="*/ 6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89">
                    <a:moveTo>
                      <a:pt x="35" y="60"/>
                    </a:moveTo>
                    <a:lnTo>
                      <a:pt x="35" y="60"/>
                    </a:lnTo>
                    <a:lnTo>
                      <a:pt x="29" y="53"/>
                    </a:lnTo>
                    <a:lnTo>
                      <a:pt x="29" y="53"/>
                    </a:lnTo>
                    <a:lnTo>
                      <a:pt x="27" y="54"/>
                    </a:lnTo>
                    <a:lnTo>
                      <a:pt x="27" y="54"/>
                    </a:lnTo>
                    <a:lnTo>
                      <a:pt x="26" y="56"/>
                    </a:lnTo>
                    <a:lnTo>
                      <a:pt x="24" y="54"/>
                    </a:lnTo>
                    <a:lnTo>
                      <a:pt x="20" y="50"/>
                    </a:lnTo>
                    <a:lnTo>
                      <a:pt x="17" y="44"/>
                    </a:lnTo>
                    <a:lnTo>
                      <a:pt x="16" y="37"/>
                    </a:lnTo>
                    <a:lnTo>
                      <a:pt x="16" y="37"/>
                    </a:lnTo>
                    <a:lnTo>
                      <a:pt x="16" y="31"/>
                    </a:lnTo>
                    <a:lnTo>
                      <a:pt x="17" y="26"/>
                    </a:lnTo>
                    <a:lnTo>
                      <a:pt x="17" y="21"/>
                    </a:lnTo>
                    <a:lnTo>
                      <a:pt x="16" y="16"/>
                    </a:lnTo>
                    <a:lnTo>
                      <a:pt x="16" y="16"/>
                    </a:lnTo>
                    <a:lnTo>
                      <a:pt x="13" y="6"/>
                    </a:lnTo>
                    <a:lnTo>
                      <a:pt x="13" y="3"/>
                    </a:lnTo>
                    <a:lnTo>
                      <a:pt x="14" y="0"/>
                    </a:lnTo>
                    <a:lnTo>
                      <a:pt x="14" y="0"/>
                    </a:lnTo>
                    <a:lnTo>
                      <a:pt x="5" y="0"/>
                    </a:lnTo>
                    <a:lnTo>
                      <a:pt x="5" y="0"/>
                    </a:lnTo>
                    <a:lnTo>
                      <a:pt x="8" y="6"/>
                    </a:lnTo>
                    <a:lnTo>
                      <a:pt x="10" y="12"/>
                    </a:lnTo>
                    <a:lnTo>
                      <a:pt x="10" y="12"/>
                    </a:lnTo>
                    <a:lnTo>
                      <a:pt x="10" y="13"/>
                    </a:lnTo>
                    <a:lnTo>
                      <a:pt x="8" y="13"/>
                    </a:lnTo>
                    <a:lnTo>
                      <a:pt x="7" y="13"/>
                    </a:lnTo>
                    <a:lnTo>
                      <a:pt x="5" y="15"/>
                    </a:lnTo>
                    <a:lnTo>
                      <a:pt x="5" y="15"/>
                    </a:lnTo>
                    <a:lnTo>
                      <a:pt x="5" y="24"/>
                    </a:lnTo>
                    <a:lnTo>
                      <a:pt x="5" y="29"/>
                    </a:lnTo>
                    <a:lnTo>
                      <a:pt x="7" y="34"/>
                    </a:lnTo>
                    <a:lnTo>
                      <a:pt x="7" y="34"/>
                    </a:lnTo>
                    <a:lnTo>
                      <a:pt x="7" y="35"/>
                    </a:lnTo>
                    <a:lnTo>
                      <a:pt x="5" y="35"/>
                    </a:lnTo>
                    <a:lnTo>
                      <a:pt x="3" y="35"/>
                    </a:lnTo>
                    <a:lnTo>
                      <a:pt x="3" y="37"/>
                    </a:lnTo>
                    <a:lnTo>
                      <a:pt x="3" y="37"/>
                    </a:lnTo>
                    <a:lnTo>
                      <a:pt x="1" y="43"/>
                    </a:lnTo>
                    <a:lnTo>
                      <a:pt x="0" y="48"/>
                    </a:lnTo>
                    <a:lnTo>
                      <a:pt x="0" y="48"/>
                    </a:lnTo>
                    <a:lnTo>
                      <a:pt x="1" y="50"/>
                    </a:lnTo>
                    <a:lnTo>
                      <a:pt x="3" y="53"/>
                    </a:lnTo>
                    <a:lnTo>
                      <a:pt x="3" y="53"/>
                    </a:lnTo>
                    <a:lnTo>
                      <a:pt x="3" y="53"/>
                    </a:lnTo>
                    <a:lnTo>
                      <a:pt x="3" y="53"/>
                    </a:lnTo>
                    <a:lnTo>
                      <a:pt x="5" y="56"/>
                    </a:lnTo>
                    <a:lnTo>
                      <a:pt x="8" y="59"/>
                    </a:lnTo>
                    <a:lnTo>
                      <a:pt x="10" y="59"/>
                    </a:lnTo>
                    <a:lnTo>
                      <a:pt x="10" y="59"/>
                    </a:lnTo>
                    <a:lnTo>
                      <a:pt x="16" y="57"/>
                    </a:lnTo>
                    <a:lnTo>
                      <a:pt x="19" y="57"/>
                    </a:lnTo>
                    <a:lnTo>
                      <a:pt x="20" y="60"/>
                    </a:lnTo>
                    <a:lnTo>
                      <a:pt x="20" y="60"/>
                    </a:lnTo>
                    <a:lnTo>
                      <a:pt x="20" y="64"/>
                    </a:lnTo>
                    <a:lnTo>
                      <a:pt x="19" y="69"/>
                    </a:lnTo>
                    <a:lnTo>
                      <a:pt x="17" y="76"/>
                    </a:lnTo>
                    <a:lnTo>
                      <a:pt x="17" y="76"/>
                    </a:lnTo>
                    <a:lnTo>
                      <a:pt x="23" y="83"/>
                    </a:lnTo>
                    <a:lnTo>
                      <a:pt x="26" y="88"/>
                    </a:lnTo>
                    <a:lnTo>
                      <a:pt x="27" y="89"/>
                    </a:lnTo>
                    <a:lnTo>
                      <a:pt x="27" y="89"/>
                    </a:lnTo>
                    <a:lnTo>
                      <a:pt x="27" y="85"/>
                    </a:lnTo>
                    <a:lnTo>
                      <a:pt x="27" y="82"/>
                    </a:lnTo>
                    <a:lnTo>
                      <a:pt x="29" y="79"/>
                    </a:lnTo>
                    <a:lnTo>
                      <a:pt x="29" y="79"/>
                    </a:lnTo>
                    <a:lnTo>
                      <a:pt x="32" y="78"/>
                    </a:lnTo>
                    <a:lnTo>
                      <a:pt x="33" y="78"/>
                    </a:lnTo>
                    <a:lnTo>
                      <a:pt x="35" y="76"/>
                    </a:lnTo>
                    <a:lnTo>
                      <a:pt x="36" y="72"/>
                    </a:lnTo>
                    <a:lnTo>
                      <a:pt x="36" y="72"/>
                    </a:lnTo>
                    <a:lnTo>
                      <a:pt x="36" y="66"/>
                    </a:lnTo>
                    <a:lnTo>
                      <a:pt x="36" y="63"/>
                    </a:lnTo>
                    <a:lnTo>
                      <a:pt x="36" y="61"/>
                    </a:lnTo>
                    <a:lnTo>
                      <a:pt x="35" y="60"/>
                    </a:lnTo>
                    <a:lnTo>
                      <a:pt x="35" y="60"/>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 name="Freeform 169">
                <a:extLst>
                  <a:ext uri="{FF2B5EF4-FFF2-40B4-BE49-F238E27FC236}">
                    <a16:creationId xmlns:a16="http://schemas.microsoft.com/office/drawing/2014/main" id="{ABC127CF-C087-60A1-C239-20162CF83064}"/>
                  </a:ext>
                </a:extLst>
              </p:cNvPr>
              <p:cNvSpPr>
                <a:spLocks/>
              </p:cNvSpPr>
              <p:nvPr/>
            </p:nvSpPr>
            <p:spPr bwMode="auto">
              <a:xfrm>
                <a:off x="6548438" y="5402263"/>
                <a:ext cx="52388" cy="36513"/>
              </a:xfrm>
              <a:custGeom>
                <a:avLst/>
                <a:gdLst>
                  <a:gd name="T0" fmla="*/ 0 w 33"/>
                  <a:gd name="T1" fmla="*/ 0 h 23"/>
                  <a:gd name="T2" fmla="*/ 0 w 33"/>
                  <a:gd name="T3" fmla="*/ 0 h 23"/>
                  <a:gd name="T4" fmla="*/ 1 w 33"/>
                  <a:gd name="T5" fmla="*/ 0 h 23"/>
                  <a:gd name="T6" fmla="*/ 6 w 33"/>
                  <a:gd name="T7" fmla="*/ 1 h 23"/>
                  <a:gd name="T8" fmla="*/ 19 w 33"/>
                  <a:gd name="T9" fmla="*/ 9 h 23"/>
                  <a:gd name="T10" fmla="*/ 30 w 33"/>
                  <a:gd name="T11" fmla="*/ 17 h 23"/>
                  <a:gd name="T12" fmla="*/ 33 w 33"/>
                  <a:gd name="T13" fmla="*/ 22 h 23"/>
                  <a:gd name="T14" fmla="*/ 33 w 33"/>
                  <a:gd name="T15" fmla="*/ 23 h 23"/>
                  <a:gd name="T16" fmla="*/ 33 w 33"/>
                  <a:gd name="T17" fmla="*/ 23 h 23"/>
                  <a:gd name="T18" fmla="*/ 32 w 33"/>
                  <a:gd name="T19" fmla="*/ 23 h 23"/>
                  <a:gd name="T20" fmla="*/ 27 w 33"/>
                  <a:gd name="T21" fmla="*/ 22 h 23"/>
                  <a:gd name="T22" fmla="*/ 16 w 33"/>
                  <a:gd name="T23" fmla="*/ 14 h 23"/>
                  <a:gd name="T24" fmla="*/ 4 w 33"/>
                  <a:gd name="T25" fmla="*/ 6 h 23"/>
                  <a:gd name="T26" fmla="*/ 0 w 33"/>
                  <a:gd name="T27" fmla="*/ 0 h 23"/>
                  <a:gd name="T28" fmla="*/ 0 w 33"/>
                  <a:gd name="T2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23">
                    <a:moveTo>
                      <a:pt x="0" y="0"/>
                    </a:moveTo>
                    <a:lnTo>
                      <a:pt x="0" y="0"/>
                    </a:lnTo>
                    <a:lnTo>
                      <a:pt x="1" y="0"/>
                    </a:lnTo>
                    <a:lnTo>
                      <a:pt x="6" y="1"/>
                    </a:lnTo>
                    <a:lnTo>
                      <a:pt x="19" y="9"/>
                    </a:lnTo>
                    <a:lnTo>
                      <a:pt x="30" y="17"/>
                    </a:lnTo>
                    <a:lnTo>
                      <a:pt x="33" y="22"/>
                    </a:lnTo>
                    <a:lnTo>
                      <a:pt x="33" y="23"/>
                    </a:lnTo>
                    <a:lnTo>
                      <a:pt x="33" y="23"/>
                    </a:lnTo>
                    <a:lnTo>
                      <a:pt x="32" y="23"/>
                    </a:lnTo>
                    <a:lnTo>
                      <a:pt x="27" y="22"/>
                    </a:lnTo>
                    <a:lnTo>
                      <a:pt x="16" y="14"/>
                    </a:lnTo>
                    <a:lnTo>
                      <a:pt x="4" y="6"/>
                    </a:lnTo>
                    <a:lnTo>
                      <a:pt x="0" y="0"/>
                    </a:lnTo>
                    <a:lnTo>
                      <a:pt x="0" y="0"/>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 name="Freeform 170">
                <a:extLst>
                  <a:ext uri="{FF2B5EF4-FFF2-40B4-BE49-F238E27FC236}">
                    <a16:creationId xmlns:a16="http://schemas.microsoft.com/office/drawing/2014/main" id="{884CEE6B-CE3B-B106-06E2-E3AEC94A6545}"/>
                  </a:ext>
                </a:extLst>
              </p:cNvPr>
              <p:cNvSpPr>
                <a:spLocks/>
              </p:cNvSpPr>
              <p:nvPr/>
            </p:nvSpPr>
            <p:spPr bwMode="auto">
              <a:xfrm>
                <a:off x="4767263" y="4195763"/>
                <a:ext cx="141288" cy="95250"/>
              </a:xfrm>
              <a:custGeom>
                <a:avLst/>
                <a:gdLst>
                  <a:gd name="T0" fmla="*/ 73 w 89"/>
                  <a:gd name="T1" fmla="*/ 48 h 60"/>
                  <a:gd name="T2" fmla="*/ 76 w 89"/>
                  <a:gd name="T3" fmla="*/ 51 h 60"/>
                  <a:gd name="T4" fmla="*/ 77 w 89"/>
                  <a:gd name="T5" fmla="*/ 51 h 60"/>
                  <a:gd name="T6" fmla="*/ 86 w 89"/>
                  <a:gd name="T7" fmla="*/ 54 h 60"/>
                  <a:gd name="T8" fmla="*/ 89 w 89"/>
                  <a:gd name="T9" fmla="*/ 52 h 60"/>
                  <a:gd name="T10" fmla="*/ 88 w 89"/>
                  <a:gd name="T11" fmla="*/ 38 h 60"/>
                  <a:gd name="T12" fmla="*/ 85 w 89"/>
                  <a:gd name="T13" fmla="*/ 35 h 60"/>
                  <a:gd name="T14" fmla="*/ 76 w 89"/>
                  <a:gd name="T15" fmla="*/ 30 h 60"/>
                  <a:gd name="T16" fmla="*/ 75 w 89"/>
                  <a:gd name="T17" fmla="*/ 20 h 60"/>
                  <a:gd name="T18" fmla="*/ 58 w 89"/>
                  <a:gd name="T19" fmla="*/ 20 h 60"/>
                  <a:gd name="T20" fmla="*/ 54 w 89"/>
                  <a:gd name="T21" fmla="*/ 20 h 60"/>
                  <a:gd name="T22" fmla="*/ 48 w 89"/>
                  <a:gd name="T23" fmla="*/ 19 h 60"/>
                  <a:gd name="T24" fmla="*/ 47 w 89"/>
                  <a:gd name="T25" fmla="*/ 17 h 60"/>
                  <a:gd name="T26" fmla="*/ 41 w 89"/>
                  <a:gd name="T27" fmla="*/ 19 h 60"/>
                  <a:gd name="T28" fmla="*/ 38 w 89"/>
                  <a:gd name="T29" fmla="*/ 19 h 60"/>
                  <a:gd name="T30" fmla="*/ 28 w 89"/>
                  <a:gd name="T31" fmla="*/ 17 h 60"/>
                  <a:gd name="T32" fmla="*/ 22 w 89"/>
                  <a:gd name="T33" fmla="*/ 17 h 60"/>
                  <a:gd name="T34" fmla="*/ 22 w 89"/>
                  <a:gd name="T35" fmla="*/ 14 h 60"/>
                  <a:gd name="T36" fmla="*/ 28 w 89"/>
                  <a:gd name="T37" fmla="*/ 10 h 60"/>
                  <a:gd name="T38" fmla="*/ 29 w 89"/>
                  <a:gd name="T39" fmla="*/ 10 h 60"/>
                  <a:gd name="T40" fmla="*/ 34 w 89"/>
                  <a:gd name="T41" fmla="*/ 10 h 60"/>
                  <a:gd name="T42" fmla="*/ 38 w 89"/>
                  <a:gd name="T43" fmla="*/ 0 h 60"/>
                  <a:gd name="T44" fmla="*/ 37 w 89"/>
                  <a:gd name="T45" fmla="*/ 0 h 60"/>
                  <a:gd name="T46" fmla="*/ 29 w 89"/>
                  <a:gd name="T47" fmla="*/ 3 h 60"/>
                  <a:gd name="T48" fmla="*/ 28 w 89"/>
                  <a:gd name="T49" fmla="*/ 3 h 60"/>
                  <a:gd name="T50" fmla="*/ 22 w 89"/>
                  <a:gd name="T51" fmla="*/ 3 h 60"/>
                  <a:gd name="T52" fmla="*/ 21 w 89"/>
                  <a:gd name="T53" fmla="*/ 4 h 60"/>
                  <a:gd name="T54" fmla="*/ 18 w 89"/>
                  <a:gd name="T55" fmla="*/ 10 h 60"/>
                  <a:gd name="T56" fmla="*/ 15 w 89"/>
                  <a:gd name="T57" fmla="*/ 10 h 60"/>
                  <a:gd name="T58" fmla="*/ 13 w 89"/>
                  <a:gd name="T59" fmla="*/ 13 h 60"/>
                  <a:gd name="T60" fmla="*/ 12 w 89"/>
                  <a:gd name="T61" fmla="*/ 17 h 60"/>
                  <a:gd name="T62" fmla="*/ 5 w 89"/>
                  <a:gd name="T63" fmla="*/ 19 h 60"/>
                  <a:gd name="T64" fmla="*/ 0 w 89"/>
                  <a:gd name="T65" fmla="*/ 22 h 60"/>
                  <a:gd name="T66" fmla="*/ 2 w 89"/>
                  <a:gd name="T67" fmla="*/ 23 h 60"/>
                  <a:gd name="T68" fmla="*/ 6 w 89"/>
                  <a:gd name="T69" fmla="*/ 28 h 60"/>
                  <a:gd name="T70" fmla="*/ 8 w 89"/>
                  <a:gd name="T71" fmla="*/ 30 h 60"/>
                  <a:gd name="T72" fmla="*/ 9 w 89"/>
                  <a:gd name="T73" fmla="*/ 36 h 60"/>
                  <a:gd name="T74" fmla="*/ 9 w 89"/>
                  <a:gd name="T75" fmla="*/ 41 h 60"/>
                  <a:gd name="T76" fmla="*/ 6 w 89"/>
                  <a:gd name="T77" fmla="*/ 45 h 60"/>
                  <a:gd name="T78" fmla="*/ 5 w 89"/>
                  <a:gd name="T79" fmla="*/ 52 h 60"/>
                  <a:gd name="T80" fmla="*/ 8 w 89"/>
                  <a:gd name="T81" fmla="*/ 54 h 60"/>
                  <a:gd name="T82" fmla="*/ 9 w 89"/>
                  <a:gd name="T83" fmla="*/ 54 h 60"/>
                  <a:gd name="T84" fmla="*/ 12 w 89"/>
                  <a:gd name="T85" fmla="*/ 52 h 60"/>
                  <a:gd name="T86" fmla="*/ 21 w 89"/>
                  <a:gd name="T87" fmla="*/ 51 h 60"/>
                  <a:gd name="T88" fmla="*/ 22 w 89"/>
                  <a:gd name="T89" fmla="*/ 51 h 60"/>
                  <a:gd name="T90" fmla="*/ 24 w 89"/>
                  <a:gd name="T91" fmla="*/ 48 h 60"/>
                  <a:gd name="T92" fmla="*/ 31 w 89"/>
                  <a:gd name="T93" fmla="*/ 47 h 60"/>
                  <a:gd name="T94" fmla="*/ 32 w 89"/>
                  <a:gd name="T95" fmla="*/ 45 h 60"/>
                  <a:gd name="T96" fmla="*/ 37 w 89"/>
                  <a:gd name="T97" fmla="*/ 38 h 60"/>
                  <a:gd name="T98" fmla="*/ 44 w 89"/>
                  <a:gd name="T99" fmla="*/ 35 h 60"/>
                  <a:gd name="T100" fmla="*/ 45 w 89"/>
                  <a:gd name="T101" fmla="*/ 36 h 60"/>
                  <a:gd name="T102" fmla="*/ 45 w 89"/>
                  <a:gd name="T103" fmla="*/ 42 h 60"/>
                  <a:gd name="T104" fmla="*/ 48 w 89"/>
                  <a:gd name="T105" fmla="*/ 44 h 60"/>
                  <a:gd name="T106" fmla="*/ 50 w 89"/>
                  <a:gd name="T107" fmla="*/ 47 h 60"/>
                  <a:gd name="T108" fmla="*/ 48 w 89"/>
                  <a:gd name="T109" fmla="*/ 55 h 60"/>
                  <a:gd name="T110" fmla="*/ 48 w 89"/>
                  <a:gd name="T111" fmla="*/ 58 h 60"/>
                  <a:gd name="T112" fmla="*/ 54 w 89"/>
                  <a:gd name="T113" fmla="*/ 58 h 60"/>
                  <a:gd name="T114" fmla="*/ 60 w 89"/>
                  <a:gd name="T115" fmla="*/ 57 h 60"/>
                  <a:gd name="T116" fmla="*/ 67 w 89"/>
                  <a:gd name="T117" fmla="*/ 49 h 60"/>
                  <a:gd name="T118" fmla="*/ 73 w 89"/>
                  <a:gd name="T119"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 h="60">
                    <a:moveTo>
                      <a:pt x="73" y="48"/>
                    </a:moveTo>
                    <a:lnTo>
                      <a:pt x="73" y="48"/>
                    </a:lnTo>
                    <a:lnTo>
                      <a:pt x="76" y="51"/>
                    </a:lnTo>
                    <a:lnTo>
                      <a:pt x="76" y="51"/>
                    </a:lnTo>
                    <a:lnTo>
                      <a:pt x="77" y="51"/>
                    </a:lnTo>
                    <a:lnTo>
                      <a:pt x="77" y="51"/>
                    </a:lnTo>
                    <a:lnTo>
                      <a:pt x="82" y="51"/>
                    </a:lnTo>
                    <a:lnTo>
                      <a:pt x="86" y="54"/>
                    </a:lnTo>
                    <a:lnTo>
                      <a:pt x="86" y="54"/>
                    </a:lnTo>
                    <a:lnTo>
                      <a:pt x="89" y="52"/>
                    </a:lnTo>
                    <a:lnTo>
                      <a:pt x="89" y="52"/>
                    </a:lnTo>
                    <a:lnTo>
                      <a:pt x="88" y="38"/>
                    </a:lnTo>
                    <a:lnTo>
                      <a:pt x="88" y="38"/>
                    </a:lnTo>
                    <a:lnTo>
                      <a:pt x="85" y="35"/>
                    </a:lnTo>
                    <a:lnTo>
                      <a:pt x="82" y="32"/>
                    </a:lnTo>
                    <a:lnTo>
                      <a:pt x="76" y="30"/>
                    </a:lnTo>
                    <a:lnTo>
                      <a:pt x="75" y="20"/>
                    </a:lnTo>
                    <a:lnTo>
                      <a:pt x="75" y="20"/>
                    </a:lnTo>
                    <a:lnTo>
                      <a:pt x="67" y="20"/>
                    </a:lnTo>
                    <a:lnTo>
                      <a:pt x="58" y="20"/>
                    </a:lnTo>
                    <a:lnTo>
                      <a:pt x="58" y="20"/>
                    </a:lnTo>
                    <a:lnTo>
                      <a:pt x="54" y="20"/>
                    </a:lnTo>
                    <a:lnTo>
                      <a:pt x="51" y="20"/>
                    </a:lnTo>
                    <a:lnTo>
                      <a:pt x="48" y="19"/>
                    </a:lnTo>
                    <a:lnTo>
                      <a:pt x="48" y="19"/>
                    </a:lnTo>
                    <a:lnTo>
                      <a:pt x="47" y="17"/>
                    </a:lnTo>
                    <a:lnTo>
                      <a:pt x="44" y="19"/>
                    </a:lnTo>
                    <a:lnTo>
                      <a:pt x="41" y="19"/>
                    </a:lnTo>
                    <a:lnTo>
                      <a:pt x="38" y="19"/>
                    </a:lnTo>
                    <a:lnTo>
                      <a:pt x="38" y="19"/>
                    </a:lnTo>
                    <a:lnTo>
                      <a:pt x="34" y="17"/>
                    </a:lnTo>
                    <a:lnTo>
                      <a:pt x="28" y="17"/>
                    </a:lnTo>
                    <a:lnTo>
                      <a:pt x="24" y="17"/>
                    </a:lnTo>
                    <a:lnTo>
                      <a:pt x="22" y="17"/>
                    </a:lnTo>
                    <a:lnTo>
                      <a:pt x="22" y="17"/>
                    </a:lnTo>
                    <a:lnTo>
                      <a:pt x="22" y="14"/>
                    </a:lnTo>
                    <a:lnTo>
                      <a:pt x="25" y="13"/>
                    </a:lnTo>
                    <a:lnTo>
                      <a:pt x="28" y="10"/>
                    </a:lnTo>
                    <a:lnTo>
                      <a:pt x="29" y="10"/>
                    </a:lnTo>
                    <a:lnTo>
                      <a:pt x="29" y="10"/>
                    </a:lnTo>
                    <a:lnTo>
                      <a:pt x="34" y="10"/>
                    </a:lnTo>
                    <a:lnTo>
                      <a:pt x="34" y="10"/>
                    </a:lnTo>
                    <a:lnTo>
                      <a:pt x="37" y="4"/>
                    </a:lnTo>
                    <a:lnTo>
                      <a:pt x="38" y="0"/>
                    </a:lnTo>
                    <a:lnTo>
                      <a:pt x="38" y="0"/>
                    </a:lnTo>
                    <a:lnTo>
                      <a:pt x="37" y="0"/>
                    </a:lnTo>
                    <a:lnTo>
                      <a:pt x="34" y="0"/>
                    </a:lnTo>
                    <a:lnTo>
                      <a:pt x="29" y="3"/>
                    </a:lnTo>
                    <a:lnTo>
                      <a:pt x="29" y="3"/>
                    </a:lnTo>
                    <a:lnTo>
                      <a:pt x="28" y="3"/>
                    </a:lnTo>
                    <a:lnTo>
                      <a:pt x="25" y="3"/>
                    </a:lnTo>
                    <a:lnTo>
                      <a:pt x="22" y="3"/>
                    </a:lnTo>
                    <a:lnTo>
                      <a:pt x="21" y="4"/>
                    </a:lnTo>
                    <a:lnTo>
                      <a:pt x="21" y="4"/>
                    </a:lnTo>
                    <a:lnTo>
                      <a:pt x="19" y="9"/>
                    </a:lnTo>
                    <a:lnTo>
                      <a:pt x="18" y="10"/>
                    </a:lnTo>
                    <a:lnTo>
                      <a:pt x="15" y="10"/>
                    </a:lnTo>
                    <a:lnTo>
                      <a:pt x="15" y="10"/>
                    </a:lnTo>
                    <a:lnTo>
                      <a:pt x="13" y="12"/>
                    </a:lnTo>
                    <a:lnTo>
                      <a:pt x="13" y="13"/>
                    </a:lnTo>
                    <a:lnTo>
                      <a:pt x="13" y="16"/>
                    </a:lnTo>
                    <a:lnTo>
                      <a:pt x="12" y="17"/>
                    </a:lnTo>
                    <a:lnTo>
                      <a:pt x="12" y="17"/>
                    </a:lnTo>
                    <a:lnTo>
                      <a:pt x="5" y="19"/>
                    </a:lnTo>
                    <a:lnTo>
                      <a:pt x="2" y="19"/>
                    </a:lnTo>
                    <a:lnTo>
                      <a:pt x="0" y="22"/>
                    </a:lnTo>
                    <a:lnTo>
                      <a:pt x="0" y="22"/>
                    </a:lnTo>
                    <a:lnTo>
                      <a:pt x="2" y="23"/>
                    </a:lnTo>
                    <a:lnTo>
                      <a:pt x="5" y="26"/>
                    </a:lnTo>
                    <a:lnTo>
                      <a:pt x="6" y="28"/>
                    </a:lnTo>
                    <a:lnTo>
                      <a:pt x="8" y="30"/>
                    </a:lnTo>
                    <a:lnTo>
                      <a:pt x="8" y="30"/>
                    </a:lnTo>
                    <a:lnTo>
                      <a:pt x="8" y="33"/>
                    </a:lnTo>
                    <a:lnTo>
                      <a:pt x="9" y="36"/>
                    </a:lnTo>
                    <a:lnTo>
                      <a:pt x="10" y="38"/>
                    </a:lnTo>
                    <a:lnTo>
                      <a:pt x="9" y="41"/>
                    </a:lnTo>
                    <a:lnTo>
                      <a:pt x="9" y="41"/>
                    </a:lnTo>
                    <a:lnTo>
                      <a:pt x="6" y="45"/>
                    </a:lnTo>
                    <a:lnTo>
                      <a:pt x="5" y="48"/>
                    </a:lnTo>
                    <a:lnTo>
                      <a:pt x="5" y="52"/>
                    </a:lnTo>
                    <a:lnTo>
                      <a:pt x="5" y="52"/>
                    </a:lnTo>
                    <a:lnTo>
                      <a:pt x="8" y="54"/>
                    </a:lnTo>
                    <a:lnTo>
                      <a:pt x="9" y="54"/>
                    </a:lnTo>
                    <a:lnTo>
                      <a:pt x="9" y="54"/>
                    </a:lnTo>
                    <a:lnTo>
                      <a:pt x="9" y="54"/>
                    </a:lnTo>
                    <a:lnTo>
                      <a:pt x="12" y="52"/>
                    </a:lnTo>
                    <a:lnTo>
                      <a:pt x="16" y="52"/>
                    </a:lnTo>
                    <a:lnTo>
                      <a:pt x="21" y="51"/>
                    </a:lnTo>
                    <a:lnTo>
                      <a:pt x="21" y="51"/>
                    </a:lnTo>
                    <a:lnTo>
                      <a:pt x="22" y="51"/>
                    </a:lnTo>
                    <a:lnTo>
                      <a:pt x="22" y="51"/>
                    </a:lnTo>
                    <a:lnTo>
                      <a:pt x="24" y="48"/>
                    </a:lnTo>
                    <a:lnTo>
                      <a:pt x="26" y="48"/>
                    </a:lnTo>
                    <a:lnTo>
                      <a:pt x="31" y="47"/>
                    </a:lnTo>
                    <a:lnTo>
                      <a:pt x="32" y="45"/>
                    </a:lnTo>
                    <a:lnTo>
                      <a:pt x="32" y="45"/>
                    </a:lnTo>
                    <a:lnTo>
                      <a:pt x="34" y="42"/>
                    </a:lnTo>
                    <a:lnTo>
                      <a:pt x="37" y="38"/>
                    </a:lnTo>
                    <a:lnTo>
                      <a:pt x="40" y="35"/>
                    </a:lnTo>
                    <a:lnTo>
                      <a:pt x="44" y="35"/>
                    </a:lnTo>
                    <a:lnTo>
                      <a:pt x="44" y="35"/>
                    </a:lnTo>
                    <a:lnTo>
                      <a:pt x="45" y="36"/>
                    </a:lnTo>
                    <a:lnTo>
                      <a:pt x="45" y="39"/>
                    </a:lnTo>
                    <a:lnTo>
                      <a:pt x="45" y="42"/>
                    </a:lnTo>
                    <a:lnTo>
                      <a:pt x="48" y="44"/>
                    </a:lnTo>
                    <a:lnTo>
                      <a:pt x="48" y="44"/>
                    </a:lnTo>
                    <a:lnTo>
                      <a:pt x="50" y="45"/>
                    </a:lnTo>
                    <a:lnTo>
                      <a:pt x="50" y="47"/>
                    </a:lnTo>
                    <a:lnTo>
                      <a:pt x="50" y="51"/>
                    </a:lnTo>
                    <a:lnTo>
                      <a:pt x="48" y="55"/>
                    </a:lnTo>
                    <a:lnTo>
                      <a:pt x="48" y="58"/>
                    </a:lnTo>
                    <a:lnTo>
                      <a:pt x="48" y="58"/>
                    </a:lnTo>
                    <a:lnTo>
                      <a:pt x="51" y="60"/>
                    </a:lnTo>
                    <a:lnTo>
                      <a:pt x="54" y="58"/>
                    </a:lnTo>
                    <a:lnTo>
                      <a:pt x="54" y="58"/>
                    </a:lnTo>
                    <a:lnTo>
                      <a:pt x="60" y="57"/>
                    </a:lnTo>
                    <a:lnTo>
                      <a:pt x="60" y="57"/>
                    </a:lnTo>
                    <a:lnTo>
                      <a:pt x="67" y="49"/>
                    </a:lnTo>
                    <a:lnTo>
                      <a:pt x="70" y="48"/>
                    </a:lnTo>
                    <a:lnTo>
                      <a:pt x="73" y="48"/>
                    </a:lnTo>
                    <a:lnTo>
                      <a:pt x="73" y="48"/>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 name="Freeform 171">
                <a:extLst>
                  <a:ext uri="{FF2B5EF4-FFF2-40B4-BE49-F238E27FC236}">
                    <a16:creationId xmlns:a16="http://schemas.microsoft.com/office/drawing/2014/main" id="{2FF152E6-8A7A-7BAE-8934-E2F20C502773}"/>
                  </a:ext>
                </a:extLst>
              </p:cNvPr>
              <p:cNvSpPr>
                <a:spLocks/>
              </p:cNvSpPr>
              <p:nvPr/>
            </p:nvSpPr>
            <p:spPr bwMode="auto">
              <a:xfrm>
                <a:off x="2041525" y="4524376"/>
                <a:ext cx="14288" cy="28575"/>
              </a:xfrm>
              <a:custGeom>
                <a:avLst/>
                <a:gdLst>
                  <a:gd name="T0" fmla="*/ 9 w 9"/>
                  <a:gd name="T1" fmla="*/ 18 h 18"/>
                  <a:gd name="T2" fmla="*/ 9 w 9"/>
                  <a:gd name="T3" fmla="*/ 18 h 18"/>
                  <a:gd name="T4" fmla="*/ 7 w 9"/>
                  <a:gd name="T5" fmla="*/ 18 h 18"/>
                  <a:gd name="T6" fmla="*/ 6 w 9"/>
                  <a:gd name="T7" fmla="*/ 16 h 18"/>
                  <a:gd name="T8" fmla="*/ 4 w 9"/>
                  <a:gd name="T9" fmla="*/ 15 h 18"/>
                  <a:gd name="T10" fmla="*/ 4 w 9"/>
                  <a:gd name="T11" fmla="*/ 13 h 18"/>
                  <a:gd name="T12" fmla="*/ 4 w 9"/>
                  <a:gd name="T13" fmla="*/ 13 h 18"/>
                  <a:gd name="T14" fmla="*/ 3 w 9"/>
                  <a:gd name="T15" fmla="*/ 12 h 18"/>
                  <a:gd name="T16" fmla="*/ 1 w 9"/>
                  <a:gd name="T17" fmla="*/ 10 h 18"/>
                  <a:gd name="T18" fmla="*/ 0 w 9"/>
                  <a:gd name="T19" fmla="*/ 7 h 18"/>
                  <a:gd name="T20" fmla="*/ 0 w 9"/>
                  <a:gd name="T21" fmla="*/ 4 h 18"/>
                  <a:gd name="T22" fmla="*/ 0 w 9"/>
                  <a:gd name="T23" fmla="*/ 4 h 18"/>
                  <a:gd name="T24" fmla="*/ 1 w 9"/>
                  <a:gd name="T25" fmla="*/ 0 h 18"/>
                  <a:gd name="T26" fmla="*/ 3 w 9"/>
                  <a:gd name="T27" fmla="*/ 0 h 18"/>
                  <a:gd name="T28" fmla="*/ 4 w 9"/>
                  <a:gd name="T29" fmla="*/ 1 h 18"/>
                  <a:gd name="T30" fmla="*/ 4 w 9"/>
                  <a:gd name="T31" fmla="*/ 1 h 18"/>
                  <a:gd name="T32" fmla="*/ 6 w 9"/>
                  <a:gd name="T33" fmla="*/ 4 h 18"/>
                  <a:gd name="T34" fmla="*/ 6 w 9"/>
                  <a:gd name="T35" fmla="*/ 7 h 18"/>
                  <a:gd name="T36" fmla="*/ 6 w 9"/>
                  <a:gd name="T37" fmla="*/ 10 h 18"/>
                  <a:gd name="T38" fmla="*/ 6 w 9"/>
                  <a:gd name="T39" fmla="*/ 10 h 18"/>
                  <a:gd name="T40" fmla="*/ 7 w 9"/>
                  <a:gd name="T41" fmla="*/ 13 h 18"/>
                  <a:gd name="T42" fmla="*/ 9 w 9"/>
                  <a:gd name="T43" fmla="*/ 16 h 18"/>
                  <a:gd name="T44" fmla="*/ 9 w 9"/>
                  <a:gd name="T45" fmla="*/ 18 h 18"/>
                  <a:gd name="T46" fmla="*/ 9 w 9"/>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18">
                    <a:moveTo>
                      <a:pt x="9" y="18"/>
                    </a:moveTo>
                    <a:lnTo>
                      <a:pt x="9" y="18"/>
                    </a:lnTo>
                    <a:lnTo>
                      <a:pt x="7" y="18"/>
                    </a:lnTo>
                    <a:lnTo>
                      <a:pt x="6" y="16"/>
                    </a:lnTo>
                    <a:lnTo>
                      <a:pt x="4" y="15"/>
                    </a:lnTo>
                    <a:lnTo>
                      <a:pt x="4" y="13"/>
                    </a:lnTo>
                    <a:lnTo>
                      <a:pt x="4" y="13"/>
                    </a:lnTo>
                    <a:lnTo>
                      <a:pt x="3" y="12"/>
                    </a:lnTo>
                    <a:lnTo>
                      <a:pt x="1" y="10"/>
                    </a:lnTo>
                    <a:lnTo>
                      <a:pt x="0" y="7"/>
                    </a:lnTo>
                    <a:lnTo>
                      <a:pt x="0" y="4"/>
                    </a:lnTo>
                    <a:lnTo>
                      <a:pt x="0" y="4"/>
                    </a:lnTo>
                    <a:lnTo>
                      <a:pt x="1" y="0"/>
                    </a:lnTo>
                    <a:lnTo>
                      <a:pt x="3" y="0"/>
                    </a:lnTo>
                    <a:lnTo>
                      <a:pt x="4" y="1"/>
                    </a:lnTo>
                    <a:lnTo>
                      <a:pt x="4" y="1"/>
                    </a:lnTo>
                    <a:lnTo>
                      <a:pt x="6" y="4"/>
                    </a:lnTo>
                    <a:lnTo>
                      <a:pt x="6" y="7"/>
                    </a:lnTo>
                    <a:lnTo>
                      <a:pt x="6" y="10"/>
                    </a:lnTo>
                    <a:lnTo>
                      <a:pt x="6" y="10"/>
                    </a:lnTo>
                    <a:lnTo>
                      <a:pt x="7" y="13"/>
                    </a:lnTo>
                    <a:lnTo>
                      <a:pt x="9" y="16"/>
                    </a:lnTo>
                    <a:lnTo>
                      <a:pt x="9" y="18"/>
                    </a:lnTo>
                    <a:lnTo>
                      <a:pt x="9" y="18"/>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 name="Freeform 172">
                <a:extLst>
                  <a:ext uri="{FF2B5EF4-FFF2-40B4-BE49-F238E27FC236}">
                    <a16:creationId xmlns:a16="http://schemas.microsoft.com/office/drawing/2014/main" id="{8D57B5AC-CEF6-CA67-81EC-776B1876DAEF}"/>
                  </a:ext>
                </a:extLst>
              </p:cNvPr>
              <p:cNvSpPr>
                <a:spLocks/>
              </p:cNvSpPr>
              <p:nvPr/>
            </p:nvSpPr>
            <p:spPr bwMode="auto">
              <a:xfrm>
                <a:off x="2351088" y="4805363"/>
                <a:ext cx="19050" cy="12700"/>
              </a:xfrm>
              <a:custGeom>
                <a:avLst/>
                <a:gdLst>
                  <a:gd name="T0" fmla="*/ 2 w 12"/>
                  <a:gd name="T1" fmla="*/ 8 h 8"/>
                  <a:gd name="T2" fmla="*/ 2 w 12"/>
                  <a:gd name="T3" fmla="*/ 8 h 8"/>
                  <a:gd name="T4" fmla="*/ 0 w 12"/>
                  <a:gd name="T5" fmla="*/ 7 h 8"/>
                  <a:gd name="T6" fmla="*/ 2 w 12"/>
                  <a:gd name="T7" fmla="*/ 5 h 8"/>
                  <a:gd name="T8" fmla="*/ 2 w 12"/>
                  <a:gd name="T9" fmla="*/ 4 h 8"/>
                  <a:gd name="T10" fmla="*/ 0 w 12"/>
                  <a:gd name="T11" fmla="*/ 2 h 8"/>
                  <a:gd name="T12" fmla="*/ 0 w 12"/>
                  <a:gd name="T13" fmla="*/ 2 h 8"/>
                  <a:gd name="T14" fmla="*/ 0 w 12"/>
                  <a:gd name="T15" fmla="*/ 2 h 8"/>
                  <a:gd name="T16" fmla="*/ 0 w 12"/>
                  <a:gd name="T17" fmla="*/ 1 h 8"/>
                  <a:gd name="T18" fmla="*/ 3 w 12"/>
                  <a:gd name="T19" fmla="*/ 1 h 8"/>
                  <a:gd name="T20" fmla="*/ 6 w 12"/>
                  <a:gd name="T21" fmla="*/ 0 h 8"/>
                  <a:gd name="T22" fmla="*/ 9 w 12"/>
                  <a:gd name="T23" fmla="*/ 1 h 8"/>
                  <a:gd name="T24" fmla="*/ 9 w 12"/>
                  <a:gd name="T25" fmla="*/ 1 h 8"/>
                  <a:gd name="T26" fmla="*/ 10 w 12"/>
                  <a:gd name="T27" fmla="*/ 2 h 8"/>
                  <a:gd name="T28" fmla="*/ 12 w 12"/>
                  <a:gd name="T29" fmla="*/ 4 h 8"/>
                  <a:gd name="T30" fmla="*/ 12 w 12"/>
                  <a:gd name="T31" fmla="*/ 7 h 8"/>
                  <a:gd name="T32" fmla="*/ 10 w 12"/>
                  <a:gd name="T33" fmla="*/ 7 h 8"/>
                  <a:gd name="T34" fmla="*/ 10 w 12"/>
                  <a:gd name="T35" fmla="*/ 7 h 8"/>
                  <a:gd name="T36" fmla="*/ 5 w 12"/>
                  <a:gd name="T37" fmla="*/ 8 h 8"/>
                  <a:gd name="T38" fmla="*/ 3 w 12"/>
                  <a:gd name="T39" fmla="*/ 8 h 8"/>
                  <a:gd name="T40" fmla="*/ 2 w 12"/>
                  <a:gd name="T41" fmla="*/ 8 h 8"/>
                  <a:gd name="T42" fmla="*/ 2 w 12"/>
                  <a:gd name="T4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8">
                    <a:moveTo>
                      <a:pt x="2" y="8"/>
                    </a:moveTo>
                    <a:lnTo>
                      <a:pt x="2" y="8"/>
                    </a:lnTo>
                    <a:lnTo>
                      <a:pt x="0" y="7"/>
                    </a:lnTo>
                    <a:lnTo>
                      <a:pt x="2" y="5"/>
                    </a:lnTo>
                    <a:lnTo>
                      <a:pt x="2" y="4"/>
                    </a:lnTo>
                    <a:lnTo>
                      <a:pt x="0" y="2"/>
                    </a:lnTo>
                    <a:lnTo>
                      <a:pt x="0" y="2"/>
                    </a:lnTo>
                    <a:lnTo>
                      <a:pt x="0" y="2"/>
                    </a:lnTo>
                    <a:lnTo>
                      <a:pt x="0" y="1"/>
                    </a:lnTo>
                    <a:lnTo>
                      <a:pt x="3" y="1"/>
                    </a:lnTo>
                    <a:lnTo>
                      <a:pt x="6" y="0"/>
                    </a:lnTo>
                    <a:lnTo>
                      <a:pt x="9" y="1"/>
                    </a:lnTo>
                    <a:lnTo>
                      <a:pt x="9" y="1"/>
                    </a:lnTo>
                    <a:lnTo>
                      <a:pt x="10" y="2"/>
                    </a:lnTo>
                    <a:lnTo>
                      <a:pt x="12" y="4"/>
                    </a:lnTo>
                    <a:lnTo>
                      <a:pt x="12" y="7"/>
                    </a:lnTo>
                    <a:lnTo>
                      <a:pt x="10" y="7"/>
                    </a:lnTo>
                    <a:lnTo>
                      <a:pt x="10" y="7"/>
                    </a:lnTo>
                    <a:lnTo>
                      <a:pt x="5" y="8"/>
                    </a:lnTo>
                    <a:lnTo>
                      <a:pt x="3" y="8"/>
                    </a:lnTo>
                    <a:lnTo>
                      <a:pt x="2" y="8"/>
                    </a:lnTo>
                    <a:lnTo>
                      <a:pt x="2" y="8"/>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 name="Freeform 173">
                <a:extLst>
                  <a:ext uri="{FF2B5EF4-FFF2-40B4-BE49-F238E27FC236}">
                    <a16:creationId xmlns:a16="http://schemas.microsoft.com/office/drawing/2014/main" id="{56127F6E-5353-224A-959E-6B8702684069}"/>
                  </a:ext>
                </a:extLst>
              </p:cNvPr>
              <p:cNvSpPr>
                <a:spLocks/>
              </p:cNvSpPr>
              <p:nvPr/>
            </p:nvSpPr>
            <p:spPr bwMode="auto">
              <a:xfrm>
                <a:off x="4310063" y="4184651"/>
                <a:ext cx="61913" cy="52388"/>
              </a:xfrm>
              <a:custGeom>
                <a:avLst/>
                <a:gdLst>
                  <a:gd name="T0" fmla="*/ 36 w 39"/>
                  <a:gd name="T1" fmla="*/ 26 h 33"/>
                  <a:gd name="T2" fmla="*/ 36 w 39"/>
                  <a:gd name="T3" fmla="*/ 26 h 33"/>
                  <a:gd name="T4" fmla="*/ 35 w 39"/>
                  <a:gd name="T5" fmla="*/ 24 h 33"/>
                  <a:gd name="T6" fmla="*/ 32 w 39"/>
                  <a:gd name="T7" fmla="*/ 21 h 33"/>
                  <a:gd name="T8" fmla="*/ 30 w 39"/>
                  <a:gd name="T9" fmla="*/ 20 h 33"/>
                  <a:gd name="T10" fmla="*/ 29 w 39"/>
                  <a:gd name="T11" fmla="*/ 17 h 33"/>
                  <a:gd name="T12" fmla="*/ 29 w 39"/>
                  <a:gd name="T13" fmla="*/ 17 h 33"/>
                  <a:gd name="T14" fmla="*/ 28 w 39"/>
                  <a:gd name="T15" fmla="*/ 14 h 33"/>
                  <a:gd name="T16" fmla="*/ 26 w 39"/>
                  <a:gd name="T17" fmla="*/ 13 h 33"/>
                  <a:gd name="T18" fmla="*/ 25 w 39"/>
                  <a:gd name="T19" fmla="*/ 10 h 33"/>
                  <a:gd name="T20" fmla="*/ 25 w 39"/>
                  <a:gd name="T21" fmla="*/ 8 h 33"/>
                  <a:gd name="T22" fmla="*/ 25 w 39"/>
                  <a:gd name="T23" fmla="*/ 8 h 33"/>
                  <a:gd name="T24" fmla="*/ 23 w 39"/>
                  <a:gd name="T25" fmla="*/ 4 h 33"/>
                  <a:gd name="T26" fmla="*/ 22 w 39"/>
                  <a:gd name="T27" fmla="*/ 1 h 33"/>
                  <a:gd name="T28" fmla="*/ 22 w 39"/>
                  <a:gd name="T29" fmla="*/ 1 h 33"/>
                  <a:gd name="T30" fmla="*/ 16 w 39"/>
                  <a:gd name="T31" fmla="*/ 0 h 33"/>
                  <a:gd name="T32" fmla="*/ 11 w 39"/>
                  <a:gd name="T33" fmla="*/ 0 h 33"/>
                  <a:gd name="T34" fmla="*/ 11 w 39"/>
                  <a:gd name="T35" fmla="*/ 0 h 33"/>
                  <a:gd name="T36" fmla="*/ 0 w 39"/>
                  <a:gd name="T37" fmla="*/ 2 h 33"/>
                  <a:gd name="T38" fmla="*/ 0 w 39"/>
                  <a:gd name="T39" fmla="*/ 2 h 33"/>
                  <a:gd name="T40" fmla="*/ 1 w 39"/>
                  <a:gd name="T41" fmla="*/ 7 h 33"/>
                  <a:gd name="T42" fmla="*/ 1 w 39"/>
                  <a:gd name="T43" fmla="*/ 11 h 33"/>
                  <a:gd name="T44" fmla="*/ 1 w 39"/>
                  <a:gd name="T45" fmla="*/ 11 h 33"/>
                  <a:gd name="T46" fmla="*/ 4 w 39"/>
                  <a:gd name="T47" fmla="*/ 14 h 33"/>
                  <a:gd name="T48" fmla="*/ 7 w 39"/>
                  <a:gd name="T49" fmla="*/ 16 h 33"/>
                  <a:gd name="T50" fmla="*/ 9 w 39"/>
                  <a:gd name="T51" fmla="*/ 16 h 33"/>
                  <a:gd name="T52" fmla="*/ 11 w 39"/>
                  <a:gd name="T53" fmla="*/ 16 h 33"/>
                  <a:gd name="T54" fmla="*/ 11 w 39"/>
                  <a:gd name="T55" fmla="*/ 16 h 33"/>
                  <a:gd name="T56" fmla="*/ 13 w 39"/>
                  <a:gd name="T57" fmla="*/ 20 h 33"/>
                  <a:gd name="T58" fmla="*/ 13 w 39"/>
                  <a:gd name="T59" fmla="*/ 20 h 33"/>
                  <a:gd name="T60" fmla="*/ 14 w 39"/>
                  <a:gd name="T61" fmla="*/ 20 h 33"/>
                  <a:gd name="T62" fmla="*/ 14 w 39"/>
                  <a:gd name="T63" fmla="*/ 20 h 33"/>
                  <a:gd name="T64" fmla="*/ 16 w 39"/>
                  <a:gd name="T65" fmla="*/ 20 h 33"/>
                  <a:gd name="T66" fmla="*/ 17 w 39"/>
                  <a:gd name="T67" fmla="*/ 23 h 33"/>
                  <a:gd name="T68" fmla="*/ 17 w 39"/>
                  <a:gd name="T69" fmla="*/ 23 h 33"/>
                  <a:gd name="T70" fmla="*/ 23 w 39"/>
                  <a:gd name="T71" fmla="*/ 24 h 33"/>
                  <a:gd name="T72" fmla="*/ 23 w 39"/>
                  <a:gd name="T73" fmla="*/ 24 h 33"/>
                  <a:gd name="T74" fmla="*/ 25 w 39"/>
                  <a:gd name="T75" fmla="*/ 24 h 33"/>
                  <a:gd name="T76" fmla="*/ 26 w 39"/>
                  <a:gd name="T77" fmla="*/ 26 h 33"/>
                  <a:gd name="T78" fmla="*/ 29 w 39"/>
                  <a:gd name="T79" fmla="*/ 27 h 33"/>
                  <a:gd name="T80" fmla="*/ 29 w 39"/>
                  <a:gd name="T81" fmla="*/ 27 h 33"/>
                  <a:gd name="T82" fmla="*/ 30 w 39"/>
                  <a:gd name="T83" fmla="*/ 30 h 33"/>
                  <a:gd name="T84" fmla="*/ 30 w 39"/>
                  <a:gd name="T85" fmla="*/ 33 h 33"/>
                  <a:gd name="T86" fmla="*/ 30 w 39"/>
                  <a:gd name="T87" fmla="*/ 33 h 33"/>
                  <a:gd name="T88" fmla="*/ 39 w 39"/>
                  <a:gd name="T89" fmla="*/ 32 h 33"/>
                  <a:gd name="T90" fmla="*/ 39 w 39"/>
                  <a:gd name="T91" fmla="*/ 32 h 33"/>
                  <a:gd name="T92" fmla="*/ 36 w 39"/>
                  <a:gd name="T93" fmla="*/ 26 h 33"/>
                  <a:gd name="T94" fmla="*/ 36 w 39"/>
                  <a:gd name="T95"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 h="33">
                    <a:moveTo>
                      <a:pt x="36" y="26"/>
                    </a:moveTo>
                    <a:lnTo>
                      <a:pt x="36" y="26"/>
                    </a:lnTo>
                    <a:lnTo>
                      <a:pt x="35" y="24"/>
                    </a:lnTo>
                    <a:lnTo>
                      <a:pt x="32" y="21"/>
                    </a:lnTo>
                    <a:lnTo>
                      <a:pt x="30" y="20"/>
                    </a:lnTo>
                    <a:lnTo>
                      <a:pt x="29" y="17"/>
                    </a:lnTo>
                    <a:lnTo>
                      <a:pt x="29" y="17"/>
                    </a:lnTo>
                    <a:lnTo>
                      <a:pt x="28" y="14"/>
                    </a:lnTo>
                    <a:lnTo>
                      <a:pt x="26" y="13"/>
                    </a:lnTo>
                    <a:lnTo>
                      <a:pt x="25" y="10"/>
                    </a:lnTo>
                    <a:lnTo>
                      <a:pt x="25" y="8"/>
                    </a:lnTo>
                    <a:lnTo>
                      <a:pt x="25" y="8"/>
                    </a:lnTo>
                    <a:lnTo>
                      <a:pt x="23" y="4"/>
                    </a:lnTo>
                    <a:lnTo>
                      <a:pt x="22" y="1"/>
                    </a:lnTo>
                    <a:lnTo>
                      <a:pt x="22" y="1"/>
                    </a:lnTo>
                    <a:lnTo>
                      <a:pt x="16" y="0"/>
                    </a:lnTo>
                    <a:lnTo>
                      <a:pt x="11" y="0"/>
                    </a:lnTo>
                    <a:lnTo>
                      <a:pt x="11" y="0"/>
                    </a:lnTo>
                    <a:lnTo>
                      <a:pt x="0" y="2"/>
                    </a:lnTo>
                    <a:lnTo>
                      <a:pt x="0" y="2"/>
                    </a:lnTo>
                    <a:lnTo>
                      <a:pt x="1" y="7"/>
                    </a:lnTo>
                    <a:lnTo>
                      <a:pt x="1" y="11"/>
                    </a:lnTo>
                    <a:lnTo>
                      <a:pt x="1" y="11"/>
                    </a:lnTo>
                    <a:lnTo>
                      <a:pt x="4" y="14"/>
                    </a:lnTo>
                    <a:lnTo>
                      <a:pt x="7" y="16"/>
                    </a:lnTo>
                    <a:lnTo>
                      <a:pt x="9" y="16"/>
                    </a:lnTo>
                    <a:lnTo>
                      <a:pt x="11" y="16"/>
                    </a:lnTo>
                    <a:lnTo>
                      <a:pt x="11" y="16"/>
                    </a:lnTo>
                    <a:lnTo>
                      <a:pt x="13" y="20"/>
                    </a:lnTo>
                    <a:lnTo>
                      <a:pt x="13" y="20"/>
                    </a:lnTo>
                    <a:lnTo>
                      <a:pt x="14" y="20"/>
                    </a:lnTo>
                    <a:lnTo>
                      <a:pt x="14" y="20"/>
                    </a:lnTo>
                    <a:lnTo>
                      <a:pt x="16" y="20"/>
                    </a:lnTo>
                    <a:lnTo>
                      <a:pt x="17" y="23"/>
                    </a:lnTo>
                    <a:lnTo>
                      <a:pt x="17" y="23"/>
                    </a:lnTo>
                    <a:lnTo>
                      <a:pt x="23" y="24"/>
                    </a:lnTo>
                    <a:lnTo>
                      <a:pt x="23" y="24"/>
                    </a:lnTo>
                    <a:lnTo>
                      <a:pt x="25" y="24"/>
                    </a:lnTo>
                    <a:lnTo>
                      <a:pt x="26" y="26"/>
                    </a:lnTo>
                    <a:lnTo>
                      <a:pt x="29" y="27"/>
                    </a:lnTo>
                    <a:lnTo>
                      <a:pt x="29" y="27"/>
                    </a:lnTo>
                    <a:lnTo>
                      <a:pt x="30" y="30"/>
                    </a:lnTo>
                    <a:lnTo>
                      <a:pt x="30" y="33"/>
                    </a:lnTo>
                    <a:lnTo>
                      <a:pt x="30" y="33"/>
                    </a:lnTo>
                    <a:lnTo>
                      <a:pt x="39" y="32"/>
                    </a:lnTo>
                    <a:lnTo>
                      <a:pt x="39" y="32"/>
                    </a:lnTo>
                    <a:lnTo>
                      <a:pt x="36" y="26"/>
                    </a:lnTo>
                    <a:lnTo>
                      <a:pt x="36" y="26"/>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5" name="Freeform 174">
                <a:extLst>
                  <a:ext uri="{FF2B5EF4-FFF2-40B4-BE49-F238E27FC236}">
                    <a16:creationId xmlns:a16="http://schemas.microsoft.com/office/drawing/2014/main" id="{A6FF6E4D-F509-E64C-098A-D22558FEB662}"/>
                  </a:ext>
                </a:extLst>
              </p:cNvPr>
              <p:cNvSpPr>
                <a:spLocks noEditPoints="1"/>
              </p:cNvSpPr>
              <p:nvPr/>
            </p:nvSpPr>
            <p:spPr bwMode="auto">
              <a:xfrm>
                <a:off x="4337050" y="4171951"/>
                <a:ext cx="88900" cy="74613"/>
              </a:xfrm>
              <a:custGeom>
                <a:avLst/>
                <a:gdLst>
                  <a:gd name="T0" fmla="*/ 56 w 56"/>
                  <a:gd name="T1" fmla="*/ 16 h 47"/>
                  <a:gd name="T2" fmla="*/ 44 w 56"/>
                  <a:gd name="T3" fmla="*/ 2 h 47"/>
                  <a:gd name="T4" fmla="*/ 41 w 56"/>
                  <a:gd name="T5" fmla="*/ 6 h 47"/>
                  <a:gd name="T6" fmla="*/ 37 w 56"/>
                  <a:gd name="T7" fmla="*/ 8 h 47"/>
                  <a:gd name="T8" fmla="*/ 37 w 56"/>
                  <a:gd name="T9" fmla="*/ 9 h 47"/>
                  <a:gd name="T10" fmla="*/ 32 w 56"/>
                  <a:gd name="T11" fmla="*/ 8 h 47"/>
                  <a:gd name="T12" fmla="*/ 31 w 56"/>
                  <a:gd name="T13" fmla="*/ 8 h 47"/>
                  <a:gd name="T14" fmla="*/ 25 w 56"/>
                  <a:gd name="T15" fmla="*/ 3 h 47"/>
                  <a:gd name="T16" fmla="*/ 24 w 56"/>
                  <a:gd name="T17" fmla="*/ 2 h 47"/>
                  <a:gd name="T18" fmla="*/ 19 w 56"/>
                  <a:gd name="T19" fmla="*/ 0 h 47"/>
                  <a:gd name="T20" fmla="*/ 16 w 56"/>
                  <a:gd name="T21" fmla="*/ 5 h 47"/>
                  <a:gd name="T22" fmla="*/ 21 w 56"/>
                  <a:gd name="T23" fmla="*/ 8 h 47"/>
                  <a:gd name="T24" fmla="*/ 21 w 56"/>
                  <a:gd name="T25" fmla="*/ 9 h 47"/>
                  <a:gd name="T26" fmla="*/ 19 w 56"/>
                  <a:gd name="T27" fmla="*/ 10 h 47"/>
                  <a:gd name="T28" fmla="*/ 12 w 56"/>
                  <a:gd name="T29" fmla="*/ 9 h 47"/>
                  <a:gd name="T30" fmla="*/ 8 w 56"/>
                  <a:gd name="T31" fmla="*/ 6 h 47"/>
                  <a:gd name="T32" fmla="*/ 3 w 56"/>
                  <a:gd name="T33" fmla="*/ 6 h 47"/>
                  <a:gd name="T34" fmla="*/ 5 w 56"/>
                  <a:gd name="T35" fmla="*/ 9 h 47"/>
                  <a:gd name="T36" fmla="*/ 8 w 56"/>
                  <a:gd name="T37" fmla="*/ 13 h 47"/>
                  <a:gd name="T38" fmla="*/ 8 w 56"/>
                  <a:gd name="T39" fmla="*/ 16 h 47"/>
                  <a:gd name="T40" fmla="*/ 9 w 56"/>
                  <a:gd name="T41" fmla="*/ 21 h 47"/>
                  <a:gd name="T42" fmla="*/ 12 w 56"/>
                  <a:gd name="T43" fmla="*/ 25 h 47"/>
                  <a:gd name="T44" fmla="*/ 13 w 56"/>
                  <a:gd name="T45" fmla="*/ 28 h 47"/>
                  <a:gd name="T46" fmla="*/ 18 w 56"/>
                  <a:gd name="T47" fmla="*/ 32 h 47"/>
                  <a:gd name="T48" fmla="*/ 19 w 56"/>
                  <a:gd name="T49" fmla="*/ 34 h 47"/>
                  <a:gd name="T50" fmla="*/ 22 w 56"/>
                  <a:gd name="T51" fmla="*/ 40 h 47"/>
                  <a:gd name="T52" fmla="*/ 35 w 56"/>
                  <a:gd name="T53" fmla="*/ 31 h 47"/>
                  <a:gd name="T54" fmla="*/ 37 w 56"/>
                  <a:gd name="T55" fmla="*/ 31 h 47"/>
                  <a:gd name="T56" fmla="*/ 40 w 56"/>
                  <a:gd name="T57" fmla="*/ 34 h 47"/>
                  <a:gd name="T58" fmla="*/ 38 w 56"/>
                  <a:gd name="T59" fmla="*/ 41 h 47"/>
                  <a:gd name="T60" fmla="*/ 40 w 56"/>
                  <a:gd name="T61" fmla="*/ 44 h 47"/>
                  <a:gd name="T62" fmla="*/ 45 w 56"/>
                  <a:gd name="T63" fmla="*/ 47 h 47"/>
                  <a:gd name="T64" fmla="*/ 48 w 56"/>
                  <a:gd name="T65" fmla="*/ 41 h 47"/>
                  <a:gd name="T66" fmla="*/ 53 w 56"/>
                  <a:gd name="T67" fmla="*/ 35 h 47"/>
                  <a:gd name="T68" fmla="*/ 56 w 56"/>
                  <a:gd name="T69" fmla="*/ 21 h 47"/>
                  <a:gd name="T70" fmla="*/ 56 w 56"/>
                  <a:gd name="T71" fmla="*/ 16 h 47"/>
                  <a:gd name="T72" fmla="*/ 6 w 56"/>
                  <a:gd name="T73" fmla="*/ 32 h 47"/>
                  <a:gd name="T74" fmla="*/ 0 w 56"/>
                  <a:gd name="T75" fmla="*/ 31 h 47"/>
                  <a:gd name="T76" fmla="*/ 2 w 56"/>
                  <a:gd name="T77" fmla="*/ 35 h 47"/>
                  <a:gd name="T78" fmla="*/ 5 w 56"/>
                  <a:gd name="T79" fmla="*/ 37 h 47"/>
                  <a:gd name="T80" fmla="*/ 6 w 56"/>
                  <a:gd name="T81" fmla="*/ 40 h 47"/>
                  <a:gd name="T82" fmla="*/ 12 w 56"/>
                  <a:gd name="T83" fmla="*/ 41 h 47"/>
                  <a:gd name="T84" fmla="*/ 13 w 56"/>
                  <a:gd name="T85" fmla="*/ 41 h 47"/>
                  <a:gd name="T86" fmla="*/ 13 w 56"/>
                  <a:gd name="T87" fmla="*/ 38 h 47"/>
                  <a:gd name="T88" fmla="*/ 12 w 56"/>
                  <a:gd name="T89" fmla="*/ 35 h 47"/>
                  <a:gd name="T90" fmla="*/ 8 w 56"/>
                  <a:gd name="T91" fmla="*/ 32 h 47"/>
                  <a:gd name="T92" fmla="*/ 6 w 56"/>
                  <a:gd name="T93" fmla="*/ 3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 h="47">
                    <a:moveTo>
                      <a:pt x="56" y="16"/>
                    </a:moveTo>
                    <a:lnTo>
                      <a:pt x="56" y="16"/>
                    </a:lnTo>
                    <a:lnTo>
                      <a:pt x="44" y="2"/>
                    </a:lnTo>
                    <a:lnTo>
                      <a:pt x="44" y="2"/>
                    </a:lnTo>
                    <a:lnTo>
                      <a:pt x="43" y="5"/>
                    </a:lnTo>
                    <a:lnTo>
                      <a:pt x="41" y="6"/>
                    </a:lnTo>
                    <a:lnTo>
                      <a:pt x="38" y="6"/>
                    </a:lnTo>
                    <a:lnTo>
                      <a:pt x="37" y="8"/>
                    </a:lnTo>
                    <a:lnTo>
                      <a:pt x="37" y="8"/>
                    </a:lnTo>
                    <a:lnTo>
                      <a:pt x="37" y="9"/>
                    </a:lnTo>
                    <a:lnTo>
                      <a:pt x="35" y="9"/>
                    </a:lnTo>
                    <a:lnTo>
                      <a:pt x="32" y="8"/>
                    </a:lnTo>
                    <a:lnTo>
                      <a:pt x="32" y="8"/>
                    </a:lnTo>
                    <a:lnTo>
                      <a:pt x="31" y="8"/>
                    </a:lnTo>
                    <a:lnTo>
                      <a:pt x="28" y="5"/>
                    </a:lnTo>
                    <a:lnTo>
                      <a:pt x="25" y="3"/>
                    </a:lnTo>
                    <a:lnTo>
                      <a:pt x="24" y="2"/>
                    </a:lnTo>
                    <a:lnTo>
                      <a:pt x="24" y="2"/>
                    </a:lnTo>
                    <a:lnTo>
                      <a:pt x="19" y="0"/>
                    </a:lnTo>
                    <a:lnTo>
                      <a:pt x="19" y="0"/>
                    </a:lnTo>
                    <a:lnTo>
                      <a:pt x="18" y="2"/>
                    </a:lnTo>
                    <a:lnTo>
                      <a:pt x="16" y="5"/>
                    </a:lnTo>
                    <a:lnTo>
                      <a:pt x="16" y="5"/>
                    </a:lnTo>
                    <a:lnTo>
                      <a:pt x="21" y="8"/>
                    </a:lnTo>
                    <a:lnTo>
                      <a:pt x="21" y="8"/>
                    </a:lnTo>
                    <a:lnTo>
                      <a:pt x="21" y="9"/>
                    </a:lnTo>
                    <a:lnTo>
                      <a:pt x="21" y="9"/>
                    </a:lnTo>
                    <a:lnTo>
                      <a:pt x="19" y="10"/>
                    </a:lnTo>
                    <a:lnTo>
                      <a:pt x="16" y="10"/>
                    </a:lnTo>
                    <a:lnTo>
                      <a:pt x="12" y="9"/>
                    </a:lnTo>
                    <a:lnTo>
                      <a:pt x="12" y="9"/>
                    </a:lnTo>
                    <a:lnTo>
                      <a:pt x="8" y="6"/>
                    </a:lnTo>
                    <a:lnTo>
                      <a:pt x="5" y="6"/>
                    </a:lnTo>
                    <a:lnTo>
                      <a:pt x="3" y="6"/>
                    </a:lnTo>
                    <a:lnTo>
                      <a:pt x="3" y="6"/>
                    </a:lnTo>
                    <a:lnTo>
                      <a:pt x="5" y="9"/>
                    </a:lnTo>
                    <a:lnTo>
                      <a:pt x="6" y="10"/>
                    </a:lnTo>
                    <a:lnTo>
                      <a:pt x="8" y="13"/>
                    </a:lnTo>
                    <a:lnTo>
                      <a:pt x="8" y="16"/>
                    </a:lnTo>
                    <a:lnTo>
                      <a:pt x="8" y="16"/>
                    </a:lnTo>
                    <a:lnTo>
                      <a:pt x="8" y="18"/>
                    </a:lnTo>
                    <a:lnTo>
                      <a:pt x="9" y="21"/>
                    </a:lnTo>
                    <a:lnTo>
                      <a:pt x="11" y="22"/>
                    </a:lnTo>
                    <a:lnTo>
                      <a:pt x="12" y="25"/>
                    </a:lnTo>
                    <a:lnTo>
                      <a:pt x="12" y="25"/>
                    </a:lnTo>
                    <a:lnTo>
                      <a:pt x="13" y="28"/>
                    </a:lnTo>
                    <a:lnTo>
                      <a:pt x="15" y="29"/>
                    </a:lnTo>
                    <a:lnTo>
                      <a:pt x="18" y="32"/>
                    </a:lnTo>
                    <a:lnTo>
                      <a:pt x="19" y="34"/>
                    </a:lnTo>
                    <a:lnTo>
                      <a:pt x="19" y="34"/>
                    </a:lnTo>
                    <a:lnTo>
                      <a:pt x="22" y="40"/>
                    </a:lnTo>
                    <a:lnTo>
                      <a:pt x="22" y="40"/>
                    </a:lnTo>
                    <a:lnTo>
                      <a:pt x="29" y="35"/>
                    </a:lnTo>
                    <a:lnTo>
                      <a:pt x="35" y="31"/>
                    </a:lnTo>
                    <a:lnTo>
                      <a:pt x="35" y="31"/>
                    </a:lnTo>
                    <a:lnTo>
                      <a:pt x="37" y="31"/>
                    </a:lnTo>
                    <a:lnTo>
                      <a:pt x="38" y="31"/>
                    </a:lnTo>
                    <a:lnTo>
                      <a:pt x="40" y="34"/>
                    </a:lnTo>
                    <a:lnTo>
                      <a:pt x="38" y="41"/>
                    </a:lnTo>
                    <a:lnTo>
                      <a:pt x="38" y="41"/>
                    </a:lnTo>
                    <a:lnTo>
                      <a:pt x="38" y="43"/>
                    </a:lnTo>
                    <a:lnTo>
                      <a:pt x="40" y="44"/>
                    </a:lnTo>
                    <a:lnTo>
                      <a:pt x="45" y="47"/>
                    </a:lnTo>
                    <a:lnTo>
                      <a:pt x="45" y="47"/>
                    </a:lnTo>
                    <a:lnTo>
                      <a:pt x="47" y="44"/>
                    </a:lnTo>
                    <a:lnTo>
                      <a:pt x="48" y="41"/>
                    </a:lnTo>
                    <a:lnTo>
                      <a:pt x="48" y="41"/>
                    </a:lnTo>
                    <a:lnTo>
                      <a:pt x="53" y="35"/>
                    </a:lnTo>
                    <a:lnTo>
                      <a:pt x="56" y="28"/>
                    </a:lnTo>
                    <a:lnTo>
                      <a:pt x="56" y="21"/>
                    </a:lnTo>
                    <a:lnTo>
                      <a:pt x="56" y="16"/>
                    </a:lnTo>
                    <a:lnTo>
                      <a:pt x="56" y="16"/>
                    </a:lnTo>
                    <a:close/>
                    <a:moveTo>
                      <a:pt x="6" y="32"/>
                    </a:moveTo>
                    <a:lnTo>
                      <a:pt x="6" y="32"/>
                    </a:lnTo>
                    <a:lnTo>
                      <a:pt x="0" y="31"/>
                    </a:lnTo>
                    <a:lnTo>
                      <a:pt x="0" y="31"/>
                    </a:lnTo>
                    <a:lnTo>
                      <a:pt x="2" y="34"/>
                    </a:lnTo>
                    <a:lnTo>
                      <a:pt x="2" y="35"/>
                    </a:lnTo>
                    <a:lnTo>
                      <a:pt x="5" y="37"/>
                    </a:lnTo>
                    <a:lnTo>
                      <a:pt x="5" y="37"/>
                    </a:lnTo>
                    <a:lnTo>
                      <a:pt x="6" y="38"/>
                    </a:lnTo>
                    <a:lnTo>
                      <a:pt x="6" y="40"/>
                    </a:lnTo>
                    <a:lnTo>
                      <a:pt x="8" y="40"/>
                    </a:lnTo>
                    <a:lnTo>
                      <a:pt x="12" y="41"/>
                    </a:lnTo>
                    <a:lnTo>
                      <a:pt x="12" y="41"/>
                    </a:lnTo>
                    <a:lnTo>
                      <a:pt x="13" y="41"/>
                    </a:lnTo>
                    <a:lnTo>
                      <a:pt x="13" y="41"/>
                    </a:lnTo>
                    <a:lnTo>
                      <a:pt x="13" y="38"/>
                    </a:lnTo>
                    <a:lnTo>
                      <a:pt x="12" y="35"/>
                    </a:lnTo>
                    <a:lnTo>
                      <a:pt x="12" y="35"/>
                    </a:lnTo>
                    <a:lnTo>
                      <a:pt x="9" y="34"/>
                    </a:lnTo>
                    <a:lnTo>
                      <a:pt x="8" y="32"/>
                    </a:lnTo>
                    <a:lnTo>
                      <a:pt x="6" y="32"/>
                    </a:lnTo>
                    <a:lnTo>
                      <a:pt x="6" y="32"/>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6" name="Freeform 175">
                <a:extLst>
                  <a:ext uri="{FF2B5EF4-FFF2-40B4-BE49-F238E27FC236}">
                    <a16:creationId xmlns:a16="http://schemas.microsoft.com/office/drawing/2014/main" id="{A95E72DD-32C5-A577-9B09-B7045217FAAC}"/>
                  </a:ext>
                </a:extLst>
              </p:cNvPr>
              <p:cNvSpPr>
                <a:spLocks/>
              </p:cNvSpPr>
              <p:nvPr/>
            </p:nvSpPr>
            <p:spPr bwMode="auto">
              <a:xfrm>
                <a:off x="4635500" y="4251326"/>
                <a:ext cx="263525" cy="187325"/>
              </a:xfrm>
              <a:custGeom>
                <a:avLst/>
                <a:gdLst>
                  <a:gd name="T0" fmla="*/ 159 w 166"/>
                  <a:gd name="T1" fmla="*/ 16 h 118"/>
                  <a:gd name="T2" fmla="*/ 150 w 166"/>
                  <a:gd name="T3" fmla="*/ 14 h 118"/>
                  <a:gd name="T4" fmla="*/ 137 w 166"/>
                  <a:gd name="T5" fmla="*/ 23 h 118"/>
                  <a:gd name="T6" fmla="*/ 131 w 166"/>
                  <a:gd name="T7" fmla="*/ 20 h 118"/>
                  <a:gd name="T8" fmla="*/ 131 w 166"/>
                  <a:gd name="T9" fmla="*/ 9 h 118"/>
                  <a:gd name="T10" fmla="*/ 128 w 166"/>
                  <a:gd name="T11" fmla="*/ 1 h 118"/>
                  <a:gd name="T12" fmla="*/ 120 w 166"/>
                  <a:gd name="T13" fmla="*/ 3 h 118"/>
                  <a:gd name="T14" fmla="*/ 114 w 166"/>
                  <a:gd name="T15" fmla="*/ 12 h 118"/>
                  <a:gd name="T16" fmla="*/ 105 w 166"/>
                  <a:gd name="T17" fmla="*/ 16 h 118"/>
                  <a:gd name="T18" fmla="*/ 95 w 166"/>
                  <a:gd name="T19" fmla="*/ 17 h 118"/>
                  <a:gd name="T20" fmla="*/ 88 w 166"/>
                  <a:gd name="T21" fmla="*/ 19 h 118"/>
                  <a:gd name="T22" fmla="*/ 80 w 166"/>
                  <a:gd name="T23" fmla="*/ 14 h 118"/>
                  <a:gd name="T24" fmla="*/ 73 w 166"/>
                  <a:gd name="T25" fmla="*/ 13 h 118"/>
                  <a:gd name="T26" fmla="*/ 63 w 166"/>
                  <a:gd name="T27" fmla="*/ 10 h 118"/>
                  <a:gd name="T28" fmla="*/ 54 w 166"/>
                  <a:gd name="T29" fmla="*/ 16 h 118"/>
                  <a:gd name="T30" fmla="*/ 47 w 166"/>
                  <a:gd name="T31" fmla="*/ 28 h 118"/>
                  <a:gd name="T32" fmla="*/ 38 w 166"/>
                  <a:gd name="T33" fmla="*/ 32 h 118"/>
                  <a:gd name="T34" fmla="*/ 31 w 166"/>
                  <a:gd name="T35" fmla="*/ 38 h 118"/>
                  <a:gd name="T36" fmla="*/ 21 w 166"/>
                  <a:gd name="T37" fmla="*/ 41 h 118"/>
                  <a:gd name="T38" fmla="*/ 12 w 166"/>
                  <a:gd name="T39" fmla="*/ 39 h 118"/>
                  <a:gd name="T40" fmla="*/ 7 w 166"/>
                  <a:gd name="T41" fmla="*/ 41 h 118"/>
                  <a:gd name="T42" fmla="*/ 5 w 166"/>
                  <a:gd name="T43" fmla="*/ 49 h 118"/>
                  <a:gd name="T44" fmla="*/ 0 w 166"/>
                  <a:gd name="T45" fmla="*/ 61 h 118"/>
                  <a:gd name="T46" fmla="*/ 0 w 166"/>
                  <a:gd name="T47" fmla="*/ 70 h 118"/>
                  <a:gd name="T48" fmla="*/ 2 w 166"/>
                  <a:gd name="T49" fmla="*/ 80 h 118"/>
                  <a:gd name="T50" fmla="*/ 5 w 166"/>
                  <a:gd name="T51" fmla="*/ 90 h 118"/>
                  <a:gd name="T52" fmla="*/ 13 w 166"/>
                  <a:gd name="T53" fmla="*/ 96 h 118"/>
                  <a:gd name="T54" fmla="*/ 5 w 166"/>
                  <a:gd name="T55" fmla="*/ 109 h 118"/>
                  <a:gd name="T56" fmla="*/ 5 w 166"/>
                  <a:gd name="T57" fmla="*/ 117 h 118"/>
                  <a:gd name="T58" fmla="*/ 32 w 166"/>
                  <a:gd name="T59" fmla="*/ 118 h 118"/>
                  <a:gd name="T60" fmla="*/ 70 w 166"/>
                  <a:gd name="T61" fmla="*/ 112 h 118"/>
                  <a:gd name="T62" fmla="*/ 72 w 166"/>
                  <a:gd name="T63" fmla="*/ 98 h 118"/>
                  <a:gd name="T64" fmla="*/ 83 w 166"/>
                  <a:gd name="T65" fmla="*/ 95 h 118"/>
                  <a:gd name="T66" fmla="*/ 88 w 166"/>
                  <a:gd name="T67" fmla="*/ 90 h 118"/>
                  <a:gd name="T68" fmla="*/ 98 w 166"/>
                  <a:gd name="T69" fmla="*/ 89 h 118"/>
                  <a:gd name="T70" fmla="*/ 104 w 166"/>
                  <a:gd name="T71" fmla="*/ 83 h 118"/>
                  <a:gd name="T72" fmla="*/ 108 w 166"/>
                  <a:gd name="T73" fmla="*/ 71 h 118"/>
                  <a:gd name="T74" fmla="*/ 115 w 166"/>
                  <a:gd name="T75" fmla="*/ 67 h 118"/>
                  <a:gd name="T76" fmla="*/ 112 w 166"/>
                  <a:gd name="T77" fmla="*/ 58 h 118"/>
                  <a:gd name="T78" fmla="*/ 123 w 166"/>
                  <a:gd name="T79" fmla="*/ 60 h 118"/>
                  <a:gd name="T80" fmla="*/ 125 w 166"/>
                  <a:gd name="T81" fmla="*/ 52 h 118"/>
                  <a:gd name="T82" fmla="*/ 131 w 166"/>
                  <a:gd name="T83" fmla="*/ 44 h 118"/>
                  <a:gd name="T84" fmla="*/ 130 w 166"/>
                  <a:gd name="T85" fmla="*/ 35 h 118"/>
                  <a:gd name="T86" fmla="*/ 130 w 166"/>
                  <a:gd name="T87" fmla="*/ 29 h 118"/>
                  <a:gd name="T88" fmla="*/ 133 w 166"/>
                  <a:gd name="T89" fmla="*/ 28 h 118"/>
                  <a:gd name="T90" fmla="*/ 152 w 166"/>
                  <a:gd name="T91" fmla="*/ 20 h 118"/>
                  <a:gd name="T92" fmla="*/ 163 w 166"/>
                  <a:gd name="T93" fmla="*/ 20 h 118"/>
                  <a:gd name="T94" fmla="*/ 160 w 166"/>
                  <a:gd name="T95" fmla="*/ 1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6" h="118">
                    <a:moveTo>
                      <a:pt x="160" y="16"/>
                    </a:moveTo>
                    <a:lnTo>
                      <a:pt x="160" y="16"/>
                    </a:lnTo>
                    <a:lnTo>
                      <a:pt x="159" y="16"/>
                    </a:lnTo>
                    <a:lnTo>
                      <a:pt x="159" y="16"/>
                    </a:lnTo>
                    <a:lnTo>
                      <a:pt x="156" y="13"/>
                    </a:lnTo>
                    <a:lnTo>
                      <a:pt x="156" y="13"/>
                    </a:lnTo>
                    <a:lnTo>
                      <a:pt x="153" y="13"/>
                    </a:lnTo>
                    <a:lnTo>
                      <a:pt x="150" y="14"/>
                    </a:lnTo>
                    <a:lnTo>
                      <a:pt x="143" y="22"/>
                    </a:lnTo>
                    <a:lnTo>
                      <a:pt x="143" y="22"/>
                    </a:lnTo>
                    <a:lnTo>
                      <a:pt x="137" y="23"/>
                    </a:lnTo>
                    <a:lnTo>
                      <a:pt x="137" y="23"/>
                    </a:lnTo>
                    <a:lnTo>
                      <a:pt x="134" y="25"/>
                    </a:lnTo>
                    <a:lnTo>
                      <a:pt x="131" y="23"/>
                    </a:lnTo>
                    <a:lnTo>
                      <a:pt x="131" y="23"/>
                    </a:lnTo>
                    <a:lnTo>
                      <a:pt x="131" y="20"/>
                    </a:lnTo>
                    <a:lnTo>
                      <a:pt x="133" y="16"/>
                    </a:lnTo>
                    <a:lnTo>
                      <a:pt x="133" y="12"/>
                    </a:lnTo>
                    <a:lnTo>
                      <a:pt x="133" y="10"/>
                    </a:lnTo>
                    <a:lnTo>
                      <a:pt x="131" y="9"/>
                    </a:lnTo>
                    <a:lnTo>
                      <a:pt x="131" y="9"/>
                    </a:lnTo>
                    <a:lnTo>
                      <a:pt x="128" y="7"/>
                    </a:lnTo>
                    <a:lnTo>
                      <a:pt x="128" y="4"/>
                    </a:lnTo>
                    <a:lnTo>
                      <a:pt x="128" y="1"/>
                    </a:lnTo>
                    <a:lnTo>
                      <a:pt x="127" y="0"/>
                    </a:lnTo>
                    <a:lnTo>
                      <a:pt x="127" y="0"/>
                    </a:lnTo>
                    <a:lnTo>
                      <a:pt x="123" y="0"/>
                    </a:lnTo>
                    <a:lnTo>
                      <a:pt x="120" y="3"/>
                    </a:lnTo>
                    <a:lnTo>
                      <a:pt x="117" y="7"/>
                    </a:lnTo>
                    <a:lnTo>
                      <a:pt x="115" y="10"/>
                    </a:lnTo>
                    <a:lnTo>
                      <a:pt x="115" y="10"/>
                    </a:lnTo>
                    <a:lnTo>
                      <a:pt x="114" y="12"/>
                    </a:lnTo>
                    <a:lnTo>
                      <a:pt x="109" y="13"/>
                    </a:lnTo>
                    <a:lnTo>
                      <a:pt x="107" y="13"/>
                    </a:lnTo>
                    <a:lnTo>
                      <a:pt x="105" y="16"/>
                    </a:lnTo>
                    <a:lnTo>
                      <a:pt x="105" y="16"/>
                    </a:lnTo>
                    <a:lnTo>
                      <a:pt x="104" y="16"/>
                    </a:lnTo>
                    <a:lnTo>
                      <a:pt x="104" y="16"/>
                    </a:lnTo>
                    <a:lnTo>
                      <a:pt x="99" y="17"/>
                    </a:lnTo>
                    <a:lnTo>
                      <a:pt x="95" y="17"/>
                    </a:lnTo>
                    <a:lnTo>
                      <a:pt x="92" y="19"/>
                    </a:lnTo>
                    <a:lnTo>
                      <a:pt x="92" y="19"/>
                    </a:lnTo>
                    <a:lnTo>
                      <a:pt x="91" y="20"/>
                    </a:lnTo>
                    <a:lnTo>
                      <a:pt x="88" y="19"/>
                    </a:lnTo>
                    <a:lnTo>
                      <a:pt x="85" y="16"/>
                    </a:lnTo>
                    <a:lnTo>
                      <a:pt x="82" y="16"/>
                    </a:lnTo>
                    <a:lnTo>
                      <a:pt x="82" y="16"/>
                    </a:lnTo>
                    <a:lnTo>
                      <a:pt x="80" y="14"/>
                    </a:lnTo>
                    <a:lnTo>
                      <a:pt x="77" y="13"/>
                    </a:lnTo>
                    <a:lnTo>
                      <a:pt x="76" y="13"/>
                    </a:lnTo>
                    <a:lnTo>
                      <a:pt x="73" y="13"/>
                    </a:lnTo>
                    <a:lnTo>
                      <a:pt x="73" y="13"/>
                    </a:lnTo>
                    <a:lnTo>
                      <a:pt x="70" y="13"/>
                    </a:lnTo>
                    <a:lnTo>
                      <a:pt x="67" y="12"/>
                    </a:lnTo>
                    <a:lnTo>
                      <a:pt x="63" y="10"/>
                    </a:lnTo>
                    <a:lnTo>
                      <a:pt x="63" y="10"/>
                    </a:lnTo>
                    <a:lnTo>
                      <a:pt x="61" y="12"/>
                    </a:lnTo>
                    <a:lnTo>
                      <a:pt x="58" y="13"/>
                    </a:lnTo>
                    <a:lnTo>
                      <a:pt x="57" y="16"/>
                    </a:lnTo>
                    <a:lnTo>
                      <a:pt x="54" y="16"/>
                    </a:lnTo>
                    <a:lnTo>
                      <a:pt x="54" y="16"/>
                    </a:lnTo>
                    <a:lnTo>
                      <a:pt x="51" y="17"/>
                    </a:lnTo>
                    <a:lnTo>
                      <a:pt x="50" y="20"/>
                    </a:lnTo>
                    <a:lnTo>
                      <a:pt x="47" y="28"/>
                    </a:lnTo>
                    <a:lnTo>
                      <a:pt x="47" y="28"/>
                    </a:lnTo>
                    <a:lnTo>
                      <a:pt x="45" y="29"/>
                    </a:lnTo>
                    <a:lnTo>
                      <a:pt x="44" y="31"/>
                    </a:lnTo>
                    <a:lnTo>
                      <a:pt x="38" y="32"/>
                    </a:lnTo>
                    <a:lnTo>
                      <a:pt x="32" y="35"/>
                    </a:lnTo>
                    <a:lnTo>
                      <a:pt x="31" y="36"/>
                    </a:lnTo>
                    <a:lnTo>
                      <a:pt x="31" y="38"/>
                    </a:lnTo>
                    <a:lnTo>
                      <a:pt x="31" y="38"/>
                    </a:lnTo>
                    <a:lnTo>
                      <a:pt x="29" y="41"/>
                    </a:lnTo>
                    <a:lnTo>
                      <a:pt x="25" y="42"/>
                    </a:lnTo>
                    <a:lnTo>
                      <a:pt x="22" y="42"/>
                    </a:lnTo>
                    <a:lnTo>
                      <a:pt x="21" y="41"/>
                    </a:lnTo>
                    <a:lnTo>
                      <a:pt x="21" y="41"/>
                    </a:lnTo>
                    <a:lnTo>
                      <a:pt x="19" y="39"/>
                    </a:lnTo>
                    <a:lnTo>
                      <a:pt x="16" y="39"/>
                    </a:lnTo>
                    <a:lnTo>
                      <a:pt x="12" y="39"/>
                    </a:lnTo>
                    <a:lnTo>
                      <a:pt x="12" y="39"/>
                    </a:lnTo>
                    <a:lnTo>
                      <a:pt x="10" y="39"/>
                    </a:lnTo>
                    <a:lnTo>
                      <a:pt x="9" y="39"/>
                    </a:lnTo>
                    <a:lnTo>
                      <a:pt x="7" y="41"/>
                    </a:lnTo>
                    <a:lnTo>
                      <a:pt x="6" y="45"/>
                    </a:lnTo>
                    <a:lnTo>
                      <a:pt x="6" y="45"/>
                    </a:lnTo>
                    <a:lnTo>
                      <a:pt x="6" y="48"/>
                    </a:lnTo>
                    <a:lnTo>
                      <a:pt x="5" y="49"/>
                    </a:lnTo>
                    <a:lnTo>
                      <a:pt x="2" y="54"/>
                    </a:lnTo>
                    <a:lnTo>
                      <a:pt x="2" y="54"/>
                    </a:lnTo>
                    <a:lnTo>
                      <a:pt x="0" y="58"/>
                    </a:lnTo>
                    <a:lnTo>
                      <a:pt x="0" y="61"/>
                    </a:lnTo>
                    <a:lnTo>
                      <a:pt x="0" y="64"/>
                    </a:lnTo>
                    <a:lnTo>
                      <a:pt x="0" y="64"/>
                    </a:lnTo>
                    <a:lnTo>
                      <a:pt x="2" y="67"/>
                    </a:lnTo>
                    <a:lnTo>
                      <a:pt x="0" y="70"/>
                    </a:lnTo>
                    <a:lnTo>
                      <a:pt x="0" y="73"/>
                    </a:lnTo>
                    <a:lnTo>
                      <a:pt x="0" y="76"/>
                    </a:lnTo>
                    <a:lnTo>
                      <a:pt x="0" y="76"/>
                    </a:lnTo>
                    <a:lnTo>
                      <a:pt x="2" y="80"/>
                    </a:lnTo>
                    <a:lnTo>
                      <a:pt x="2" y="84"/>
                    </a:lnTo>
                    <a:lnTo>
                      <a:pt x="3" y="90"/>
                    </a:lnTo>
                    <a:lnTo>
                      <a:pt x="3" y="90"/>
                    </a:lnTo>
                    <a:lnTo>
                      <a:pt x="5" y="90"/>
                    </a:lnTo>
                    <a:lnTo>
                      <a:pt x="7" y="92"/>
                    </a:lnTo>
                    <a:lnTo>
                      <a:pt x="12" y="93"/>
                    </a:lnTo>
                    <a:lnTo>
                      <a:pt x="13" y="96"/>
                    </a:lnTo>
                    <a:lnTo>
                      <a:pt x="13" y="96"/>
                    </a:lnTo>
                    <a:lnTo>
                      <a:pt x="13" y="98"/>
                    </a:lnTo>
                    <a:lnTo>
                      <a:pt x="13" y="101"/>
                    </a:lnTo>
                    <a:lnTo>
                      <a:pt x="9" y="105"/>
                    </a:lnTo>
                    <a:lnTo>
                      <a:pt x="5" y="109"/>
                    </a:lnTo>
                    <a:lnTo>
                      <a:pt x="2" y="112"/>
                    </a:lnTo>
                    <a:lnTo>
                      <a:pt x="2" y="112"/>
                    </a:lnTo>
                    <a:lnTo>
                      <a:pt x="3" y="114"/>
                    </a:lnTo>
                    <a:lnTo>
                      <a:pt x="5" y="117"/>
                    </a:lnTo>
                    <a:lnTo>
                      <a:pt x="5" y="117"/>
                    </a:lnTo>
                    <a:lnTo>
                      <a:pt x="22" y="118"/>
                    </a:lnTo>
                    <a:lnTo>
                      <a:pt x="22" y="118"/>
                    </a:lnTo>
                    <a:lnTo>
                      <a:pt x="32" y="118"/>
                    </a:lnTo>
                    <a:lnTo>
                      <a:pt x="48" y="117"/>
                    </a:lnTo>
                    <a:lnTo>
                      <a:pt x="63" y="114"/>
                    </a:lnTo>
                    <a:lnTo>
                      <a:pt x="70" y="112"/>
                    </a:lnTo>
                    <a:lnTo>
                      <a:pt x="70" y="112"/>
                    </a:lnTo>
                    <a:lnTo>
                      <a:pt x="69" y="106"/>
                    </a:lnTo>
                    <a:lnTo>
                      <a:pt x="69" y="101"/>
                    </a:lnTo>
                    <a:lnTo>
                      <a:pt x="69" y="101"/>
                    </a:lnTo>
                    <a:lnTo>
                      <a:pt x="72" y="98"/>
                    </a:lnTo>
                    <a:lnTo>
                      <a:pt x="74" y="96"/>
                    </a:lnTo>
                    <a:lnTo>
                      <a:pt x="77" y="95"/>
                    </a:lnTo>
                    <a:lnTo>
                      <a:pt x="77" y="95"/>
                    </a:lnTo>
                    <a:lnTo>
                      <a:pt x="83" y="95"/>
                    </a:lnTo>
                    <a:lnTo>
                      <a:pt x="85" y="95"/>
                    </a:lnTo>
                    <a:lnTo>
                      <a:pt x="86" y="93"/>
                    </a:lnTo>
                    <a:lnTo>
                      <a:pt x="86" y="93"/>
                    </a:lnTo>
                    <a:lnTo>
                      <a:pt x="88" y="90"/>
                    </a:lnTo>
                    <a:lnTo>
                      <a:pt x="92" y="89"/>
                    </a:lnTo>
                    <a:lnTo>
                      <a:pt x="96" y="87"/>
                    </a:lnTo>
                    <a:lnTo>
                      <a:pt x="98" y="89"/>
                    </a:lnTo>
                    <a:lnTo>
                      <a:pt x="98" y="89"/>
                    </a:lnTo>
                    <a:lnTo>
                      <a:pt x="99" y="90"/>
                    </a:lnTo>
                    <a:lnTo>
                      <a:pt x="101" y="90"/>
                    </a:lnTo>
                    <a:lnTo>
                      <a:pt x="102" y="87"/>
                    </a:lnTo>
                    <a:lnTo>
                      <a:pt x="104" y="83"/>
                    </a:lnTo>
                    <a:lnTo>
                      <a:pt x="104" y="83"/>
                    </a:lnTo>
                    <a:lnTo>
                      <a:pt x="104" y="74"/>
                    </a:lnTo>
                    <a:lnTo>
                      <a:pt x="105" y="73"/>
                    </a:lnTo>
                    <a:lnTo>
                      <a:pt x="108" y="71"/>
                    </a:lnTo>
                    <a:lnTo>
                      <a:pt x="108" y="71"/>
                    </a:lnTo>
                    <a:lnTo>
                      <a:pt x="114" y="70"/>
                    </a:lnTo>
                    <a:lnTo>
                      <a:pt x="115" y="68"/>
                    </a:lnTo>
                    <a:lnTo>
                      <a:pt x="115" y="67"/>
                    </a:lnTo>
                    <a:lnTo>
                      <a:pt x="115" y="67"/>
                    </a:lnTo>
                    <a:lnTo>
                      <a:pt x="112" y="63"/>
                    </a:lnTo>
                    <a:lnTo>
                      <a:pt x="112" y="60"/>
                    </a:lnTo>
                    <a:lnTo>
                      <a:pt x="112" y="58"/>
                    </a:lnTo>
                    <a:lnTo>
                      <a:pt x="112" y="58"/>
                    </a:lnTo>
                    <a:lnTo>
                      <a:pt x="114" y="58"/>
                    </a:lnTo>
                    <a:lnTo>
                      <a:pt x="118" y="60"/>
                    </a:lnTo>
                    <a:lnTo>
                      <a:pt x="123" y="60"/>
                    </a:lnTo>
                    <a:lnTo>
                      <a:pt x="125" y="60"/>
                    </a:lnTo>
                    <a:lnTo>
                      <a:pt x="125" y="60"/>
                    </a:lnTo>
                    <a:lnTo>
                      <a:pt x="125" y="54"/>
                    </a:lnTo>
                    <a:lnTo>
                      <a:pt x="125" y="52"/>
                    </a:lnTo>
                    <a:lnTo>
                      <a:pt x="125" y="49"/>
                    </a:lnTo>
                    <a:lnTo>
                      <a:pt x="125" y="49"/>
                    </a:lnTo>
                    <a:lnTo>
                      <a:pt x="130" y="45"/>
                    </a:lnTo>
                    <a:lnTo>
                      <a:pt x="131" y="44"/>
                    </a:lnTo>
                    <a:lnTo>
                      <a:pt x="131" y="41"/>
                    </a:lnTo>
                    <a:lnTo>
                      <a:pt x="131" y="41"/>
                    </a:lnTo>
                    <a:lnTo>
                      <a:pt x="131" y="38"/>
                    </a:lnTo>
                    <a:lnTo>
                      <a:pt x="130" y="35"/>
                    </a:lnTo>
                    <a:lnTo>
                      <a:pt x="130" y="35"/>
                    </a:lnTo>
                    <a:lnTo>
                      <a:pt x="128" y="32"/>
                    </a:lnTo>
                    <a:lnTo>
                      <a:pt x="128" y="31"/>
                    </a:lnTo>
                    <a:lnTo>
                      <a:pt x="130" y="29"/>
                    </a:lnTo>
                    <a:lnTo>
                      <a:pt x="131" y="29"/>
                    </a:lnTo>
                    <a:lnTo>
                      <a:pt x="131" y="29"/>
                    </a:lnTo>
                    <a:lnTo>
                      <a:pt x="133" y="28"/>
                    </a:lnTo>
                    <a:lnTo>
                      <a:pt x="133" y="28"/>
                    </a:lnTo>
                    <a:lnTo>
                      <a:pt x="139" y="26"/>
                    </a:lnTo>
                    <a:lnTo>
                      <a:pt x="139" y="26"/>
                    </a:lnTo>
                    <a:lnTo>
                      <a:pt x="147" y="22"/>
                    </a:lnTo>
                    <a:lnTo>
                      <a:pt x="152" y="20"/>
                    </a:lnTo>
                    <a:lnTo>
                      <a:pt x="155" y="20"/>
                    </a:lnTo>
                    <a:lnTo>
                      <a:pt x="155" y="20"/>
                    </a:lnTo>
                    <a:lnTo>
                      <a:pt x="160" y="20"/>
                    </a:lnTo>
                    <a:lnTo>
                      <a:pt x="163" y="20"/>
                    </a:lnTo>
                    <a:lnTo>
                      <a:pt x="166" y="17"/>
                    </a:lnTo>
                    <a:lnTo>
                      <a:pt x="166" y="17"/>
                    </a:lnTo>
                    <a:lnTo>
                      <a:pt x="160" y="16"/>
                    </a:lnTo>
                    <a:lnTo>
                      <a:pt x="160" y="16"/>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7" name="Freeform 176">
                <a:extLst>
                  <a:ext uri="{FF2B5EF4-FFF2-40B4-BE49-F238E27FC236}">
                    <a16:creationId xmlns:a16="http://schemas.microsoft.com/office/drawing/2014/main" id="{EF933F7C-408A-7619-32F1-2FB19D93E5F9}"/>
                  </a:ext>
                </a:extLst>
              </p:cNvPr>
              <p:cNvSpPr>
                <a:spLocks/>
              </p:cNvSpPr>
              <p:nvPr/>
            </p:nvSpPr>
            <p:spPr bwMode="auto">
              <a:xfrm>
                <a:off x="4643438" y="4278313"/>
                <a:ext cx="306388" cy="277813"/>
              </a:xfrm>
              <a:custGeom>
                <a:avLst/>
                <a:gdLst>
                  <a:gd name="T0" fmla="*/ 179 w 193"/>
                  <a:gd name="T1" fmla="*/ 14 h 175"/>
                  <a:gd name="T2" fmla="*/ 167 w 193"/>
                  <a:gd name="T3" fmla="*/ 0 h 175"/>
                  <a:gd name="T4" fmla="*/ 161 w 193"/>
                  <a:gd name="T5" fmla="*/ 0 h 175"/>
                  <a:gd name="T6" fmla="*/ 150 w 193"/>
                  <a:gd name="T7" fmla="*/ 3 h 175"/>
                  <a:gd name="T8" fmla="*/ 134 w 193"/>
                  <a:gd name="T9" fmla="*/ 9 h 175"/>
                  <a:gd name="T10" fmla="*/ 126 w 193"/>
                  <a:gd name="T11" fmla="*/ 12 h 175"/>
                  <a:gd name="T12" fmla="*/ 123 w 193"/>
                  <a:gd name="T13" fmla="*/ 15 h 175"/>
                  <a:gd name="T14" fmla="*/ 126 w 193"/>
                  <a:gd name="T15" fmla="*/ 24 h 175"/>
                  <a:gd name="T16" fmla="*/ 120 w 193"/>
                  <a:gd name="T17" fmla="*/ 32 h 175"/>
                  <a:gd name="T18" fmla="*/ 120 w 193"/>
                  <a:gd name="T19" fmla="*/ 43 h 175"/>
                  <a:gd name="T20" fmla="*/ 109 w 193"/>
                  <a:gd name="T21" fmla="*/ 41 h 175"/>
                  <a:gd name="T22" fmla="*/ 107 w 193"/>
                  <a:gd name="T23" fmla="*/ 46 h 175"/>
                  <a:gd name="T24" fmla="*/ 109 w 193"/>
                  <a:gd name="T25" fmla="*/ 53 h 175"/>
                  <a:gd name="T26" fmla="*/ 99 w 193"/>
                  <a:gd name="T27" fmla="*/ 57 h 175"/>
                  <a:gd name="T28" fmla="*/ 96 w 193"/>
                  <a:gd name="T29" fmla="*/ 73 h 175"/>
                  <a:gd name="T30" fmla="*/ 91 w 193"/>
                  <a:gd name="T31" fmla="*/ 70 h 175"/>
                  <a:gd name="T32" fmla="*/ 81 w 193"/>
                  <a:gd name="T33" fmla="*/ 76 h 175"/>
                  <a:gd name="T34" fmla="*/ 72 w 193"/>
                  <a:gd name="T35" fmla="*/ 78 h 175"/>
                  <a:gd name="T36" fmla="*/ 64 w 193"/>
                  <a:gd name="T37" fmla="*/ 84 h 175"/>
                  <a:gd name="T38" fmla="*/ 58 w 193"/>
                  <a:gd name="T39" fmla="*/ 97 h 175"/>
                  <a:gd name="T40" fmla="*/ 17 w 193"/>
                  <a:gd name="T41" fmla="*/ 101 h 175"/>
                  <a:gd name="T42" fmla="*/ 5 w 193"/>
                  <a:gd name="T43" fmla="*/ 105 h 175"/>
                  <a:gd name="T44" fmla="*/ 17 w 193"/>
                  <a:gd name="T45" fmla="*/ 116 h 175"/>
                  <a:gd name="T46" fmla="*/ 20 w 193"/>
                  <a:gd name="T47" fmla="*/ 123 h 175"/>
                  <a:gd name="T48" fmla="*/ 24 w 193"/>
                  <a:gd name="T49" fmla="*/ 130 h 175"/>
                  <a:gd name="T50" fmla="*/ 26 w 193"/>
                  <a:gd name="T51" fmla="*/ 137 h 175"/>
                  <a:gd name="T52" fmla="*/ 11 w 193"/>
                  <a:gd name="T53" fmla="*/ 143 h 175"/>
                  <a:gd name="T54" fmla="*/ 7 w 193"/>
                  <a:gd name="T55" fmla="*/ 154 h 175"/>
                  <a:gd name="T56" fmla="*/ 29 w 193"/>
                  <a:gd name="T57" fmla="*/ 154 h 175"/>
                  <a:gd name="T58" fmla="*/ 39 w 193"/>
                  <a:gd name="T59" fmla="*/ 154 h 175"/>
                  <a:gd name="T60" fmla="*/ 52 w 193"/>
                  <a:gd name="T61" fmla="*/ 154 h 175"/>
                  <a:gd name="T62" fmla="*/ 64 w 193"/>
                  <a:gd name="T63" fmla="*/ 152 h 175"/>
                  <a:gd name="T64" fmla="*/ 68 w 193"/>
                  <a:gd name="T65" fmla="*/ 159 h 175"/>
                  <a:gd name="T66" fmla="*/ 74 w 193"/>
                  <a:gd name="T67" fmla="*/ 165 h 175"/>
                  <a:gd name="T68" fmla="*/ 78 w 193"/>
                  <a:gd name="T69" fmla="*/ 173 h 175"/>
                  <a:gd name="T70" fmla="*/ 87 w 193"/>
                  <a:gd name="T71" fmla="*/ 175 h 175"/>
                  <a:gd name="T72" fmla="*/ 93 w 193"/>
                  <a:gd name="T73" fmla="*/ 167 h 175"/>
                  <a:gd name="T74" fmla="*/ 104 w 193"/>
                  <a:gd name="T75" fmla="*/ 167 h 175"/>
                  <a:gd name="T76" fmla="*/ 115 w 193"/>
                  <a:gd name="T77" fmla="*/ 167 h 175"/>
                  <a:gd name="T78" fmla="*/ 118 w 193"/>
                  <a:gd name="T79" fmla="*/ 159 h 175"/>
                  <a:gd name="T80" fmla="*/ 109 w 193"/>
                  <a:gd name="T81" fmla="*/ 145 h 175"/>
                  <a:gd name="T82" fmla="*/ 104 w 193"/>
                  <a:gd name="T83" fmla="*/ 137 h 175"/>
                  <a:gd name="T84" fmla="*/ 102 w 193"/>
                  <a:gd name="T85" fmla="*/ 130 h 175"/>
                  <a:gd name="T86" fmla="*/ 112 w 193"/>
                  <a:gd name="T87" fmla="*/ 123 h 175"/>
                  <a:gd name="T88" fmla="*/ 119 w 193"/>
                  <a:gd name="T89" fmla="*/ 123 h 175"/>
                  <a:gd name="T90" fmla="*/ 126 w 193"/>
                  <a:gd name="T91" fmla="*/ 123 h 175"/>
                  <a:gd name="T92" fmla="*/ 134 w 193"/>
                  <a:gd name="T93" fmla="*/ 114 h 175"/>
                  <a:gd name="T94" fmla="*/ 142 w 193"/>
                  <a:gd name="T95" fmla="*/ 108 h 175"/>
                  <a:gd name="T96" fmla="*/ 148 w 193"/>
                  <a:gd name="T97" fmla="*/ 95 h 175"/>
                  <a:gd name="T98" fmla="*/ 154 w 193"/>
                  <a:gd name="T99" fmla="*/ 89 h 175"/>
                  <a:gd name="T100" fmla="*/ 160 w 193"/>
                  <a:gd name="T101" fmla="*/ 84 h 175"/>
                  <a:gd name="T102" fmla="*/ 163 w 193"/>
                  <a:gd name="T103" fmla="*/ 75 h 175"/>
                  <a:gd name="T104" fmla="*/ 169 w 193"/>
                  <a:gd name="T105" fmla="*/ 66 h 175"/>
                  <a:gd name="T106" fmla="*/ 163 w 193"/>
                  <a:gd name="T107" fmla="*/ 60 h 175"/>
                  <a:gd name="T108" fmla="*/ 157 w 193"/>
                  <a:gd name="T109" fmla="*/ 56 h 175"/>
                  <a:gd name="T110" fmla="*/ 155 w 193"/>
                  <a:gd name="T111" fmla="*/ 41 h 175"/>
                  <a:gd name="T112" fmla="*/ 154 w 193"/>
                  <a:gd name="T113" fmla="*/ 35 h 175"/>
                  <a:gd name="T114" fmla="*/ 164 w 193"/>
                  <a:gd name="T115" fmla="*/ 32 h 175"/>
                  <a:gd name="T116" fmla="*/ 177 w 193"/>
                  <a:gd name="T117" fmla="*/ 35 h 175"/>
                  <a:gd name="T118" fmla="*/ 192 w 193"/>
                  <a:gd name="T119" fmla="*/ 28 h 175"/>
                  <a:gd name="T120" fmla="*/ 185 w 193"/>
                  <a:gd name="T121" fmla="*/ 1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3" h="175">
                    <a:moveTo>
                      <a:pt x="185" y="18"/>
                    </a:moveTo>
                    <a:lnTo>
                      <a:pt x="185" y="18"/>
                    </a:lnTo>
                    <a:lnTo>
                      <a:pt x="180" y="16"/>
                    </a:lnTo>
                    <a:lnTo>
                      <a:pt x="179" y="14"/>
                    </a:lnTo>
                    <a:lnTo>
                      <a:pt x="177" y="9"/>
                    </a:lnTo>
                    <a:lnTo>
                      <a:pt x="177" y="9"/>
                    </a:lnTo>
                    <a:lnTo>
                      <a:pt x="174" y="6"/>
                    </a:lnTo>
                    <a:lnTo>
                      <a:pt x="167" y="0"/>
                    </a:lnTo>
                    <a:lnTo>
                      <a:pt x="167" y="0"/>
                    </a:lnTo>
                    <a:lnTo>
                      <a:pt x="164" y="2"/>
                    </a:lnTo>
                    <a:lnTo>
                      <a:pt x="164" y="2"/>
                    </a:lnTo>
                    <a:lnTo>
                      <a:pt x="161" y="0"/>
                    </a:lnTo>
                    <a:lnTo>
                      <a:pt x="161" y="0"/>
                    </a:lnTo>
                    <a:lnTo>
                      <a:pt x="158" y="3"/>
                    </a:lnTo>
                    <a:lnTo>
                      <a:pt x="155" y="3"/>
                    </a:lnTo>
                    <a:lnTo>
                      <a:pt x="150" y="3"/>
                    </a:lnTo>
                    <a:lnTo>
                      <a:pt x="150" y="3"/>
                    </a:lnTo>
                    <a:lnTo>
                      <a:pt x="147" y="3"/>
                    </a:lnTo>
                    <a:lnTo>
                      <a:pt x="142" y="5"/>
                    </a:lnTo>
                    <a:lnTo>
                      <a:pt x="134" y="9"/>
                    </a:lnTo>
                    <a:lnTo>
                      <a:pt x="134" y="9"/>
                    </a:lnTo>
                    <a:lnTo>
                      <a:pt x="128" y="11"/>
                    </a:lnTo>
                    <a:lnTo>
                      <a:pt x="128" y="11"/>
                    </a:lnTo>
                    <a:lnTo>
                      <a:pt x="126" y="12"/>
                    </a:lnTo>
                    <a:lnTo>
                      <a:pt x="126" y="12"/>
                    </a:lnTo>
                    <a:lnTo>
                      <a:pt x="125" y="12"/>
                    </a:lnTo>
                    <a:lnTo>
                      <a:pt x="123" y="14"/>
                    </a:lnTo>
                    <a:lnTo>
                      <a:pt x="123" y="15"/>
                    </a:lnTo>
                    <a:lnTo>
                      <a:pt x="125" y="18"/>
                    </a:lnTo>
                    <a:lnTo>
                      <a:pt x="125" y="18"/>
                    </a:lnTo>
                    <a:lnTo>
                      <a:pt x="126" y="21"/>
                    </a:lnTo>
                    <a:lnTo>
                      <a:pt x="126" y="24"/>
                    </a:lnTo>
                    <a:lnTo>
                      <a:pt x="126" y="24"/>
                    </a:lnTo>
                    <a:lnTo>
                      <a:pt x="126" y="27"/>
                    </a:lnTo>
                    <a:lnTo>
                      <a:pt x="125" y="28"/>
                    </a:lnTo>
                    <a:lnTo>
                      <a:pt x="120" y="32"/>
                    </a:lnTo>
                    <a:lnTo>
                      <a:pt x="120" y="32"/>
                    </a:lnTo>
                    <a:lnTo>
                      <a:pt x="120" y="35"/>
                    </a:lnTo>
                    <a:lnTo>
                      <a:pt x="120" y="37"/>
                    </a:lnTo>
                    <a:lnTo>
                      <a:pt x="120" y="43"/>
                    </a:lnTo>
                    <a:lnTo>
                      <a:pt x="120" y="43"/>
                    </a:lnTo>
                    <a:lnTo>
                      <a:pt x="118" y="43"/>
                    </a:lnTo>
                    <a:lnTo>
                      <a:pt x="113" y="43"/>
                    </a:lnTo>
                    <a:lnTo>
                      <a:pt x="109" y="41"/>
                    </a:lnTo>
                    <a:lnTo>
                      <a:pt x="107" y="41"/>
                    </a:lnTo>
                    <a:lnTo>
                      <a:pt x="107" y="41"/>
                    </a:lnTo>
                    <a:lnTo>
                      <a:pt x="107" y="43"/>
                    </a:lnTo>
                    <a:lnTo>
                      <a:pt x="107" y="46"/>
                    </a:lnTo>
                    <a:lnTo>
                      <a:pt x="110" y="50"/>
                    </a:lnTo>
                    <a:lnTo>
                      <a:pt x="110" y="50"/>
                    </a:lnTo>
                    <a:lnTo>
                      <a:pt x="110" y="51"/>
                    </a:lnTo>
                    <a:lnTo>
                      <a:pt x="109" y="53"/>
                    </a:lnTo>
                    <a:lnTo>
                      <a:pt x="103" y="54"/>
                    </a:lnTo>
                    <a:lnTo>
                      <a:pt x="103" y="54"/>
                    </a:lnTo>
                    <a:lnTo>
                      <a:pt x="100" y="56"/>
                    </a:lnTo>
                    <a:lnTo>
                      <a:pt x="99" y="57"/>
                    </a:lnTo>
                    <a:lnTo>
                      <a:pt x="99" y="66"/>
                    </a:lnTo>
                    <a:lnTo>
                      <a:pt x="99" y="66"/>
                    </a:lnTo>
                    <a:lnTo>
                      <a:pt x="97" y="70"/>
                    </a:lnTo>
                    <a:lnTo>
                      <a:pt x="96" y="73"/>
                    </a:lnTo>
                    <a:lnTo>
                      <a:pt x="94" y="73"/>
                    </a:lnTo>
                    <a:lnTo>
                      <a:pt x="93" y="72"/>
                    </a:lnTo>
                    <a:lnTo>
                      <a:pt x="93" y="72"/>
                    </a:lnTo>
                    <a:lnTo>
                      <a:pt x="91" y="70"/>
                    </a:lnTo>
                    <a:lnTo>
                      <a:pt x="87" y="72"/>
                    </a:lnTo>
                    <a:lnTo>
                      <a:pt x="83" y="73"/>
                    </a:lnTo>
                    <a:lnTo>
                      <a:pt x="81" y="76"/>
                    </a:lnTo>
                    <a:lnTo>
                      <a:pt x="81" y="76"/>
                    </a:lnTo>
                    <a:lnTo>
                      <a:pt x="80" y="78"/>
                    </a:lnTo>
                    <a:lnTo>
                      <a:pt x="78" y="78"/>
                    </a:lnTo>
                    <a:lnTo>
                      <a:pt x="72" y="78"/>
                    </a:lnTo>
                    <a:lnTo>
                      <a:pt x="72" y="78"/>
                    </a:lnTo>
                    <a:lnTo>
                      <a:pt x="69" y="79"/>
                    </a:lnTo>
                    <a:lnTo>
                      <a:pt x="67" y="81"/>
                    </a:lnTo>
                    <a:lnTo>
                      <a:pt x="64" y="84"/>
                    </a:lnTo>
                    <a:lnTo>
                      <a:pt x="64" y="84"/>
                    </a:lnTo>
                    <a:lnTo>
                      <a:pt x="64" y="89"/>
                    </a:lnTo>
                    <a:lnTo>
                      <a:pt x="65" y="95"/>
                    </a:lnTo>
                    <a:lnTo>
                      <a:pt x="65" y="95"/>
                    </a:lnTo>
                    <a:lnTo>
                      <a:pt x="58" y="97"/>
                    </a:lnTo>
                    <a:lnTo>
                      <a:pt x="43" y="100"/>
                    </a:lnTo>
                    <a:lnTo>
                      <a:pt x="27" y="101"/>
                    </a:lnTo>
                    <a:lnTo>
                      <a:pt x="17" y="101"/>
                    </a:lnTo>
                    <a:lnTo>
                      <a:pt x="17" y="101"/>
                    </a:lnTo>
                    <a:lnTo>
                      <a:pt x="0" y="100"/>
                    </a:lnTo>
                    <a:lnTo>
                      <a:pt x="0" y="100"/>
                    </a:lnTo>
                    <a:lnTo>
                      <a:pt x="2" y="102"/>
                    </a:lnTo>
                    <a:lnTo>
                      <a:pt x="5" y="105"/>
                    </a:lnTo>
                    <a:lnTo>
                      <a:pt x="5" y="105"/>
                    </a:lnTo>
                    <a:lnTo>
                      <a:pt x="7" y="108"/>
                    </a:lnTo>
                    <a:lnTo>
                      <a:pt x="10" y="111"/>
                    </a:lnTo>
                    <a:lnTo>
                      <a:pt x="17" y="116"/>
                    </a:lnTo>
                    <a:lnTo>
                      <a:pt x="17" y="116"/>
                    </a:lnTo>
                    <a:lnTo>
                      <a:pt x="19" y="117"/>
                    </a:lnTo>
                    <a:lnTo>
                      <a:pt x="20" y="119"/>
                    </a:lnTo>
                    <a:lnTo>
                      <a:pt x="20" y="123"/>
                    </a:lnTo>
                    <a:lnTo>
                      <a:pt x="21" y="127"/>
                    </a:lnTo>
                    <a:lnTo>
                      <a:pt x="23" y="129"/>
                    </a:lnTo>
                    <a:lnTo>
                      <a:pt x="23" y="129"/>
                    </a:lnTo>
                    <a:lnTo>
                      <a:pt x="24" y="130"/>
                    </a:lnTo>
                    <a:lnTo>
                      <a:pt x="26" y="133"/>
                    </a:lnTo>
                    <a:lnTo>
                      <a:pt x="27" y="136"/>
                    </a:lnTo>
                    <a:lnTo>
                      <a:pt x="26" y="137"/>
                    </a:lnTo>
                    <a:lnTo>
                      <a:pt x="26" y="137"/>
                    </a:lnTo>
                    <a:lnTo>
                      <a:pt x="20" y="139"/>
                    </a:lnTo>
                    <a:lnTo>
                      <a:pt x="14" y="140"/>
                    </a:lnTo>
                    <a:lnTo>
                      <a:pt x="14" y="140"/>
                    </a:lnTo>
                    <a:lnTo>
                      <a:pt x="11" y="143"/>
                    </a:lnTo>
                    <a:lnTo>
                      <a:pt x="10" y="145"/>
                    </a:lnTo>
                    <a:lnTo>
                      <a:pt x="7" y="149"/>
                    </a:lnTo>
                    <a:lnTo>
                      <a:pt x="7" y="154"/>
                    </a:lnTo>
                    <a:lnTo>
                      <a:pt x="7" y="154"/>
                    </a:lnTo>
                    <a:lnTo>
                      <a:pt x="7" y="156"/>
                    </a:lnTo>
                    <a:lnTo>
                      <a:pt x="7" y="156"/>
                    </a:lnTo>
                    <a:lnTo>
                      <a:pt x="21" y="155"/>
                    </a:lnTo>
                    <a:lnTo>
                      <a:pt x="29" y="154"/>
                    </a:lnTo>
                    <a:lnTo>
                      <a:pt x="29" y="154"/>
                    </a:lnTo>
                    <a:lnTo>
                      <a:pt x="33" y="152"/>
                    </a:lnTo>
                    <a:lnTo>
                      <a:pt x="36" y="152"/>
                    </a:lnTo>
                    <a:lnTo>
                      <a:pt x="39" y="154"/>
                    </a:lnTo>
                    <a:lnTo>
                      <a:pt x="39" y="154"/>
                    </a:lnTo>
                    <a:lnTo>
                      <a:pt x="42" y="154"/>
                    </a:lnTo>
                    <a:lnTo>
                      <a:pt x="48" y="155"/>
                    </a:lnTo>
                    <a:lnTo>
                      <a:pt x="52" y="154"/>
                    </a:lnTo>
                    <a:lnTo>
                      <a:pt x="58" y="152"/>
                    </a:lnTo>
                    <a:lnTo>
                      <a:pt x="58" y="152"/>
                    </a:lnTo>
                    <a:lnTo>
                      <a:pt x="61" y="152"/>
                    </a:lnTo>
                    <a:lnTo>
                      <a:pt x="64" y="152"/>
                    </a:lnTo>
                    <a:lnTo>
                      <a:pt x="65" y="154"/>
                    </a:lnTo>
                    <a:lnTo>
                      <a:pt x="67" y="155"/>
                    </a:lnTo>
                    <a:lnTo>
                      <a:pt x="67" y="155"/>
                    </a:lnTo>
                    <a:lnTo>
                      <a:pt x="68" y="159"/>
                    </a:lnTo>
                    <a:lnTo>
                      <a:pt x="72" y="162"/>
                    </a:lnTo>
                    <a:lnTo>
                      <a:pt x="72" y="162"/>
                    </a:lnTo>
                    <a:lnTo>
                      <a:pt x="72" y="164"/>
                    </a:lnTo>
                    <a:lnTo>
                      <a:pt x="74" y="165"/>
                    </a:lnTo>
                    <a:lnTo>
                      <a:pt x="74" y="170"/>
                    </a:lnTo>
                    <a:lnTo>
                      <a:pt x="74" y="170"/>
                    </a:lnTo>
                    <a:lnTo>
                      <a:pt x="75" y="171"/>
                    </a:lnTo>
                    <a:lnTo>
                      <a:pt x="78" y="173"/>
                    </a:lnTo>
                    <a:lnTo>
                      <a:pt x="84" y="174"/>
                    </a:lnTo>
                    <a:lnTo>
                      <a:pt x="84" y="174"/>
                    </a:lnTo>
                    <a:lnTo>
                      <a:pt x="87" y="175"/>
                    </a:lnTo>
                    <a:lnTo>
                      <a:pt x="87" y="175"/>
                    </a:lnTo>
                    <a:lnTo>
                      <a:pt x="87" y="174"/>
                    </a:lnTo>
                    <a:lnTo>
                      <a:pt x="87" y="174"/>
                    </a:lnTo>
                    <a:lnTo>
                      <a:pt x="91" y="170"/>
                    </a:lnTo>
                    <a:lnTo>
                      <a:pt x="93" y="167"/>
                    </a:lnTo>
                    <a:lnTo>
                      <a:pt x="97" y="167"/>
                    </a:lnTo>
                    <a:lnTo>
                      <a:pt x="97" y="167"/>
                    </a:lnTo>
                    <a:lnTo>
                      <a:pt x="102" y="168"/>
                    </a:lnTo>
                    <a:lnTo>
                      <a:pt x="104" y="167"/>
                    </a:lnTo>
                    <a:lnTo>
                      <a:pt x="106" y="167"/>
                    </a:lnTo>
                    <a:lnTo>
                      <a:pt x="109" y="167"/>
                    </a:lnTo>
                    <a:lnTo>
                      <a:pt x="109" y="167"/>
                    </a:lnTo>
                    <a:lnTo>
                      <a:pt x="115" y="167"/>
                    </a:lnTo>
                    <a:lnTo>
                      <a:pt x="118" y="165"/>
                    </a:lnTo>
                    <a:lnTo>
                      <a:pt x="118" y="165"/>
                    </a:lnTo>
                    <a:lnTo>
                      <a:pt x="118" y="162"/>
                    </a:lnTo>
                    <a:lnTo>
                      <a:pt x="118" y="159"/>
                    </a:lnTo>
                    <a:lnTo>
                      <a:pt x="113" y="154"/>
                    </a:lnTo>
                    <a:lnTo>
                      <a:pt x="113" y="154"/>
                    </a:lnTo>
                    <a:lnTo>
                      <a:pt x="110" y="149"/>
                    </a:lnTo>
                    <a:lnTo>
                      <a:pt x="109" y="145"/>
                    </a:lnTo>
                    <a:lnTo>
                      <a:pt x="109" y="142"/>
                    </a:lnTo>
                    <a:lnTo>
                      <a:pt x="109" y="142"/>
                    </a:lnTo>
                    <a:lnTo>
                      <a:pt x="107" y="139"/>
                    </a:lnTo>
                    <a:lnTo>
                      <a:pt x="104" y="137"/>
                    </a:lnTo>
                    <a:lnTo>
                      <a:pt x="102" y="136"/>
                    </a:lnTo>
                    <a:lnTo>
                      <a:pt x="102" y="133"/>
                    </a:lnTo>
                    <a:lnTo>
                      <a:pt x="102" y="133"/>
                    </a:lnTo>
                    <a:lnTo>
                      <a:pt x="102" y="130"/>
                    </a:lnTo>
                    <a:lnTo>
                      <a:pt x="104" y="127"/>
                    </a:lnTo>
                    <a:lnTo>
                      <a:pt x="110" y="123"/>
                    </a:lnTo>
                    <a:lnTo>
                      <a:pt x="110" y="123"/>
                    </a:lnTo>
                    <a:lnTo>
                      <a:pt x="112" y="123"/>
                    </a:lnTo>
                    <a:lnTo>
                      <a:pt x="115" y="123"/>
                    </a:lnTo>
                    <a:lnTo>
                      <a:pt x="116" y="124"/>
                    </a:lnTo>
                    <a:lnTo>
                      <a:pt x="119" y="123"/>
                    </a:lnTo>
                    <a:lnTo>
                      <a:pt x="119" y="123"/>
                    </a:lnTo>
                    <a:lnTo>
                      <a:pt x="120" y="121"/>
                    </a:lnTo>
                    <a:lnTo>
                      <a:pt x="122" y="121"/>
                    </a:lnTo>
                    <a:lnTo>
                      <a:pt x="126" y="123"/>
                    </a:lnTo>
                    <a:lnTo>
                      <a:pt x="126" y="123"/>
                    </a:lnTo>
                    <a:lnTo>
                      <a:pt x="128" y="123"/>
                    </a:lnTo>
                    <a:lnTo>
                      <a:pt x="131" y="120"/>
                    </a:lnTo>
                    <a:lnTo>
                      <a:pt x="134" y="114"/>
                    </a:lnTo>
                    <a:lnTo>
                      <a:pt x="134" y="114"/>
                    </a:lnTo>
                    <a:lnTo>
                      <a:pt x="135" y="111"/>
                    </a:lnTo>
                    <a:lnTo>
                      <a:pt x="138" y="110"/>
                    </a:lnTo>
                    <a:lnTo>
                      <a:pt x="142" y="108"/>
                    </a:lnTo>
                    <a:lnTo>
                      <a:pt x="142" y="108"/>
                    </a:lnTo>
                    <a:lnTo>
                      <a:pt x="145" y="102"/>
                    </a:lnTo>
                    <a:lnTo>
                      <a:pt x="147" y="95"/>
                    </a:lnTo>
                    <a:lnTo>
                      <a:pt x="147" y="95"/>
                    </a:lnTo>
                    <a:lnTo>
                      <a:pt x="148" y="95"/>
                    </a:lnTo>
                    <a:lnTo>
                      <a:pt x="151" y="94"/>
                    </a:lnTo>
                    <a:lnTo>
                      <a:pt x="153" y="92"/>
                    </a:lnTo>
                    <a:lnTo>
                      <a:pt x="154" y="89"/>
                    </a:lnTo>
                    <a:lnTo>
                      <a:pt x="154" y="89"/>
                    </a:lnTo>
                    <a:lnTo>
                      <a:pt x="154" y="86"/>
                    </a:lnTo>
                    <a:lnTo>
                      <a:pt x="155" y="85"/>
                    </a:lnTo>
                    <a:lnTo>
                      <a:pt x="160" y="84"/>
                    </a:lnTo>
                    <a:lnTo>
                      <a:pt x="160" y="84"/>
                    </a:lnTo>
                    <a:lnTo>
                      <a:pt x="161" y="82"/>
                    </a:lnTo>
                    <a:lnTo>
                      <a:pt x="161" y="81"/>
                    </a:lnTo>
                    <a:lnTo>
                      <a:pt x="163" y="75"/>
                    </a:lnTo>
                    <a:lnTo>
                      <a:pt x="163" y="75"/>
                    </a:lnTo>
                    <a:lnTo>
                      <a:pt x="164" y="69"/>
                    </a:lnTo>
                    <a:lnTo>
                      <a:pt x="166" y="67"/>
                    </a:lnTo>
                    <a:lnTo>
                      <a:pt x="169" y="66"/>
                    </a:lnTo>
                    <a:lnTo>
                      <a:pt x="169" y="66"/>
                    </a:lnTo>
                    <a:lnTo>
                      <a:pt x="170" y="65"/>
                    </a:lnTo>
                    <a:lnTo>
                      <a:pt x="169" y="63"/>
                    </a:lnTo>
                    <a:lnTo>
                      <a:pt x="166" y="62"/>
                    </a:lnTo>
                    <a:lnTo>
                      <a:pt x="163" y="60"/>
                    </a:lnTo>
                    <a:lnTo>
                      <a:pt x="163" y="60"/>
                    </a:lnTo>
                    <a:lnTo>
                      <a:pt x="161" y="60"/>
                    </a:lnTo>
                    <a:lnTo>
                      <a:pt x="160" y="59"/>
                    </a:lnTo>
                    <a:lnTo>
                      <a:pt x="157" y="56"/>
                    </a:lnTo>
                    <a:lnTo>
                      <a:pt x="155" y="50"/>
                    </a:lnTo>
                    <a:lnTo>
                      <a:pt x="155" y="50"/>
                    </a:lnTo>
                    <a:lnTo>
                      <a:pt x="155" y="44"/>
                    </a:lnTo>
                    <a:lnTo>
                      <a:pt x="155" y="41"/>
                    </a:lnTo>
                    <a:lnTo>
                      <a:pt x="154" y="38"/>
                    </a:lnTo>
                    <a:lnTo>
                      <a:pt x="154" y="38"/>
                    </a:lnTo>
                    <a:lnTo>
                      <a:pt x="153" y="37"/>
                    </a:lnTo>
                    <a:lnTo>
                      <a:pt x="154" y="35"/>
                    </a:lnTo>
                    <a:lnTo>
                      <a:pt x="157" y="32"/>
                    </a:lnTo>
                    <a:lnTo>
                      <a:pt x="160" y="32"/>
                    </a:lnTo>
                    <a:lnTo>
                      <a:pt x="160" y="32"/>
                    </a:lnTo>
                    <a:lnTo>
                      <a:pt x="164" y="32"/>
                    </a:lnTo>
                    <a:lnTo>
                      <a:pt x="169" y="34"/>
                    </a:lnTo>
                    <a:lnTo>
                      <a:pt x="174" y="35"/>
                    </a:lnTo>
                    <a:lnTo>
                      <a:pt x="177" y="35"/>
                    </a:lnTo>
                    <a:lnTo>
                      <a:pt x="177" y="35"/>
                    </a:lnTo>
                    <a:lnTo>
                      <a:pt x="183" y="32"/>
                    </a:lnTo>
                    <a:lnTo>
                      <a:pt x="189" y="31"/>
                    </a:lnTo>
                    <a:lnTo>
                      <a:pt x="189" y="31"/>
                    </a:lnTo>
                    <a:lnTo>
                      <a:pt x="192" y="28"/>
                    </a:lnTo>
                    <a:lnTo>
                      <a:pt x="193" y="24"/>
                    </a:lnTo>
                    <a:lnTo>
                      <a:pt x="193" y="24"/>
                    </a:lnTo>
                    <a:lnTo>
                      <a:pt x="185" y="18"/>
                    </a:lnTo>
                    <a:lnTo>
                      <a:pt x="185" y="18"/>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8" name="Freeform 177">
                <a:extLst>
                  <a:ext uri="{FF2B5EF4-FFF2-40B4-BE49-F238E27FC236}">
                    <a16:creationId xmlns:a16="http://schemas.microsoft.com/office/drawing/2014/main" id="{0DB06281-948E-7464-9205-991E09F7576C}"/>
                  </a:ext>
                </a:extLst>
              </p:cNvPr>
              <p:cNvSpPr>
                <a:spLocks noEditPoints="1"/>
              </p:cNvSpPr>
              <p:nvPr/>
            </p:nvSpPr>
            <p:spPr bwMode="auto">
              <a:xfrm>
                <a:off x="5262563" y="4903788"/>
                <a:ext cx="850900" cy="301625"/>
              </a:xfrm>
              <a:custGeom>
                <a:avLst/>
                <a:gdLst>
                  <a:gd name="T0" fmla="*/ 36 w 536"/>
                  <a:gd name="T1" fmla="*/ 80 h 190"/>
                  <a:gd name="T2" fmla="*/ 150 w 536"/>
                  <a:gd name="T3" fmla="*/ 101 h 190"/>
                  <a:gd name="T4" fmla="*/ 20 w 536"/>
                  <a:gd name="T5" fmla="*/ 50 h 190"/>
                  <a:gd name="T6" fmla="*/ 285 w 536"/>
                  <a:gd name="T7" fmla="*/ 136 h 190"/>
                  <a:gd name="T8" fmla="*/ 299 w 536"/>
                  <a:gd name="T9" fmla="*/ 105 h 190"/>
                  <a:gd name="T10" fmla="*/ 317 w 536"/>
                  <a:gd name="T11" fmla="*/ 120 h 190"/>
                  <a:gd name="T12" fmla="*/ 307 w 536"/>
                  <a:gd name="T13" fmla="*/ 91 h 190"/>
                  <a:gd name="T14" fmla="*/ 304 w 536"/>
                  <a:gd name="T15" fmla="*/ 80 h 190"/>
                  <a:gd name="T16" fmla="*/ 300 w 536"/>
                  <a:gd name="T17" fmla="*/ 63 h 190"/>
                  <a:gd name="T18" fmla="*/ 345 w 536"/>
                  <a:gd name="T19" fmla="*/ 50 h 190"/>
                  <a:gd name="T20" fmla="*/ 288 w 536"/>
                  <a:gd name="T21" fmla="*/ 62 h 190"/>
                  <a:gd name="T22" fmla="*/ 274 w 536"/>
                  <a:gd name="T23" fmla="*/ 108 h 190"/>
                  <a:gd name="T24" fmla="*/ 132 w 536"/>
                  <a:gd name="T25" fmla="*/ 101 h 190"/>
                  <a:gd name="T26" fmla="*/ 119 w 536"/>
                  <a:gd name="T27" fmla="*/ 92 h 190"/>
                  <a:gd name="T28" fmla="*/ 112 w 536"/>
                  <a:gd name="T29" fmla="*/ 91 h 190"/>
                  <a:gd name="T30" fmla="*/ 96 w 536"/>
                  <a:gd name="T31" fmla="*/ 70 h 190"/>
                  <a:gd name="T32" fmla="*/ 83 w 536"/>
                  <a:gd name="T33" fmla="*/ 53 h 190"/>
                  <a:gd name="T34" fmla="*/ 61 w 536"/>
                  <a:gd name="T35" fmla="*/ 41 h 190"/>
                  <a:gd name="T36" fmla="*/ 22 w 536"/>
                  <a:gd name="T37" fmla="*/ 6 h 190"/>
                  <a:gd name="T38" fmla="*/ 16 w 536"/>
                  <a:gd name="T39" fmla="*/ 24 h 190"/>
                  <a:gd name="T40" fmla="*/ 44 w 536"/>
                  <a:gd name="T41" fmla="*/ 64 h 190"/>
                  <a:gd name="T42" fmla="*/ 90 w 536"/>
                  <a:gd name="T43" fmla="*/ 123 h 190"/>
                  <a:gd name="T44" fmla="*/ 122 w 536"/>
                  <a:gd name="T45" fmla="*/ 130 h 190"/>
                  <a:gd name="T46" fmla="*/ 384 w 536"/>
                  <a:gd name="T47" fmla="*/ 51 h 190"/>
                  <a:gd name="T48" fmla="*/ 383 w 536"/>
                  <a:gd name="T49" fmla="*/ 73 h 190"/>
                  <a:gd name="T50" fmla="*/ 370 w 536"/>
                  <a:gd name="T51" fmla="*/ 113 h 190"/>
                  <a:gd name="T52" fmla="*/ 325 w 536"/>
                  <a:gd name="T53" fmla="*/ 165 h 190"/>
                  <a:gd name="T54" fmla="*/ 304 w 536"/>
                  <a:gd name="T55" fmla="*/ 174 h 190"/>
                  <a:gd name="T56" fmla="*/ 406 w 536"/>
                  <a:gd name="T57" fmla="*/ 102 h 190"/>
                  <a:gd name="T58" fmla="*/ 411 w 536"/>
                  <a:gd name="T59" fmla="*/ 113 h 190"/>
                  <a:gd name="T60" fmla="*/ 215 w 536"/>
                  <a:gd name="T61" fmla="*/ 159 h 190"/>
                  <a:gd name="T62" fmla="*/ 201 w 536"/>
                  <a:gd name="T63" fmla="*/ 150 h 190"/>
                  <a:gd name="T64" fmla="*/ 151 w 536"/>
                  <a:gd name="T65" fmla="*/ 142 h 190"/>
                  <a:gd name="T66" fmla="*/ 122 w 536"/>
                  <a:gd name="T67" fmla="*/ 149 h 190"/>
                  <a:gd name="T68" fmla="*/ 156 w 536"/>
                  <a:gd name="T69" fmla="*/ 156 h 190"/>
                  <a:gd name="T70" fmla="*/ 218 w 536"/>
                  <a:gd name="T71" fmla="*/ 169 h 190"/>
                  <a:gd name="T72" fmla="*/ 226 w 536"/>
                  <a:gd name="T73" fmla="*/ 164 h 190"/>
                  <a:gd name="T74" fmla="*/ 472 w 536"/>
                  <a:gd name="T75" fmla="*/ 104 h 190"/>
                  <a:gd name="T76" fmla="*/ 427 w 536"/>
                  <a:gd name="T77" fmla="*/ 75 h 190"/>
                  <a:gd name="T78" fmla="*/ 430 w 536"/>
                  <a:gd name="T79" fmla="*/ 94 h 190"/>
                  <a:gd name="T80" fmla="*/ 443 w 536"/>
                  <a:gd name="T81" fmla="*/ 98 h 190"/>
                  <a:gd name="T82" fmla="*/ 443 w 536"/>
                  <a:gd name="T83" fmla="*/ 115 h 190"/>
                  <a:gd name="T84" fmla="*/ 469 w 536"/>
                  <a:gd name="T85" fmla="*/ 121 h 190"/>
                  <a:gd name="T86" fmla="*/ 511 w 536"/>
                  <a:gd name="T87" fmla="*/ 155 h 190"/>
                  <a:gd name="T88" fmla="*/ 526 w 536"/>
                  <a:gd name="T89" fmla="*/ 165 h 190"/>
                  <a:gd name="T90" fmla="*/ 341 w 536"/>
                  <a:gd name="T91" fmla="*/ 178 h 190"/>
                  <a:gd name="T92" fmla="*/ 345 w 536"/>
                  <a:gd name="T93" fmla="*/ 181 h 190"/>
                  <a:gd name="T94" fmla="*/ 256 w 536"/>
                  <a:gd name="T95" fmla="*/ 72 h 190"/>
                  <a:gd name="T96" fmla="*/ 264 w 536"/>
                  <a:gd name="T97" fmla="*/ 45 h 190"/>
                  <a:gd name="T98" fmla="*/ 258 w 536"/>
                  <a:gd name="T99" fmla="*/ 21 h 190"/>
                  <a:gd name="T100" fmla="*/ 237 w 536"/>
                  <a:gd name="T101" fmla="*/ 24 h 190"/>
                  <a:gd name="T102" fmla="*/ 227 w 536"/>
                  <a:gd name="T103" fmla="*/ 48 h 190"/>
                  <a:gd name="T104" fmla="*/ 194 w 536"/>
                  <a:gd name="T105" fmla="*/ 54 h 190"/>
                  <a:gd name="T106" fmla="*/ 165 w 536"/>
                  <a:gd name="T107" fmla="*/ 44 h 190"/>
                  <a:gd name="T108" fmla="*/ 166 w 536"/>
                  <a:gd name="T109" fmla="*/ 79 h 190"/>
                  <a:gd name="T110" fmla="*/ 192 w 536"/>
                  <a:gd name="T111" fmla="*/ 105 h 190"/>
                  <a:gd name="T112" fmla="*/ 224 w 536"/>
                  <a:gd name="T113" fmla="*/ 114 h 190"/>
                  <a:gd name="T114" fmla="*/ 275 w 536"/>
                  <a:gd name="T115" fmla="*/ 181 h 190"/>
                  <a:gd name="T116" fmla="*/ 278 w 536"/>
                  <a:gd name="T117" fmla="*/ 180 h 190"/>
                  <a:gd name="T118" fmla="*/ 242 w 536"/>
                  <a:gd name="T119" fmla="*/ 169 h 190"/>
                  <a:gd name="T120" fmla="*/ 275 w 536"/>
                  <a:gd name="T121" fmla="*/ 16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6" h="190">
                    <a:moveTo>
                      <a:pt x="36" y="80"/>
                    </a:moveTo>
                    <a:lnTo>
                      <a:pt x="36" y="80"/>
                    </a:lnTo>
                    <a:lnTo>
                      <a:pt x="36" y="82"/>
                    </a:lnTo>
                    <a:lnTo>
                      <a:pt x="38" y="85"/>
                    </a:lnTo>
                    <a:lnTo>
                      <a:pt x="41" y="86"/>
                    </a:lnTo>
                    <a:lnTo>
                      <a:pt x="42" y="86"/>
                    </a:lnTo>
                    <a:lnTo>
                      <a:pt x="42" y="86"/>
                    </a:lnTo>
                    <a:lnTo>
                      <a:pt x="42" y="85"/>
                    </a:lnTo>
                    <a:lnTo>
                      <a:pt x="41" y="80"/>
                    </a:lnTo>
                    <a:lnTo>
                      <a:pt x="39" y="79"/>
                    </a:lnTo>
                    <a:lnTo>
                      <a:pt x="38" y="79"/>
                    </a:lnTo>
                    <a:lnTo>
                      <a:pt x="36" y="80"/>
                    </a:lnTo>
                    <a:lnTo>
                      <a:pt x="36" y="80"/>
                    </a:lnTo>
                    <a:close/>
                    <a:moveTo>
                      <a:pt x="150" y="101"/>
                    </a:moveTo>
                    <a:lnTo>
                      <a:pt x="150" y="101"/>
                    </a:lnTo>
                    <a:lnTo>
                      <a:pt x="148" y="99"/>
                    </a:lnTo>
                    <a:lnTo>
                      <a:pt x="146" y="99"/>
                    </a:lnTo>
                    <a:lnTo>
                      <a:pt x="144" y="101"/>
                    </a:lnTo>
                    <a:lnTo>
                      <a:pt x="143" y="102"/>
                    </a:lnTo>
                    <a:lnTo>
                      <a:pt x="144" y="104"/>
                    </a:lnTo>
                    <a:lnTo>
                      <a:pt x="144" y="104"/>
                    </a:lnTo>
                    <a:lnTo>
                      <a:pt x="146" y="107"/>
                    </a:lnTo>
                    <a:lnTo>
                      <a:pt x="148" y="105"/>
                    </a:lnTo>
                    <a:lnTo>
                      <a:pt x="150" y="104"/>
                    </a:lnTo>
                    <a:lnTo>
                      <a:pt x="150" y="101"/>
                    </a:lnTo>
                    <a:lnTo>
                      <a:pt x="150" y="101"/>
                    </a:lnTo>
                    <a:close/>
                    <a:moveTo>
                      <a:pt x="20" y="50"/>
                    </a:moveTo>
                    <a:lnTo>
                      <a:pt x="20" y="50"/>
                    </a:lnTo>
                    <a:lnTo>
                      <a:pt x="20" y="54"/>
                    </a:lnTo>
                    <a:lnTo>
                      <a:pt x="22" y="59"/>
                    </a:lnTo>
                    <a:lnTo>
                      <a:pt x="25" y="60"/>
                    </a:lnTo>
                    <a:lnTo>
                      <a:pt x="26" y="60"/>
                    </a:lnTo>
                    <a:lnTo>
                      <a:pt x="28" y="60"/>
                    </a:lnTo>
                    <a:lnTo>
                      <a:pt x="28" y="60"/>
                    </a:lnTo>
                    <a:lnTo>
                      <a:pt x="28" y="59"/>
                    </a:lnTo>
                    <a:lnTo>
                      <a:pt x="28" y="56"/>
                    </a:lnTo>
                    <a:lnTo>
                      <a:pt x="25" y="53"/>
                    </a:lnTo>
                    <a:lnTo>
                      <a:pt x="22" y="50"/>
                    </a:lnTo>
                    <a:lnTo>
                      <a:pt x="20" y="50"/>
                    </a:lnTo>
                    <a:lnTo>
                      <a:pt x="20" y="50"/>
                    </a:lnTo>
                    <a:lnTo>
                      <a:pt x="20" y="50"/>
                    </a:lnTo>
                    <a:close/>
                    <a:moveTo>
                      <a:pt x="281" y="110"/>
                    </a:moveTo>
                    <a:lnTo>
                      <a:pt x="281" y="110"/>
                    </a:lnTo>
                    <a:lnTo>
                      <a:pt x="284" y="111"/>
                    </a:lnTo>
                    <a:lnTo>
                      <a:pt x="285" y="114"/>
                    </a:lnTo>
                    <a:lnTo>
                      <a:pt x="285" y="123"/>
                    </a:lnTo>
                    <a:lnTo>
                      <a:pt x="285" y="123"/>
                    </a:lnTo>
                    <a:lnTo>
                      <a:pt x="284" y="132"/>
                    </a:lnTo>
                    <a:lnTo>
                      <a:pt x="284" y="134"/>
                    </a:lnTo>
                    <a:lnTo>
                      <a:pt x="285" y="136"/>
                    </a:lnTo>
                    <a:lnTo>
                      <a:pt x="285" y="136"/>
                    </a:lnTo>
                    <a:lnTo>
                      <a:pt x="285" y="136"/>
                    </a:lnTo>
                    <a:lnTo>
                      <a:pt x="290" y="133"/>
                    </a:lnTo>
                    <a:lnTo>
                      <a:pt x="293" y="130"/>
                    </a:lnTo>
                    <a:lnTo>
                      <a:pt x="293" y="127"/>
                    </a:lnTo>
                    <a:lnTo>
                      <a:pt x="293" y="124"/>
                    </a:lnTo>
                    <a:lnTo>
                      <a:pt x="293" y="124"/>
                    </a:lnTo>
                    <a:lnTo>
                      <a:pt x="290" y="120"/>
                    </a:lnTo>
                    <a:lnTo>
                      <a:pt x="290" y="114"/>
                    </a:lnTo>
                    <a:lnTo>
                      <a:pt x="291" y="102"/>
                    </a:lnTo>
                    <a:lnTo>
                      <a:pt x="291" y="102"/>
                    </a:lnTo>
                    <a:lnTo>
                      <a:pt x="293" y="101"/>
                    </a:lnTo>
                    <a:lnTo>
                      <a:pt x="296" y="101"/>
                    </a:lnTo>
                    <a:lnTo>
                      <a:pt x="299" y="104"/>
                    </a:lnTo>
                    <a:lnTo>
                      <a:pt x="299" y="105"/>
                    </a:lnTo>
                    <a:lnTo>
                      <a:pt x="299" y="108"/>
                    </a:lnTo>
                    <a:lnTo>
                      <a:pt x="299" y="108"/>
                    </a:lnTo>
                    <a:lnTo>
                      <a:pt x="297" y="110"/>
                    </a:lnTo>
                    <a:lnTo>
                      <a:pt x="299" y="111"/>
                    </a:lnTo>
                    <a:lnTo>
                      <a:pt x="300" y="114"/>
                    </a:lnTo>
                    <a:lnTo>
                      <a:pt x="303" y="115"/>
                    </a:lnTo>
                    <a:lnTo>
                      <a:pt x="304" y="120"/>
                    </a:lnTo>
                    <a:lnTo>
                      <a:pt x="304" y="120"/>
                    </a:lnTo>
                    <a:lnTo>
                      <a:pt x="304" y="123"/>
                    </a:lnTo>
                    <a:lnTo>
                      <a:pt x="307" y="123"/>
                    </a:lnTo>
                    <a:lnTo>
                      <a:pt x="315" y="121"/>
                    </a:lnTo>
                    <a:lnTo>
                      <a:pt x="315" y="121"/>
                    </a:lnTo>
                    <a:lnTo>
                      <a:pt x="317" y="120"/>
                    </a:lnTo>
                    <a:lnTo>
                      <a:pt x="319" y="117"/>
                    </a:lnTo>
                    <a:lnTo>
                      <a:pt x="317" y="114"/>
                    </a:lnTo>
                    <a:lnTo>
                      <a:pt x="316" y="111"/>
                    </a:lnTo>
                    <a:lnTo>
                      <a:pt x="316" y="111"/>
                    </a:lnTo>
                    <a:lnTo>
                      <a:pt x="315" y="108"/>
                    </a:lnTo>
                    <a:lnTo>
                      <a:pt x="315" y="105"/>
                    </a:lnTo>
                    <a:lnTo>
                      <a:pt x="315" y="101"/>
                    </a:lnTo>
                    <a:lnTo>
                      <a:pt x="315" y="99"/>
                    </a:lnTo>
                    <a:lnTo>
                      <a:pt x="313" y="98"/>
                    </a:lnTo>
                    <a:lnTo>
                      <a:pt x="313" y="98"/>
                    </a:lnTo>
                    <a:lnTo>
                      <a:pt x="310" y="95"/>
                    </a:lnTo>
                    <a:lnTo>
                      <a:pt x="307" y="92"/>
                    </a:lnTo>
                    <a:lnTo>
                      <a:pt x="307" y="91"/>
                    </a:lnTo>
                    <a:lnTo>
                      <a:pt x="309" y="89"/>
                    </a:lnTo>
                    <a:lnTo>
                      <a:pt x="309" y="89"/>
                    </a:lnTo>
                    <a:lnTo>
                      <a:pt x="315" y="86"/>
                    </a:lnTo>
                    <a:lnTo>
                      <a:pt x="320" y="83"/>
                    </a:lnTo>
                    <a:lnTo>
                      <a:pt x="326" y="79"/>
                    </a:lnTo>
                    <a:lnTo>
                      <a:pt x="326" y="78"/>
                    </a:lnTo>
                    <a:lnTo>
                      <a:pt x="328" y="76"/>
                    </a:lnTo>
                    <a:lnTo>
                      <a:pt x="328" y="76"/>
                    </a:lnTo>
                    <a:lnTo>
                      <a:pt x="326" y="75"/>
                    </a:lnTo>
                    <a:lnTo>
                      <a:pt x="323" y="75"/>
                    </a:lnTo>
                    <a:lnTo>
                      <a:pt x="315" y="76"/>
                    </a:lnTo>
                    <a:lnTo>
                      <a:pt x="307" y="79"/>
                    </a:lnTo>
                    <a:lnTo>
                      <a:pt x="304" y="80"/>
                    </a:lnTo>
                    <a:lnTo>
                      <a:pt x="303" y="83"/>
                    </a:lnTo>
                    <a:lnTo>
                      <a:pt x="303" y="83"/>
                    </a:lnTo>
                    <a:lnTo>
                      <a:pt x="301" y="85"/>
                    </a:lnTo>
                    <a:lnTo>
                      <a:pt x="300" y="85"/>
                    </a:lnTo>
                    <a:lnTo>
                      <a:pt x="294" y="83"/>
                    </a:lnTo>
                    <a:lnTo>
                      <a:pt x="291" y="82"/>
                    </a:lnTo>
                    <a:lnTo>
                      <a:pt x="290" y="79"/>
                    </a:lnTo>
                    <a:lnTo>
                      <a:pt x="288" y="75"/>
                    </a:lnTo>
                    <a:lnTo>
                      <a:pt x="288" y="72"/>
                    </a:lnTo>
                    <a:lnTo>
                      <a:pt x="288" y="72"/>
                    </a:lnTo>
                    <a:lnTo>
                      <a:pt x="290" y="67"/>
                    </a:lnTo>
                    <a:lnTo>
                      <a:pt x="294" y="64"/>
                    </a:lnTo>
                    <a:lnTo>
                      <a:pt x="300" y="63"/>
                    </a:lnTo>
                    <a:lnTo>
                      <a:pt x="306" y="62"/>
                    </a:lnTo>
                    <a:lnTo>
                      <a:pt x="317" y="62"/>
                    </a:lnTo>
                    <a:lnTo>
                      <a:pt x="328" y="63"/>
                    </a:lnTo>
                    <a:lnTo>
                      <a:pt x="328" y="63"/>
                    </a:lnTo>
                    <a:lnTo>
                      <a:pt x="331" y="63"/>
                    </a:lnTo>
                    <a:lnTo>
                      <a:pt x="333" y="63"/>
                    </a:lnTo>
                    <a:lnTo>
                      <a:pt x="339" y="60"/>
                    </a:lnTo>
                    <a:lnTo>
                      <a:pt x="344" y="56"/>
                    </a:lnTo>
                    <a:lnTo>
                      <a:pt x="348" y="50"/>
                    </a:lnTo>
                    <a:lnTo>
                      <a:pt x="348" y="50"/>
                    </a:lnTo>
                    <a:lnTo>
                      <a:pt x="348" y="48"/>
                    </a:lnTo>
                    <a:lnTo>
                      <a:pt x="348" y="48"/>
                    </a:lnTo>
                    <a:lnTo>
                      <a:pt x="345" y="50"/>
                    </a:lnTo>
                    <a:lnTo>
                      <a:pt x="335" y="56"/>
                    </a:lnTo>
                    <a:lnTo>
                      <a:pt x="335" y="56"/>
                    </a:lnTo>
                    <a:lnTo>
                      <a:pt x="329" y="57"/>
                    </a:lnTo>
                    <a:lnTo>
                      <a:pt x="322" y="56"/>
                    </a:lnTo>
                    <a:lnTo>
                      <a:pt x="306" y="53"/>
                    </a:lnTo>
                    <a:lnTo>
                      <a:pt x="306" y="53"/>
                    </a:lnTo>
                    <a:lnTo>
                      <a:pt x="301" y="51"/>
                    </a:lnTo>
                    <a:lnTo>
                      <a:pt x="299" y="54"/>
                    </a:lnTo>
                    <a:lnTo>
                      <a:pt x="296" y="56"/>
                    </a:lnTo>
                    <a:lnTo>
                      <a:pt x="291" y="59"/>
                    </a:lnTo>
                    <a:lnTo>
                      <a:pt x="291" y="59"/>
                    </a:lnTo>
                    <a:lnTo>
                      <a:pt x="290" y="59"/>
                    </a:lnTo>
                    <a:lnTo>
                      <a:pt x="288" y="62"/>
                    </a:lnTo>
                    <a:lnTo>
                      <a:pt x="287" y="66"/>
                    </a:lnTo>
                    <a:lnTo>
                      <a:pt x="285" y="72"/>
                    </a:lnTo>
                    <a:lnTo>
                      <a:pt x="284" y="76"/>
                    </a:lnTo>
                    <a:lnTo>
                      <a:pt x="284" y="76"/>
                    </a:lnTo>
                    <a:lnTo>
                      <a:pt x="281" y="78"/>
                    </a:lnTo>
                    <a:lnTo>
                      <a:pt x="280" y="83"/>
                    </a:lnTo>
                    <a:lnTo>
                      <a:pt x="278" y="91"/>
                    </a:lnTo>
                    <a:lnTo>
                      <a:pt x="274" y="98"/>
                    </a:lnTo>
                    <a:lnTo>
                      <a:pt x="274" y="98"/>
                    </a:lnTo>
                    <a:lnTo>
                      <a:pt x="272" y="101"/>
                    </a:lnTo>
                    <a:lnTo>
                      <a:pt x="272" y="104"/>
                    </a:lnTo>
                    <a:lnTo>
                      <a:pt x="272" y="107"/>
                    </a:lnTo>
                    <a:lnTo>
                      <a:pt x="274" y="108"/>
                    </a:lnTo>
                    <a:lnTo>
                      <a:pt x="277" y="110"/>
                    </a:lnTo>
                    <a:lnTo>
                      <a:pt x="281" y="110"/>
                    </a:lnTo>
                    <a:lnTo>
                      <a:pt x="281" y="110"/>
                    </a:lnTo>
                    <a:close/>
                    <a:moveTo>
                      <a:pt x="122" y="118"/>
                    </a:moveTo>
                    <a:lnTo>
                      <a:pt x="122" y="118"/>
                    </a:lnTo>
                    <a:lnTo>
                      <a:pt x="124" y="111"/>
                    </a:lnTo>
                    <a:lnTo>
                      <a:pt x="125" y="107"/>
                    </a:lnTo>
                    <a:lnTo>
                      <a:pt x="125" y="107"/>
                    </a:lnTo>
                    <a:lnTo>
                      <a:pt x="127" y="104"/>
                    </a:lnTo>
                    <a:lnTo>
                      <a:pt x="130" y="104"/>
                    </a:lnTo>
                    <a:lnTo>
                      <a:pt x="130" y="104"/>
                    </a:lnTo>
                    <a:lnTo>
                      <a:pt x="131" y="104"/>
                    </a:lnTo>
                    <a:lnTo>
                      <a:pt x="132" y="101"/>
                    </a:lnTo>
                    <a:lnTo>
                      <a:pt x="131" y="98"/>
                    </a:lnTo>
                    <a:lnTo>
                      <a:pt x="130" y="97"/>
                    </a:lnTo>
                    <a:lnTo>
                      <a:pt x="130" y="97"/>
                    </a:lnTo>
                    <a:lnTo>
                      <a:pt x="128" y="95"/>
                    </a:lnTo>
                    <a:lnTo>
                      <a:pt x="127" y="92"/>
                    </a:lnTo>
                    <a:lnTo>
                      <a:pt x="124" y="89"/>
                    </a:lnTo>
                    <a:lnTo>
                      <a:pt x="121" y="88"/>
                    </a:lnTo>
                    <a:lnTo>
                      <a:pt x="121" y="88"/>
                    </a:lnTo>
                    <a:lnTo>
                      <a:pt x="116" y="88"/>
                    </a:lnTo>
                    <a:lnTo>
                      <a:pt x="116" y="89"/>
                    </a:lnTo>
                    <a:lnTo>
                      <a:pt x="116" y="92"/>
                    </a:lnTo>
                    <a:lnTo>
                      <a:pt x="119" y="92"/>
                    </a:lnTo>
                    <a:lnTo>
                      <a:pt x="119" y="92"/>
                    </a:lnTo>
                    <a:lnTo>
                      <a:pt x="121" y="94"/>
                    </a:lnTo>
                    <a:lnTo>
                      <a:pt x="122" y="95"/>
                    </a:lnTo>
                    <a:lnTo>
                      <a:pt x="124" y="97"/>
                    </a:lnTo>
                    <a:lnTo>
                      <a:pt x="124" y="98"/>
                    </a:lnTo>
                    <a:lnTo>
                      <a:pt x="124" y="98"/>
                    </a:lnTo>
                    <a:lnTo>
                      <a:pt x="122" y="98"/>
                    </a:lnTo>
                    <a:lnTo>
                      <a:pt x="121" y="98"/>
                    </a:lnTo>
                    <a:lnTo>
                      <a:pt x="119" y="97"/>
                    </a:lnTo>
                    <a:lnTo>
                      <a:pt x="116" y="97"/>
                    </a:lnTo>
                    <a:lnTo>
                      <a:pt x="116" y="97"/>
                    </a:lnTo>
                    <a:lnTo>
                      <a:pt x="114" y="95"/>
                    </a:lnTo>
                    <a:lnTo>
                      <a:pt x="112" y="94"/>
                    </a:lnTo>
                    <a:lnTo>
                      <a:pt x="112" y="91"/>
                    </a:lnTo>
                    <a:lnTo>
                      <a:pt x="109" y="89"/>
                    </a:lnTo>
                    <a:lnTo>
                      <a:pt x="109" y="89"/>
                    </a:lnTo>
                    <a:lnTo>
                      <a:pt x="106" y="89"/>
                    </a:lnTo>
                    <a:lnTo>
                      <a:pt x="106" y="88"/>
                    </a:lnTo>
                    <a:lnTo>
                      <a:pt x="103" y="85"/>
                    </a:lnTo>
                    <a:lnTo>
                      <a:pt x="102" y="80"/>
                    </a:lnTo>
                    <a:lnTo>
                      <a:pt x="100" y="79"/>
                    </a:lnTo>
                    <a:lnTo>
                      <a:pt x="99" y="79"/>
                    </a:lnTo>
                    <a:lnTo>
                      <a:pt x="99" y="79"/>
                    </a:lnTo>
                    <a:lnTo>
                      <a:pt x="95" y="79"/>
                    </a:lnTo>
                    <a:lnTo>
                      <a:pt x="93" y="76"/>
                    </a:lnTo>
                    <a:lnTo>
                      <a:pt x="95" y="73"/>
                    </a:lnTo>
                    <a:lnTo>
                      <a:pt x="96" y="70"/>
                    </a:lnTo>
                    <a:lnTo>
                      <a:pt x="96" y="70"/>
                    </a:lnTo>
                    <a:lnTo>
                      <a:pt x="96" y="70"/>
                    </a:lnTo>
                    <a:lnTo>
                      <a:pt x="96" y="69"/>
                    </a:lnTo>
                    <a:lnTo>
                      <a:pt x="95" y="66"/>
                    </a:lnTo>
                    <a:lnTo>
                      <a:pt x="92" y="63"/>
                    </a:lnTo>
                    <a:lnTo>
                      <a:pt x="90" y="60"/>
                    </a:lnTo>
                    <a:lnTo>
                      <a:pt x="90" y="60"/>
                    </a:lnTo>
                    <a:lnTo>
                      <a:pt x="89" y="59"/>
                    </a:lnTo>
                    <a:lnTo>
                      <a:pt x="87" y="57"/>
                    </a:lnTo>
                    <a:lnTo>
                      <a:pt x="84" y="57"/>
                    </a:lnTo>
                    <a:lnTo>
                      <a:pt x="84" y="54"/>
                    </a:lnTo>
                    <a:lnTo>
                      <a:pt x="84" y="54"/>
                    </a:lnTo>
                    <a:lnTo>
                      <a:pt x="83" y="53"/>
                    </a:lnTo>
                    <a:lnTo>
                      <a:pt x="81" y="53"/>
                    </a:lnTo>
                    <a:lnTo>
                      <a:pt x="80" y="51"/>
                    </a:lnTo>
                    <a:lnTo>
                      <a:pt x="79" y="48"/>
                    </a:lnTo>
                    <a:lnTo>
                      <a:pt x="79" y="48"/>
                    </a:lnTo>
                    <a:lnTo>
                      <a:pt x="76" y="47"/>
                    </a:lnTo>
                    <a:lnTo>
                      <a:pt x="74" y="47"/>
                    </a:lnTo>
                    <a:lnTo>
                      <a:pt x="73" y="47"/>
                    </a:lnTo>
                    <a:lnTo>
                      <a:pt x="71" y="45"/>
                    </a:lnTo>
                    <a:lnTo>
                      <a:pt x="71" y="45"/>
                    </a:lnTo>
                    <a:lnTo>
                      <a:pt x="65" y="43"/>
                    </a:lnTo>
                    <a:lnTo>
                      <a:pt x="64" y="41"/>
                    </a:lnTo>
                    <a:lnTo>
                      <a:pt x="61" y="41"/>
                    </a:lnTo>
                    <a:lnTo>
                      <a:pt x="61" y="41"/>
                    </a:lnTo>
                    <a:lnTo>
                      <a:pt x="60" y="41"/>
                    </a:lnTo>
                    <a:lnTo>
                      <a:pt x="57" y="40"/>
                    </a:lnTo>
                    <a:lnTo>
                      <a:pt x="54" y="35"/>
                    </a:lnTo>
                    <a:lnTo>
                      <a:pt x="51" y="32"/>
                    </a:lnTo>
                    <a:lnTo>
                      <a:pt x="51" y="32"/>
                    </a:lnTo>
                    <a:lnTo>
                      <a:pt x="48" y="28"/>
                    </a:lnTo>
                    <a:lnTo>
                      <a:pt x="42" y="24"/>
                    </a:lnTo>
                    <a:lnTo>
                      <a:pt x="35" y="19"/>
                    </a:lnTo>
                    <a:lnTo>
                      <a:pt x="32" y="13"/>
                    </a:lnTo>
                    <a:lnTo>
                      <a:pt x="32" y="13"/>
                    </a:lnTo>
                    <a:lnTo>
                      <a:pt x="29" y="10"/>
                    </a:lnTo>
                    <a:lnTo>
                      <a:pt x="26" y="8"/>
                    </a:lnTo>
                    <a:lnTo>
                      <a:pt x="22" y="6"/>
                    </a:lnTo>
                    <a:lnTo>
                      <a:pt x="14" y="6"/>
                    </a:lnTo>
                    <a:lnTo>
                      <a:pt x="14" y="6"/>
                    </a:lnTo>
                    <a:lnTo>
                      <a:pt x="9" y="5"/>
                    </a:lnTo>
                    <a:lnTo>
                      <a:pt x="4" y="2"/>
                    </a:lnTo>
                    <a:lnTo>
                      <a:pt x="1" y="0"/>
                    </a:lnTo>
                    <a:lnTo>
                      <a:pt x="0" y="0"/>
                    </a:lnTo>
                    <a:lnTo>
                      <a:pt x="0" y="2"/>
                    </a:lnTo>
                    <a:lnTo>
                      <a:pt x="0" y="2"/>
                    </a:lnTo>
                    <a:lnTo>
                      <a:pt x="0" y="5"/>
                    </a:lnTo>
                    <a:lnTo>
                      <a:pt x="0" y="8"/>
                    </a:lnTo>
                    <a:lnTo>
                      <a:pt x="4" y="13"/>
                    </a:lnTo>
                    <a:lnTo>
                      <a:pt x="10" y="19"/>
                    </a:lnTo>
                    <a:lnTo>
                      <a:pt x="16" y="24"/>
                    </a:lnTo>
                    <a:lnTo>
                      <a:pt x="16" y="24"/>
                    </a:lnTo>
                    <a:lnTo>
                      <a:pt x="19" y="28"/>
                    </a:lnTo>
                    <a:lnTo>
                      <a:pt x="23" y="34"/>
                    </a:lnTo>
                    <a:lnTo>
                      <a:pt x="28" y="38"/>
                    </a:lnTo>
                    <a:lnTo>
                      <a:pt x="29" y="40"/>
                    </a:lnTo>
                    <a:lnTo>
                      <a:pt x="32" y="41"/>
                    </a:lnTo>
                    <a:lnTo>
                      <a:pt x="32" y="41"/>
                    </a:lnTo>
                    <a:lnTo>
                      <a:pt x="33" y="43"/>
                    </a:lnTo>
                    <a:lnTo>
                      <a:pt x="36" y="44"/>
                    </a:lnTo>
                    <a:lnTo>
                      <a:pt x="39" y="53"/>
                    </a:lnTo>
                    <a:lnTo>
                      <a:pt x="41" y="60"/>
                    </a:lnTo>
                    <a:lnTo>
                      <a:pt x="42" y="63"/>
                    </a:lnTo>
                    <a:lnTo>
                      <a:pt x="44" y="64"/>
                    </a:lnTo>
                    <a:lnTo>
                      <a:pt x="44" y="64"/>
                    </a:lnTo>
                    <a:lnTo>
                      <a:pt x="49" y="67"/>
                    </a:lnTo>
                    <a:lnTo>
                      <a:pt x="55" y="75"/>
                    </a:lnTo>
                    <a:lnTo>
                      <a:pt x="60" y="83"/>
                    </a:lnTo>
                    <a:lnTo>
                      <a:pt x="63" y="91"/>
                    </a:lnTo>
                    <a:lnTo>
                      <a:pt x="63" y="91"/>
                    </a:lnTo>
                    <a:lnTo>
                      <a:pt x="65" y="98"/>
                    </a:lnTo>
                    <a:lnTo>
                      <a:pt x="70" y="102"/>
                    </a:lnTo>
                    <a:lnTo>
                      <a:pt x="76" y="107"/>
                    </a:lnTo>
                    <a:lnTo>
                      <a:pt x="80" y="111"/>
                    </a:lnTo>
                    <a:lnTo>
                      <a:pt x="80" y="111"/>
                    </a:lnTo>
                    <a:lnTo>
                      <a:pt x="84" y="117"/>
                    </a:lnTo>
                    <a:lnTo>
                      <a:pt x="90" y="123"/>
                    </a:lnTo>
                    <a:lnTo>
                      <a:pt x="100" y="130"/>
                    </a:lnTo>
                    <a:lnTo>
                      <a:pt x="100" y="130"/>
                    </a:lnTo>
                    <a:lnTo>
                      <a:pt x="103" y="134"/>
                    </a:lnTo>
                    <a:lnTo>
                      <a:pt x="105" y="136"/>
                    </a:lnTo>
                    <a:lnTo>
                      <a:pt x="106" y="136"/>
                    </a:lnTo>
                    <a:lnTo>
                      <a:pt x="106" y="136"/>
                    </a:lnTo>
                    <a:lnTo>
                      <a:pt x="109" y="134"/>
                    </a:lnTo>
                    <a:lnTo>
                      <a:pt x="112" y="134"/>
                    </a:lnTo>
                    <a:lnTo>
                      <a:pt x="119" y="136"/>
                    </a:lnTo>
                    <a:lnTo>
                      <a:pt x="119" y="136"/>
                    </a:lnTo>
                    <a:lnTo>
                      <a:pt x="119" y="136"/>
                    </a:lnTo>
                    <a:lnTo>
                      <a:pt x="121" y="134"/>
                    </a:lnTo>
                    <a:lnTo>
                      <a:pt x="122" y="130"/>
                    </a:lnTo>
                    <a:lnTo>
                      <a:pt x="122" y="118"/>
                    </a:lnTo>
                    <a:lnTo>
                      <a:pt x="122" y="118"/>
                    </a:lnTo>
                    <a:close/>
                    <a:moveTo>
                      <a:pt x="387" y="63"/>
                    </a:moveTo>
                    <a:lnTo>
                      <a:pt x="387" y="63"/>
                    </a:lnTo>
                    <a:lnTo>
                      <a:pt x="392" y="63"/>
                    </a:lnTo>
                    <a:lnTo>
                      <a:pt x="393" y="62"/>
                    </a:lnTo>
                    <a:lnTo>
                      <a:pt x="392" y="54"/>
                    </a:lnTo>
                    <a:lnTo>
                      <a:pt x="392" y="54"/>
                    </a:lnTo>
                    <a:lnTo>
                      <a:pt x="390" y="53"/>
                    </a:lnTo>
                    <a:lnTo>
                      <a:pt x="389" y="53"/>
                    </a:lnTo>
                    <a:lnTo>
                      <a:pt x="386" y="53"/>
                    </a:lnTo>
                    <a:lnTo>
                      <a:pt x="384" y="51"/>
                    </a:lnTo>
                    <a:lnTo>
                      <a:pt x="384" y="51"/>
                    </a:lnTo>
                    <a:lnTo>
                      <a:pt x="384" y="48"/>
                    </a:lnTo>
                    <a:lnTo>
                      <a:pt x="383" y="45"/>
                    </a:lnTo>
                    <a:lnTo>
                      <a:pt x="382" y="44"/>
                    </a:lnTo>
                    <a:lnTo>
                      <a:pt x="380" y="44"/>
                    </a:lnTo>
                    <a:lnTo>
                      <a:pt x="379" y="45"/>
                    </a:lnTo>
                    <a:lnTo>
                      <a:pt x="377" y="47"/>
                    </a:lnTo>
                    <a:lnTo>
                      <a:pt x="377" y="47"/>
                    </a:lnTo>
                    <a:lnTo>
                      <a:pt x="376" y="50"/>
                    </a:lnTo>
                    <a:lnTo>
                      <a:pt x="374" y="54"/>
                    </a:lnTo>
                    <a:lnTo>
                      <a:pt x="376" y="63"/>
                    </a:lnTo>
                    <a:lnTo>
                      <a:pt x="380" y="70"/>
                    </a:lnTo>
                    <a:lnTo>
                      <a:pt x="382" y="72"/>
                    </a:lnTo>
                    <a:lnTo>
                      <a:pt x="383" y="73"/>
                    </a:lnTo>
                    <a:lnTo>
                      <a:pt x="383" y="73"/>
                    </a:lnTo>
                    <a:lnTo>
                      <a:pt x="384" y="72"/>
                    </a:lnTo>
                    <a:lnTo>
                      <a:pt x="384" y="70"/>
                    </a:lnTo>
                    <a:lnTo>
                      <a:pt x="384" y="67"/>
                    </a:lnTo>
                    <a:lnTo>
                      <a:pt x="384" y="64"/>
                    </a:lnTo>
                    <a:lnTo>
                      <a:pt x="386" y="63"/>
                    </a:lnTo>
                    <a:lnTo>
                      <a:pt x="387" y="63"/>
                    </a:lnTo>
                    <a:lnTo>
                      <a:pt x="387" y="63"/>
                    </a:lnTo>
                    <a:close/>
                    <a:moveTo>
                      <a:pt x="360" y="107"/>
                    </a:moveTo>
                    <a:lnTo>
                      <a:pt x="360" y="107"/>
                    </a:lnTo>
                    <a:lnTo>
                      <a:pt x="361" y="110"/>
                    </a:lnTo>
                    <a:lnTo>
                      <a:pt x="366" y="113"/>
                    </a:lnTo>
                    <a:lnTo>
                      <a:pt x="370" y="113"/>
                    </a:lnTo>
                    <a:lnTo>
                      <a:pt x="371" y="113"/>
                    </a:lnTo>
                    <a:lnTo>
                      <a:pt x="373" y="111"/>
                    </a:lnTo>
                    <a:lnTo>
                      <a:pt x="373" y="111"/>
                    </a:lnTo>
                    <a:lnTo>
                      <a:pt x="373" y="108"/>
                    </a:lnTo>
                    <a:lnTo>
                      <a:pt x="373" y="107"/>
                    </a:lnTo>
                    <a:lnTo>
                      <a:pt x="367" y="104"/>
                    </a:lnTo>
                    <a:lnTo>
                      <a:pt x="361" y="104"/>
                    </a:lnTo>
                    <a:lnTo>
                      <a:pt x="360" y="105"/>
                    </a:lnTo>
                    <a:lnTo>
                      <a:pt x="360" y="107"/>
                    </a:lnTo>
                    <a:lnTo>
                      <a:pt x="360" y="107"/>
                    </a:lnTo>
                    <a:close/>
                    <a:moveTo>
                      <a:pt x="332" y="165"/>
                    </a:moveTo>
                    <a:lnTo>
                      <a:pt x="332" y="165"/>
                    </a:lnTo>
                    <a:lnTo>
                      <a:pt x="325" y="165"/>
                    </a:lnTo>
                    <a:lnTo>
                      <a:pt x="319" y="167"/>
                    </a:lnTo>
                    <a:lnTo>
                      <a:pt x="313" y="168"/>
                    </a:lnTo>
                    <a:lnTo>
                      <a:pt x="307" y="168"/>
                    </a:lnTo>
                    <a:lnTo>
                      <a:pt x="307" y="168"/>
                    </a:lnTo>
                    <a:lnTo>
                      <a:pt x="300" y="167"/>
                    </a:lnTo>
                    <a:lnTo>
                      <a:pt x="291" y="167"/>
                    </a:lnTo>
                    <a:lnTo>
                      <a:pt x="287" y="168"/>
                    </a:lnTo>
                    <a:lnTo>
                      <a:pt x="285" y="169"/>
                    </a:lnTo>
                    <a:lnTo>
                      <a:pt x="285" y="171"/>
                    </a:lnTo>
                    <a:lnTo>
                      <a:pt x="285" y="171"/>
                    </a:lnTo>
                    <a:lnTo>
                      <a:pt x="287" y="172"/>
                    </a:lnTo>
                    <a:lnTo>
                      <a:pt x="291" y="172"/>
                    </a:lnTo>
                    <a:lnTo>
                      <a:pt x="304" y="174"/>
                    </a:lnTo>
                    <a:lnTo>
                      <a:pt x="304" y="174"/>
                    </a:lnTo>
                    <a:lnTo>
                      <a:pt x="310" y="174"/>
                    </a:lnTo>
                    <a:lnTo>
                      <a:pt x="317" y="171"/>
                    </a:lnTo>
                    <a:lnTo>
                      <a:pt x="323" y="169"/>
                    </a:lnTo>
                    <a:lnTo>
                      <a:pt x="328" y="168"/>
                    </a:lnTo>
                    <a:lnTo>
                      <a:pt x="328" y="168"/>
                    </a:lnTo>
                    <a:lnTo>
                      <a:pt x="336" y="168"/>
                    </a:lnTo>
                    <a:lnTo>
                      <a:pt x="336" y="167"/>
                    </a:lnTo>
                    <a:lnTo>
                      <a:pt x="336" y="167"/>
                    </a:lnTo>
                    <a:lnTo>
                      <a:pt x="332" y="165"/>
                    </a:lnTo>
                    <a:lnTo>
                      <a:pt x="332" y="165"/>
                    </a:lnTo>
                    <a:close/>
                    <a:moveTo>
                      <a:pt x="406" y="102"/>
                    </a:moveTo>
                    <a:lnTo>
                      <a:pt x="406" y="102"/>
                    </a:lnTo>
                    <a:lnTo>
                      <a:pt x="399" y="101"/>
                    </a:lnTo>
                    <a:lnTo>
                      <a:pt x="390" y="101"/>
                    </a:lnTo>
                    <a:lnTo>
                      <a:pt x="384" y="102"/>
                    </a:lnTo>
                    <a:lnTo>
                      <a:pt x="383" y="104"/>
                    </a:lnTo>
                    <a:lnTo>
                      <a:pt x="383" y="105"/>
                    </a:lnTo>
                    <a:lnTo>
                      <a:pt x="383" y="105"/>
                    </a:lnTo>
                    <a:lnTo>
                      <a:pt x="384" y="108"/>
                    </a:lnTo>
                    <a:lnTo>
                      <a:pt x="389" y="108"/>
                    </a:lnTo>
                    <a:lnTo>
                      <a:pt x="399" y="108"/>
                    </a:lnTo>
                    <a:lnTo>
                      <a:pt x="399" y="108"/>
                    </a:lnTo>
                    <a:lnTo>
                      <a:pt x="403" y="110"/>
                    </a:lnTo>
                    <a:lnTo>
                      <a:pt x="408" y="111"/>
                    </a:lnTo>
                    <a:lnTo>
                      <a:pt x="411" y="113"/>
                    </a:lnTo>
                    <a:lnTo>
                      <a:pt x="414" y="114"/>
                    </a:lnTo>
                    <a:lnTo>
                      <a:pt x="414" y="114"/>
                    </a:lnTo>
                    <a:lnTo>
                      <a:pt x="415" y="113"/>
                    </a:lnTo>
                    <a:lnTo>
                      <a:pt x="415" y="113"/>
                    </a:lnTo>
                    <a:lnTo>
                      <a:pt x="415" y="108"/>
                    </a:lnTo>
                    <a:lnTo>
                      <a:pt x="412" y="105"/>
                    </a:lnTo>
                    <a:lnTo>
                      <a:pt x="406" y="102"/>
                    </a:lnTo>
                    <a:lnTo>
                      <a:pt x="406" y="102"/>
                    </a:lnTo>
                    <a:close/>
                    <a:moveTo>
                      <a:pt x="223" y="162"/>
                    </a:moveTo>
                    <a:lnTo>
                      <a:pt x="223" y="162"/>
                    </a:lnTo>
                    <a:lnTo>
                      <a:pt x="223" y="161"/>
                    </a:lnTo>
                    <a:lnTo>
                      <a:pt x="221" y="159"/>
                    </a:lnTo>
                    <a:lnTo>
                      <a:pt x="215" y="159"/>
                    </a:lnTo>
                    <a:lnTo>
                      <a:pt x="208" y="159"/>
                    </a:lnTo>
                    <a:lnTo>
                      <a:pt x="202" y="158"/>
                    </a:lnTo>
                    <a:lnTo>
                      <a:pt x="202" y="158"/>
                    </a:lnTo>
                    <a:lnTo>
                      <a:pt x="201" y="158"/>
                    </a:lnTo>
                    <a:lnTo>
                      <a:pt x="201" y="156"/>
                    </a:lnTo>
                    <a:lnTo>
                      <a:pt x="205" y="155"/>
                    </a:lnTo>
                    <a:lnTo>
                      <a:pt x="214" y="150"/>
                    </a:lnTo>
                    <a:lnTo>
                      <a:pt x="214" y="150"/>
                    </a:lnTo>
                    <a:lnTo>
                      <a:pt x="215" y="149"/>
                    </a:lnTo>
                    <a:lnTo>
                      <a:pt x="214" y="148"/>
                    </a:lnTo>
                    <a:lnTo>
                      <a:pt x="208" y="148"/>
                    </a:lnTo>
                    <a:lnTo>
                      <a:pt x="201" y="150"/>
                    </a:lnTo>
                    <a:lnTo>
                      <a:pt x="201" y="150"/>
                    </a:lnTo>
                    <a:lnTo>
                      <a:pt x="197" y="150"/>
                    </a:lnTo>
                    <a:lnTo>
                      <a:pt x="192" y="150"/>
                    </a:lnTo>
                    <a:lnTo>
                      <a:pt x="185" y="148"/>
                    </a:lnTo>
                    <a:lnTo>
                      <a:pt x="179" y="146"/>
                    </a:lnTo>
                    <a:lnTo>
                      <a:pt x="178" y="146"/>
                    </a:lnTo>
                    <a:lnTo>
                      <a:pt x="176" y="148"/>
                    </a:lnTo>
                    <a:lnTo>
                      <a:pt x="176" y="148"/>
                    </a:lnTo>
                    <a:lnTo>
                      <a:pt x="176" y="149"/>
                    </a:lnTo>
                    <a:lnTo>
                      <a:pt x="173" y="149"/>
                    </a:lnTo>
                    <a:lnTo>
                      <a:pt x="166" y="148"/>
                    </a:lnTo>
                    <a:lnTo>
                      <a:pt x="157" y="145"/>
                    </a:lnTo>
                    <a:lnTo>
                      <a:pt x="151" y="142"/>
                    </a:lnTo>
                    <a:lnTo>
                      <a:pt x="151" y="142"/>
                    </a:lnTo>
                    <a:lnTo>
                      <a:pt x="146" y="139"/>
                    </a:lnTo>
                    <a:lnTo>
                      <a:pt x="138" y="137"/>
                    </a:lnTo>
                    <a:lnTo>
                      <a:pt x="130" y="137"/>
                    </a:lnTo>
                    <a:lnTo>
                      <a:pt x="127" y="139"/>
                    </a:lnTo>
                    <a:lnTo>
                      <a:pt x="124" y="140"/>
                    </a:lnTo>
                    <a:lnTo>
                      <a:pt x="124" y="140"/>
                    </a:lnTo>
                    <a:lnTo>
                      <a:pt x="122" y="143"/>
                    </a:lnTo>
                    <a:lnTo>
                      <a:pt x="119" y="143"/>
                    </a:lnTo>
                    <a:lnTo>
                      <a:pt x="118" y="145"/>
                    </a:lnTo>
                    <a:lnTo>
                      <a:pt x="119" y="148"/>
                    </a:lnTo>
                    <a:lnTo>
                      <a:pt x="119" y="148"/>
                    </a:lnTo>
                    <a:lnTo>
                      <a:pt x="121" y="149"/>
                    </a:lnTo>
                    <a:lnTo>
                      <a:pt x="122" y="149"/>
                    </a:lnTo>
                    <a:lnTo>
                      <a:pt x="128" y="149"/>
                    </a:lnTo>
                    <a:lnTo>
                      <a:pt x="128" y="149"/>
                    </a:lnTo>
                    <a:lnTo>
                      <a:pt x="130" y="150"/>
                    </a:lnTo>
                    <a:lnTo>
                      <a:pt x="130" y="152"/>
                    </a:lnTo>
                    <a:lnTo>
                      <a:pt x="131" y="155"/>
                    </a:lnTo>
                    <a:lnTo>
                      <a:pt x="134" y="155"/>
                    </a:lnTo>
                    <a:lnTo>
                      <a:pt x="134" y="155"/>
                    </a:lnTo>
                    <a:lnTo>
                      <a:pt x="146" y="158"/>
                    </a:lnTo>
                    <a:lnTo>
                      <a:pt x="151" y="158"/>
                    </a:lnTo>
                    <a:lnTo>
                      <a:pt x="153" y="158"/>
                    </a:lnTo>
                    <a:lnTo>
                      <a:pt x="154" y="158"/>
                    </a:lnTo>
                    <a:lnTo>
                      <a:pt x="154" y="158"/>
                    </a:lnTo>
                    <a:lnTo>
                      <a:pt x="156" y="156"/>
                    </a:lnTo>
                    <a:lnTo>
                      <a:pt x="157" y="156"/>
                    </a:lnTo>
                    <a:lnTo>
                      <a:pt x="163" y="156"/>
                    </a:lnTo>
                    <a:lnTo>
                      <a:pt x="170" y="159"/>
                    </a:lnTo>
                    <a:lnTo>
                      <a:pt x="176" y="162"/>
                    </a:lnTo>
                    <a:lnTo>
                      <a:pt x="176" y="162"/>
                    </a:lnTo>
                    <a:lnTo>
                      <a:pt x="183" y="167"/>
                    </a:lnTo>
                    <a:lnTo>
                      <a:pt x="191" y="168"/>
                    </a:lnTo>
                    <a:lnTo>
                      <a:pt x="199" y="168"/>
                    </a:lnTo>
                    <a:lnTo>
                      <a:pt x="205" y="168"/>
                    </a:lnTo>
                    <a:lnTo>
                      <a:pt x="205" y="168"/>
                    </a:lnTo>
                    <a:lnTo>
                      <a:pt x="211" y="168"/>
                    </a:lnTo>
                    <a:lnTo>
                      <a:pt x="215" y="169"/>
                    </a:lnTo>
                    <a:lnTo>
                      <a:pt x="218" y="169"/>
                    </a:lnTo>
                    <a:lnTo>
                      <a:pt x="221" y="168"/>
                    </a:lnTo>
                    <a:lnTo>
                      <a:pt x="221" y="168"/>
                    </a:lnTo>
                    <a:lnTo>
                      <a:pt x="223" y="168"/>
                    </a:lnTo>
                    <a:lnTo>
                      <a:pt x="224" y="168"/>
                    </a:lnTo>
                    <a:lnTo>
                      <a:pt x="227" y="169"/>
                    </a:lnTo>
                    <a:lnTo>
                      <a:pt x="230" y="171"/>
                    </a:lnTo>
                    <a:lnTo>
                      <a:pt x="233" y="169"/>
                    </a:lnTo>
                    <a:lnTo>
                      <a:pt x="236" y="168"/>
                    </a:lnTo>
                    <a:lnTo>
                      <a:pt x="236" y="168"/>
                    </a:lnTo>
                    <a:lnTo>
                      <a:pt x="237" y="167"/>
                    </a:lnTo>
                    <a:lnTo>
                      <a:pt x="236" y="167"/>
                    </a:lnTo>
                    <a:lnTo>
                      <a:pt x="232" y="165"/>
                    </a:lnTo>
                    <a:lnTo>
                      <a:pt x="226" y="164"/>
                    </a:lnTo>
                    <a:lnTo>
                      <a:pt x="224" y="162"/>
                    </a:lnTo>
                    <a:lnTo>
                      <a:pt x="223" y="162"/>
                    </a:lnTo>
                    <a:lnTo>
                      <a:pt x="223" y="162"/>
                    </a:lnTo>
                    <a:close/>
                    <a:moveTo>
                      <a:pt x="497" y="86"/>
                    </a:moveTo>
                    <a:lnTo>
                      <a:pt x="497" y="86"/>
                    </a:lnTo>
                    <a:lnTo>
                      <a:pt x="492" y="88"/>
                    </a:lnTo>
                    <a:lnTo>
                      <a:pt x="491" y="91"/>
                    </a:lnTo>
                    <a:lnTo>
                      <a:pt x="488" y="94"/>
                    </a:lnTo>
                    <a:lnTo>
                      <a:pt x="485" y="95"/>
                    </a:lnTo>
                    <a:lnTo>
                      <a:pt x="485" y="95"/>
                    </a:lnTo>
                    <a:lnTo>
                      <a:pt x="482" y="97"/>
                    </a:lnTo>
                    <a:lnTo>
                      <a:pt x="478" y="101"/>
                    </a:lnTo>
                    <a:lnTo>
                      <a:pt x="472" y="104"/>
                    </a:lnTo>
                    <a:lnTo>
                      <a:pt x="466" y="107"/>
                    </a:lnTo>
                    <a:lnTo>
                      <a:pt x="466" y="107"/>
                    </a:lnTo>
                    <a:lnTo>
                      <a:pt x="463" y="107"/>
                    </a:lnTo>
                    <a:lnTo>
                      <a:pt x="462" y="105"/>
                    </a:lnTo>
                    <a:lnTo>
                      <a:pt x="459" y="95"/>
                    </a:lnTo>
                    <a:lnTo>
                      <a:pt x="456" y="85"/>
                    </a:lnTo>
                    <a:lnTo>
                      <a:pt x="454" y="78"/>
                    </a:lnTo>
                    <a:lnTo>
                      <a:pt x="454" y="78"/>
                    </a:lnTo>
                    <a:lnTo>
                      <a:pt x="449" y="75"/>
                    </a:lnTo>
                    <a:lnTo>
                      <a:pt x="440" y="72"/>
                    </a:lnTo>
                    <a:lnTo>
                      <a:pt x="433" y="72"/>
                    </a:lnTo>
                    <a:lnTo>
                      <a:pt x="430" y="73"/>
                    </a:lnTo>
                    <a:lnTo>
                      <a:pt x="427" y="75"/>
                    </a:lnTo>
                    <a:lnTo>
                      <a:pt x="427" y="75"/>
                    </a:lnTo>
                    <a:lnTo>
                      <a:pt x="425" y="78"/>
                    </a:lnTo>
                    <a:lnTo>
                      <a:pt x="422" y="79"/>
                    </a:lnTo>
                    <a:lnTo>
                      <a:pt x="419" y="80"/>
                    </a:lnTo>
                    <a:lnTo>
                      <a:pt x="418" y="82"/>
                    </a:lnTo>
                    <a:lnTo>
                      <a:pt x="418" y="82"/>
                    </a:lnTo>
                    <a:lnTo>
                      <a:pt x="418" y="85"/>
                    </a:lnTo>
                    <a:lnTo>
                      <a:pt x="418" y="86"/>
                    </a:lnTo>
                    <a:lnTo>
                      <a:pt x="424" y="85"/>
                    </a:lnTo>
                    <a:lnTo>
                      <a:pt x="424" y="85"/>
                    </a:lnTo>
                    <a:lnTo>
                      <a:pt x="427" y="86"/>
                    </a:lnTo>
                    <a:lnTo>
                      <a:pt x="428" y="88"/>
                    </a:lnTo>
                    <a:lnTo>
                      <a:pt x="430" y="94"/>
                    </a:lnTo>
                    <a:lnTo>
                      <a:pt x="430" y="94"/>
                    </a:lnTo>
                    <a:lnTo>
                      <a:pt x="431" y="95"/>
                    </a:lnTo>
                    <a:lnTo>
                      <a:pt x="434" y="95"/>
                    </a:lnTo>
                    <a:lnTo>
                      <a:pt x="438" y="95"/>
                    </a:lnTo>
                    <a:lnTo>
                      <a:pt x="449" y="95"/>
                    </a:lnTo>
                    <a:lnTo>
                      <a:pt x="449" y="95"/>
                    </a:lnTo>
                    <a:lnTo>
                      <a:pt x="451" y="95"/>
                    </a:lnTo>
                    <a:lnTo>
                      <a:pt x="451" y="97"/>
                    </a:lnTo>
                    <a:lnTo>
                      <a:pt x="451" y="98"/>
                    </a:lnTo>
                    <a:lnTo>
                      <a:pt x="449" y="98"/>
                    </a:lnTo>
                    <a:lnTo>
                      <a:pt x="449" y="98"/>
                    </a:lnTo>
                    <a:lnTo>
                      <a:pt x="444" y="98"/>
                    </a:lnTo>
                    <a:lnTo>
                      <a:pt x="443" y="98"/>
                    </a:lnTo>
                    <a:lnTo>
                      <a:pt x="440" y="99"/>
                    </a:lnTo>
                    <a:lnTo>
                      <a:pt x="438" y="99"/>
                    </a:lnTo>
                    <a:lnTo>
                      <a:pt x="438" y="99"/>
                    </a:lnTo>
                    <a:lnTo>
                      <a:pt x="431" y="99"/>
                    </a:lnTo>
                    <a:lnTo>
                      <a:pt x="430" y="99"/>
                    </a:lnTo>
                    <a:lnTo>
                      <a:pt x="431" y="101"/>
                    </a:lnTo>
                    <a:lnTo>
                      <a:pt x="431" y="101"/>
                    </a:lnTo>
                    <a:lnTo>
                      <a:pt x="435" y="105"/>
                    </a:lnTo>
                    <a:lnTo>
                      <a:pt x="437" y="108"/>
                    </a:lnTo>
                    <a:lnTo>
                      <a:pt x="438" y="111"/>
                    </a:lnTo>
                    <a:lnTo>
                      <a:pt x="438" y="111"/>
                    </a:lnTo>
                    <a:lnTo>
                      <a:pt x="440" y="115"/>
                    </a:lnTo>
                    <a:lnTo>
                      <a:pt x="443" y="115"/>
                    </a:lnTo>
                    <a:lnTo>
                      <a:pt x="444" y="114"/>
                    </a:lnTo>
                    <a:lnTo>
                      <a:pt x="446" y="111"/>
                    </a:lnTo>
                    <a:lnTo>
                      <a:pt x="446" y="111"/>
                    </a:lnTo>
                    <a:lnTo>
                      <a:pt x="447" y="110"/>
                    </a:lnTo>
                    <a:lnTo>
                      <a:pt x="449" y="111"/>
                    </a:lnTo>
                    <a:lnTo>
                      <a:pt x="453" y="113"/>
                    </a:lnTo>
                    <a:lnTo>
                      <a:pt x="459" y="115"/>
                    </a:lnTo>
                    <a:lnTo>
                      <a:pt x="459" y="115"/>
                    </a:lnTo>
                    <a:lnTo>
                      <a:pt x="462" y="117"/>
                    </a:lnTo>
                    <a:lnTo>
                      <a:pt x="463" y="118"/>
                    </a:lnTo>
                    <a:lnTo>
                      <a:pt x="465" y="120"/>
                    </a:lnTo>
                    <a:lnTo>
                      <a:pt x="469" y="121"/>
                    </a:lnTo>
                    <a:lnTo>
                      <a:pt x="469" y="121"/>
                    </a:lnTo>
                    <a:lnTo>
                      <a:pt x="476" y="123"/>
                    </a:lnTo>
                    <a:lnTo>
                      <a:pt x="485" y="124"/>
                    </a:lnTo>
                    <a:lnTo>
                      <a:pt x="495" y="129"/>
                    </a:lnTo>
                    <a:lnTo>
                      <a:pt x="501" y="133"/>
                    </a:lnTo>
                    <a:lnTo>
                      <a:pt x="501" y="133"/>
                    </a:lnTo>
                    <a:lnTo>
                      <a:pt x="505" y="136"/>
                    </a:lnTo>
                    <a:lnTo>
                      <a:pt x="505" y="139"/>
                    </a:lnTo>
                    <a:lnTo>
                      <a:pt x="507" y="142"/>
                    </a:lnTo>
                    <a:lnTo>
                      <a:pt x="508" y="146"/>
                    </a:lnTo>
                    <a:lnTo>
                      <a:pt x="508" y="146"/>
                    </a:lnTo>
                    <a:lnTo>
                      <a:pt x="511" y="149"/>
                    </a:lnTo>
                    <a:lnTo>
                      <a:pt x="513" y="153"/>
                    </a:lnTo>
                    <a:lnTo>
                      <a:pt x="511" y="155"/>
                    </a:lnTo>
                    <a:lnTo>
                      <a:pt x="508" y="156"/>
                    </a:lnTo>
                    <a:lnTo>
                      <a:pt x="508" y="156"/>
                    </a:lnTo>
                    <a:lnTo>
                      <a:pt x="502" y="158"/>
                    </a:lnTo>
                    <a:lnTo>
                      <a:pt x="500" y="159"/>
                    </a:lnTo>
                    <a:lnTo>
                      <a:pt x="497" y="162"/>
                    </a:lnTo>
                    <a:lnTo>
                      <a:pt x="497" y="165"/>
                    </a:lnTo>
                    <a:lnTo>
                      <a:pt x="497" y="165"/>
                    </a:lnTo>
                    <a:lnTo>
                      <a:pt x="498" y="167"/>
                    </a:lnTo>
                    <a:lnTo>
                      <a:pt x="501" y="167"/>
                    </a:lnTo>
                    <a:lnTo>
                      <a:pt x="510" y="167"/>
                    </a:lnTo>
                    <a:lnTo>
                      <a:pt x="524" y="164"/>
                    </a:lnTo>
                    <a:lnTo>
                      <a:pt x="524" y="164"/>
                    </a:lnTo>
                    <a:lnTo>
                      <a:pt x="526" y="165"/>
                    </a:lnTo>
                    <a:lnTo>
                      <a:pt x="529" y="168"/>
                    </a:lnTo>
                    <a:lnTo>
                      <a:pt x="536" y="174"/>
                    </a:lnTo>
                    <a:lnTo>
                      <a:pt x="536" y="99"/>
                    </a:lnTo>
                    <a:lnTo>
                      <a:pt x="536" y="99"/>
                    </a:lnTo>
                    <a:lnTo>
                      <a:pt x="513" y="91"/>
                    </a:lnTo>
                    <a:lnTo>
                      <a:pt x="502" y="88"/>
                    </a:lnTo>
                    <a:lnTo>
                      <a:pt x="497" y="86"/>
                    </a:lnTo>
                    <a:lnTo>
                      <a:pt x="497" y="86"/>
                    </a:lnTo>
                    <a:close/>
                    <a:moveTo>
                      <a:pt x="347" y="174"/>
                    </a:moveTo>
                    <a:lnTo>
                      <a:pt x="347" y="174"/>
                    </a:lnTo>
                    <a:lnTo>
                      <a:pt x="342" y="175"/>
                    </a:lnTo>
                    <a:lnTo>
                      <a:pt x="342" y="175"/>
                    </a:lnTo>
                    <a:lnTo>
                      <a:pt x="341" y="178"/>
                    </a:lnTo>
                    <a:lnTo>
                      <a:pt x="341" y="178"/>
                    </a:lnTo>
                    <a:lnTo>
                      <a:pt x="339" y="178"/>
                    </a:lnTo>
                    <a:lnTo>
                      <a:pt x="336" y="177"/>
                    </a:lnTo>
                    <a:lnTo>
                      <a:pt x="336" y="177"/>
                    </a:lnTo>
                    <a:lnTo>
                      <a:pt x="332" y="180"/>
                    </a:lnTo>
                    <a:lnTo>
                      <a:pt x="329" y="184"/>
                    </a:lnTo>
                    <a:lnTo>
                      <a:pt x="329" y="187"/>
                    </a:lnTo>
                    <a:lnTo>
                      <a:pt x="331" y="190"/>
                    </a:lnTo>
                    <a:lnTo>
                      <a:pt x="331" y="190"/>
                    </a:lnTo>
                    <a:lnTo>
                      <a:pt x="335" y="190"/>
                    </a:lnTo>
                    <a:lnTo>
                      <a:pt x="339" y="188"/>
                    </a:lnTo>
                    <a:lnTo>
                      <a:pt x="345" y="181"/>
                    </a:lnTo>
                    <a:lnTo>
                      <a:pt x="345" y="181"/>
                    </a:lnTo>
                    <a:lnTo>
                      <a:pt x="348" y="180"/>
                    </a:lnTo>
                    <a:lnTo>
                      <a:pt x="348" y="180"/>
                    </a:lnTo>
                    <a:lnTo>
                      <a:pt x="348" y="178"/>
                    </a:lnTo>
                    <a:lnTo>
                      <a:pt x="348" y="178"/>
                    </a:lnTo>
                    <a:lnTo>
                      <a:pt x="349" y="178"/>
                    </a:lnTo>
                    <a:lnTo>
                      <a:pt x="349" y="178"/>
                    </a:lnTo>
                    <a:lnTo>
                      <a:pt x="347" y="174"/>
                    </a:lnTo>
                    <a:lnTo>
                      <a:pt x="347" y="174"/>
                    </a:lnTo>
                    <a:close/>
                    <a:moveTo>
                      <a:pt x="250" y="85"/>
                    </a:moveTo>
                    <a:lnTo>
                      <a:pt x="250" y="85"/>
                    </a:lnTo>
                    <a:lnTo>
                      <a:pt x="253" y="80"/>
                    </a:lnTo>
                    <a:lnTo>
                      <a:pt x="256" y="76"/>
                    </a:lnTo>
                    <a:lnTo>
                      <a:pt x="256" y="72"/>
                    </a:lnTo>
                    <a:lnTo>
                      <a:pt x="256" y="66"/>
                    </a:lnTo>
                    <a:lnTo>
                      <a:pt x="256" y="66"/>
                    </a:lnTo>
                    <a:lnTo>
                      <a:pt x="258" y="64"/>
                    </a:lnTo>
                    <a:lnTo>
                      <a:pt x="259" y="63"/>
                    </a:lnTo>
                    <a:lnTo>
                      <a:pt x="265" y="60"/>
                    </a:lnTo>
                    <a:lnTo>
                      <a:pt x="271" y="59"/>
                    </a:lnTo>
                    <a:lnTo>
                      <a:pt x="274" y="56"/>
                    </a:lnTo>
                    <a:lnTo>
                      <a:pt x="274" y="56"/>
                    </a:lnTo>
                    <a:lnTo>
                      <a:pt x="275" y="54"/>
                    </a:lnTo>
                    <a:lnTo>
                      <a:pt x="272" y="51"/>
                    </a:lnTo>
                    <a:lnTo>
                      <a:pt x="266" y="47"/>
                    </a:lnTo>
                    <a:lnTo>
                      <a:pt x="266" y="47"/>
                    </a:lnTo>
                    <a:lnTo>
                      <a:pt x="264" y="45"/>
                    </a:lnTo>
                    <a:lnTo>
                      <a:pt x="264" y="43"/>
                    </a:lnTo>
                    <a:lnTo>
                      <a:pt x="264" y="40"/>
                    </a:lnTo>
                    <a:lnTo>
                      <a:pt x="262" y="38"/>
                    </a:lnTo>
                    <a:lnTo>
                      <a:pt x="262" y="38"/>
                    </a:lnTo>
                    <a:lnTo>
                      <a:pt x="258" y="31"/>
                    </a:lnTo>
                    <a:lnTo>
                      <a:pt x="256" y="28"/>
                    </a:lnTo>
                    <a:lnTo>
                      <a:pt x="258" y="28"/>
                    </a:lnTo>
                    <a:lnTo>
                      <a:pt x="259" y="26"/>
                    </a:lnTo>
                    <a:lnTo>
                      <a:pt x="259" y="26"/>
                    </a:lnTo>
                    <a:lnTo>
                      <a:pt x="259" y="26"/>
                    </a:lnTo>
                    <a:lnTo>
                      <a:pt x="261" y="26"/>
                    </a:lnTo>
                    <a:lnTo>
                      <a:pt x="259" y="24"/>
                    </a:lnTo>
                    <a:lnTo>
                      <a:pt x="258" y="21"/>
                    </a:lnTo>
                    <a:lnTo>
                      <a:pt x="259" y="19"/>
                    </a:lnTo>
                    <a:lnTo>
                      <a:pt x="259" y="19"/>
                    </a:lnTo>
                    <a:lnTo>
                      <a:pt x="259" y="19"/>
                    </a:lnTo>
                    <a:lnTo>
                      <a:pt x="261" y="18"/>
                    </a:lnTo>
                    <a:lnTo>
                      <a:pt x="261" y="18"/>
                    </a:lnTo>
                    <a:lnTo>
                      <a:pt x="256" y="16"/>
                    </a:lnTo>
                    <a:lnTo>
                      <a:pt x="256" y="16"/>
                    </a:lnTo>
                    <a:lnTo>
                      <a:pt x="250" y="16"/>
                    </a:lnTo>
                    <a:lnTo>
                      <a:pt x="245" y="16"/>
                    </a:lnTo>
                    <a:lnTo>
                      <a:pt x="239" y="18"/>
                    </a:lnTo>
                    <a:lnTo>
                      <a:pt x="237" y="21"/>
                    </a:lnTo>
                    <a:lnTo>
                      <a:pt x="237" y="24"/>
                    </a:lnTo>
                    <a:lnTo>
                      <a:pt x="237" y="24"/>
                    </a:lnTo>
                    <a:lnTo>
                      <a:pt x="237" y="26"/>
                    </a:lnTo>
                    <a:lnTo>
                      <a:pt x="237" y="28"/>
                    </a:lnTo>
                    <a:lnTo>
                      <a:pt x="234" y="29"/>
                    </a:lnTo>
                    <a:lnTo>
                      <a:pt x="232" y="31"/>
                    </a:lnTo>
                    <a:lnTo>
                      <a:pt x="232" y="32"/>
                    </a:lnTo>
                    <a:lnTo>
                      <a:pt x="230" y="34"/>
                    </a:lnTo>
                    <a:lnTo>
                      <a:pt x="230" y="34"/>
                    </a:lnTo>
                    <a:lnTo>
                      <a:pt x="230" y="37"/>
                    </a:lnTo>
                    <a:lnTo>
                      <a:pt x="229" y="38"/>
                    </a:lnTo>
                    <a:lnTo>
                      <a:pt x="227" y="41"/>
                    </a:lnTo>
                    <a:lnTo>
                      <a:pt x="227" y="45"/>
                    </a:lnTo>
                    <a:lnTo>
                      <a:pt x="227" y="45"/>
                    </a:lnTo>
                    <a:lnTo>
                      <a:pt x="227" y="48"/>
                    </a:lnTo>
                    <a:lnTo>
                      <a:pt x="224" y="50"/>
                    </a:lnTo>
                    <a:lnTo>
                      <a:pt x="221" y="50"/>
                    </a:lnTo>
                    <a:lnTo>
                      <a:pt x="217" y="51"/>
                    </a:lnTo>
                    <a:lnTo>
                      <a:pt x="217" y="51"/>
                    </a:lnTo>
                    <a:lnTo>
                      <a:pt x="213" y="53"/>
                    </a:lnTo>
                    <a:lnTo>
                      <a:pt x="211" y="53"/>
                    </a:lnTo>
                    <a:lnTo>
                      <a:pt x="210" y="50"/>
                    </a:lnTo>
                    <a:lnTo>
                      <a:pt x="205" y="50"/>
                    </a:lnTo>
                    <a:lnTo>
                      <a:pt x="205" y="50"/>
                    </a:lnTo>
                    <a:lnTo>
                      <a:pt x="201" y="50"/>
                    </a:lnTo>
                    <a:lnTo>
                      <a:pt x="199" y="51"/>
                    </a:lnTo>
                    <a:lnTo>
                      <a:pt x="194" y="54"/>
                    </a:lnTo>
                    <a:lnTo>
                      <a:pt x="194" y="54"/>
                    </a:lnTo>
                    <a:lnTo>
                      <a:pt x="186" y="56"/>
                    </a:lnTo>
                    <a:lnTo>
                      <a:pt x="182" y="56"/>
                    </a:lnTo>
                    <a:lnTo>
                      <a:pt x="179" y="56"/>
                    </a:lnTo>
                    <a:lnTo>
                      <a:pt x="179" y="56"/>
                    </a:lnTo>
                    <a:lnTo>
                      <a:pt x="176" y="56"/>
                    </a:lnTo>
                    <a:lnTo>
                      <a:pt x="173" y="54"/>
                    </a:lnTo>
                    <a:lnTo>
                      <a:pt x="172" y="53"/>
                    </a:lnTo>
                    <a:lnTo>
                      <a:pt x="169" y="51"/>
                    </a:lnTo>
                    <a:lnTo>
                      <a:pt x="169" y="51"/>
                    </a:lnTo>
                    <a:lnTo>
                      <a:pt x="167" y="48"/>
                    </a:lnTo>
                    <a:lnTo>
                      <a:pt x="166" y="44"/>
                    </a:lnTo>
                    <a:lnTo>
                      <a:pt x="166" y="44"/>
                    </a:lnTo>
                    <a:lnTo>
                      <a:pt x="165" y="44"/>
                    </a:lnTo>
                    <a:lnTo>
                      <a:pt x="165" y="44"/>
                    </a:lnTo>
                    <a:lnTo>
                      <a:pt x="160" y="45"/>
                    </a:lnTo>
                    <a:lnTo>
                      <a:pt x="157" y="50"/>
                    </a:lnTo>
                    <a:lnTo>
                      <a:pt x="156" y="56"/>
                    </a:lnTo>
                    <a:lnTo>
                      <a:pt x="156" y="59"/>
                    </a:lnTo>
                    <a:lnTo>
                      <a:pt x="157" y="60"/>
                    </a:lnTo>
                    <a:lnTo>
                      <a:pt x="157" y="60"/>
                    </a:lnTo>
                    <a:lnTo>
                      <a:pt x="159" y="64"/>
                    </a:lnTo>
                    <a:lnTo>
                      <a:pt x="160" y="69"/>
                    </a:lnTo>
                    <a:lnTo>
                      <a:pt x="162" y="73"/>
                    </a:lnTo>
                    <a:lnTo>
                      <a:pt x="163" y="76"/>
                    </a:lnTo>
                    <a:lnTo>
                      <a:pt x="163" y="76"/>
                    </a:lnTo>
                    <a:lnTo>
                      <a:pt x="166" y="79"/>
                    </a:lnTo>
                    <a:lnTo>
                      <a:pt x="169" y="80"/>
                    </a:lnTo>
                    <a:lnTo>
                      <a:pt x="172" y="83"/>
                    </a:lnTo>
                    <a:lnTo>
                      <a:pt x="173" y="88"/>
                    </a:lnTo>
                    <a:lnTo>
                      <a:pt x="173" y="88"/>
                    </a:lnTo>
                    <a:lnTo>
                      <a:pt x="173" y="94"/>
                    </a:lnTo>
                    <a:lnTo>
                      <a:pt x="176" y="99"/>
                    </a:lnTo>
                    <a:lnTo>
                      <a:pt x="181" y="104"/>
                    </a:lnTo>
                    <a:lnTo>
                      <a:pt x="182" y="104"/>
                    </a:lnTo>
                    <a:lnTo>
                      <a:pt x="183" y="104"/>
                    </a:lnTo>
                    <a:lnTo>
                      <a:pt x="183" y="104"/>
                    </a:lnTo>
                    <a:lnTo>
                      <a:pt x="186" y="102"/>
                    </a:lnTo>
                    <a:lnTo>
                      <a:pt x="189" y="104"/>
                    </a:lnTo>
                    <a:lnTo>
                      <a:pt x="192" y="105"/>
                    </a:lnTo>
                    <a:lnTo>
                      <a:pt x="194" y="108"/>
                    </a:lnTo>
                    <a:lnTo>
                      <a:pt x="194" y="108"/>
                    </a:lnTo>
                    <a:lnTo>
                      <a:pt x="194" y="108"/>
                    </a:lnTo>
                    <a:lnTo>
                      <a:pt x="195" y="110"/>
                    </a:lnTo>
                    <a:lnTo>
                      <a:pt x="201" y="108"/>
                    </a:lnTo>
                    <a:lnTo>
                      <a:pt x="205" y="107"/>
                    </a:lnTo>
                    <a:lnTo>
                      <a:pt x="208" y="107"/>
                    </a:lnTo>
                    <a:lnTo>
                      <a:pt x="208" y="107"/>
                    </a:lnTo>
                    <a:lnTo>
                      <a:pt x="217" y="108"/>
                    </a:lnTo>
                    <a:lnTo>
                      <a:pt x="221" y="111"/>
                    </a:lnTo>
                    <a:lnTo>
                      <a:pt x="224" y="113"/>
                    </a:lnTo>
                    <a:lnTo>
                      <a:pt x="224" y="113"/>
                    </a:lnTo>
                    <a:lnTo>
                      <a:pt x="224" y="114"/>
                    </a:lnTo>
                    <a:lnTo>
                      <a:pt x="226" y="115"/>
                    </a:lnTo>
                    <a:lnTo>
                      <a:pt x="230" y="114"/>
                    </a:lnTo>
                    <a:lnTo>
                      <a:pt x="240" y="111"/>
                    </a:lnTo>
                    <a:lnTo>
                      <a:pt x="240" y="111"/>
                    </a:lnTo>
                    <a:lnTo>
                      <a:pt x="243" y="108"/>
                    </a:lnTo>
                    <a:lnTo>
                      <a:pt x="245" y="105"/>
                    </a:lnTo>
                    <a:lnTo>
                      <a:pt x="245" y="98"/>
                    </a:lnTo>
                    <a:lnTo>
                      <a:pt x="246" y="89"/>
                    </a:lnTo>
                    <a:lnTo>
                      <a:pt x="248" y="86"/>
                    </a:lnTo>
                    <a:lnTo>
                      <a:pt x="250" y="85"/>
                    </a:lnTo>
                    <a:lnTo>
                      <a:pt x="250" y="85"/>
                    </a:lnTo>
                    <a:close/>
                    <a:moveTo>
                      <a:pt x="275" y="181"/>
                    </a:moveTo>
                    <a:lnTo>
                      <a:pt x="275" y="181"/>
                    </a:lnTo>
                    <a:lnTo>
                      <a:pt x="278" y="184"/>
                    </a:lnTo>
                    <a:lnTo>
                      <a:pt x="281" y="184"/>
                    </a:lnTo>
                    <a:lnTo>
                      <a:pt x="285" y="187"/>
                    </a:lnTo>
                    <a:lnTo>
                      <a:pt x="285" y="187"/>
                    </a:lnTo>
                    <a:lnTo>
                      <a:pt x="293" y="190"/>
                    </a:lnTo>
                    <a:lnTo>
                      <a:pt x="296" y="190"/>
                    </a:lnTo>
                    <a:lnTo>
                      <a:pt x="297" y="190"/>
                    </a:lnTo>
                    <a:lnTo>
                      <a:pt x="297" y="187"/>
                    </a:lnTo>
                    <a:lnTo>
                      <a:pt x="297" y="187"/>
                    </a:lnTo>
                    <a:lnTo>
                      <a:pt x="296" y="185"/>
                    </a:lnTo>
                    <a:lnTo>
                      <a:pt x="294" y="184"/>
                    </a:lnTo>
                    <a:lnTo>
                      <a:pt x="285" y="181"/>
                    </a:lnTo>
                    <a:lnTo>
                      <a:pt x="278" y="180"/>
                    </a:lnTo>
                    <a:lnTo>
                      <a:pt x="277" y="181"/>
                    </a:lnTo>
                    <a:lnTo>
                      <a:pt x="275" y="181"/>
                    </a:lnTo>
                    <a:lnTo>
                      <a:pt x="275" y="181"/>
                    </a:lnTo>
                    <a:close/>
                    <a:moveTo>
                      <a:pt x="258" y="165"/>
                    </a:moveTo>
                    <a:lnTo>
                      <a:pt x="258" y="165"/>
                    </a:lnTo>
                    <a:lnTo>
                      <a:pt x="256" y="167"/>
                    </a:lnTo>
                    <a:lnTo>
                      <a:pt x="253" y="168"/>
                    </a:lnTo>
                    <a:lnTo>
                      <a:pt x="250" y="167"/>
                    </a:lnTo>
                    <a:lnTo>
                      <a:pt x="248" y="167"/>
                    </a:lnTo>
                    <a:lnTo>
                      <a:pt x="248" y="167"/>
                    </a:lnTo>
                    <a:lnTo>
                      <a:pt x="245" y="165"/>
                    </a:lnTo>
                    <a:lnTo>
                      <a:pt x="243" y="167"/>
                    </a:lnTo>
                    <a:lnTo>
                      <a:pt x="242" y="169"/>
                    </a:lnTo>
                    <a:lnTo>
                      <a:pt x="242" y="172"/>
                    </a:lnTo>
                    <a:lnTo>
                      <a:pt x="242" y="172"/>
                    </a:lnTo>
                    <a:lnTo>
                      <a:pt x="245" y="174"/>
                    </a:lnTo>
                    <a:lnTo>
                      <a:pt x="248" y="175"/>
                    </a:lnTo>
                    <a:lnTo>
                      <a:pt x="253" y="177"/>
                    </a:lnTo>
                    <a:lnTo>
                      <a:pt x="259" y="175"/>
                    </a:lnTo>
                    <a:lnTo>
                      <a:pt x="259" y="175"/>
                    </a:lnTo>
                    <a:lnTo>
                      <a:pt x="265" y="172"/>
                    </a:lnTo>
                    <a:lnTo>
                      <a:pt x="269" y="172"/>
                    </a:lnTo>
                    <a:lnTo>
                      <a:pt x="274" y="172"/>
                    </a:lnTo>
                    <a:lnTo>
                      <a:pt x="275" y="169"/>
                    </a:lnTo>
                    <a:lnTo>
                      <a:pt x="275" y="169"/>
                    </a:lnTo>
                    <a:lnTo>
                      <a:pt x="275" y="168"/>
                    </a:lnTo>
                    <a:lnTo>
                      <a:pt x="274" y="167"/>
                    </a:lnTo>
                    <a:lnTo>
                      <a:pt x="268" y="165"/>
                    </a:lnTo>
                    <a:lnTo>
                      <a:pt x="262" y="164"/>
                    </a:lnTo>
                    <a:lnTo>
                      <a:pt x="259" y="164"/>
                    </a:lnTo>
                    <a:lnTo>
                      <a:pt x="258" y="165"/>
                    </a:lnTo>
                    <a:lnTo>
                      <a:pt x="258" y="165"/>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9" name="Freeform 178">
                <a:extLst>
                  <a:ext uri="{FF2B5EF4-FFF2-40B4-BE49-F238E27FC236}">
                    <a16:creationId xmlns:a16="http://schemas.microsoft.com/office/drawing/2014/main" id="{0A0CB755-5EED-86FA-A00F-970EB441E20C}"/>
                  </a:ext>
                </a:extLst>
              </p:cNvPr>
              <p:cNvSpPr>
                <a:spLocks noEditPoints="1"/>
              </p:cNvSpPr>
              <p:nvPr/>
            </p:nvSpPr>
            <p:spPr bwMode="auto">
              <a:xfrm>
                <a:off x="5795963" y="5165726"/>
                <a:ext cx="60325" cy="20638"/>
              </a:xfrm>
              <a:custGeom>
                <a:avLst/>
                <a:gdLst>
                  <a:gd name="T0" fmla="*/ 5 w 38"/>
                  <a:gd name="T1" fmla="*/ 10 h 13"/>
                  <a:gd name="T2" fmla="*/ 5 w 38"/>
                  <a:gd name="T3" fmla="*/ 10 h 13"/>
                  <a:gd name="T4" fmla="*/ 0 w 38"/>
                  <a:gd name="T5" fmla="*/ 12 h 13"/>
                  <a:gd name="T6" fmla="*/ 0 w 38"/>
                  <a:gd name="T7" fmla="*/ 12 h 13"/>
                  <a:gd name="T8" fmla="*/ 3 w 38"/>
                  <a:gd name="T9" fmla="*/ 13 h 13"/>
                  <a:gd name="T10" fmla="*/ 5 w 38"/>
                  <a:gd name="T11" fmla="*/ 13 h 13"/>
                  <a:gd name="T12" fmla="*/ 5 w 38"/>
                  <a:gd name="T13" fmla="*/ 13 h 13"/>
                  <a:gd name="T14" fmla="*/ 6 w 38"/>
                  <a:gd name="T15" fmla="*/ 10 h 13"/>
                  <a:gd name="T16" fmla="*/ 6 w 38"/>
                  <a:gd name="T17" fmla="*/ 10 h 13"/>
                  <a:gd name="T18" fmla="*/ 5 w 38"/>
                  <a:gd name="T19" fmla="*/ 10 h 13"/>
                  <a:gd name="T20" fmla="*/ 5 w 38"/>
                  <a:gd name="T21" fmla="*/ 10 h 13"/>
                  <a:gd name="T22" fmla="*/ 5 w 38"/>
                  <a:gd name="T23" fmla="*/ 10 h 13"/>
                  <a:gd name="T24" fmla="*/ 5 w 38"/>
                  <a:gd name="T25" fmla="*/ 10 h 13"/>
                  <a:gd name="T26" fmla="*/ 21 w 38"/>
                  <a:gd name="T27" fmla="*/ 2 h 13"/>
                  <a:gd name="T28" fmla="*/ 21 w 38"/>
                  <a:gd name="T29" fmla="*/ 2 h 13"/>
                  <a:gd name="T30" fmla="*/ 18 w 38"/>
                  <a:gd name="T31" fmla="*/ 2 h 13"/>
                  <a:gd name="T32" fmla="*/ 15 w 38"/>
                  <a:gd name="T33" fmla="*/ 3 h 13"/>
                  <a:gd name="T34" fmla="*/ 11 w 38"/>
                  <a:gd name="T35" fmla="*/ 7 h 13"/>
                  <a:gd name="T36" fmla="*/ 11 w 38"/>
                  <a:gd name="T37" fmla="*/ 7 h 13"/>
                  <a:gd name="T38" fmla="*/ 11 w 38"/>
                  <a:gd name="T39" fmla="*/ 9 h 13"/>
                  <a:gd name="T40" fmla="*/ 11 w 38"/>
                  <a:gd name="T41" fmla="*/ 9 h 13"/>
                  <a:gd name="T42" fmla="*/ 13 w 38"/>
                  <a:gd name="T43" fmla="*/ 13 h 13"/>
                  <a:gd name="T44" fmla="*/ 13 w 38"/>
                  <a:gd name="T45" fmla="*/ 13 h 13"/>
                  <a:gd name="T46" fmla="*/ 28 w 38"/>
                  <a:gd name="T47" fmla="*/ 6 h 13"/>
                  <a:gd name="T48" fmla="*/ 35 w 38"/>
                  <a:gd name="T49" fmla="*/ 3 h 13"/>
                  <a:gd name="T50" fmla="*/ 38 w 38"/>
                  <a:gd name="T51" fmla="*/ 2 h 13"/>
                  <a:gd name="T52" fmla="*/ 38 w 38"/>
                  <a:gd name="T53" fmla="*/ 2 h 13"/>
                  <a:gd name="T54" fmla="*/ 38 w 38"/>
                  <a:gd name="T55" fmla="*/ 0 h 13"/>
                  <a:gd name="T56" fmla="*/ 37 w 38"/>
                  <a:gd name="T57" fmla="*/ 0 h 13"/>
                  <a:gd name="T58" fmla="*/ 32 w 38"/>
                  <a:gd name="T59" fmla="*/ 0 h 13"/>
                  <a:gd name="T60" fmla="*/ 21 w 38"/>
                  <a:gd name="T61" fmla="*/ 2 h 13"/>
                  <a:gd name="T62" fmla="*/ 21 w 38"/>
                  <a:gd name="T63"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3">
                    <a:moveTo>
                      <a:pt x="5" y="10"/>
                    </a:moveTo>
                    <a:lnTo>
                      <a:pt x="5" y="10"/>
                    </a:lnTo>
                    <a:lnTo>
                      <a:pt x="0" y="12"/>
                    </a:lnTo>
                    <a:lnTo>
                      <a:pt x="0" y="12"/>
                    </a:lnTo>
                    <a:lnTo>
                      <a:pt x="3" y="13"/>
                    </a:lnTo>
                    <a:lnTo>
                      <a:pt x="5" y="13"/>
                    </a:lnTo>
                    <a:lnTo>
                      <a:pt x="5" y="13"/>
                    </a:lnTo>
                    <a:lnTo>
                      <a:pt x="6" y="10"/>
                    </a:lnTo>
                    <a:lnTo>
                      <a:pt x="6" y="10"/>
                    </a:lnTo>
                    <a:lnTo>
                      <a:pt x="5" y="10"/>
                    </a:lnTo>
                    <a:lnTo>
                      <a:pt x="5" y="10"/>
                    </a:lnTo>
                    <a:lnTo>
                      <a:pt x="5" y="10"/>
                    </a:lnTo>
                    <a:lnTo>
                      <a:pt x="5" y="10"/>
                    </a:lnTo>
                    <a:close/>
                    <a:moveTo>
                      <a:pt x="21" y="2"/>
                    </a:moveTo>
                    <a:lnTo>
                      <a:pt x="21" y="2"/>
                    </a:lnTo>
                    <a:lnTo>
                      <a:pt x="18" y="2"/>
                    </a:lnTo>
                    <a:lnTo>
                      <a:pt x="15" y="3"/>
                    </a:lnTo>
                    <a:lnTo>
                      <a:pt x="11" y="7"/>
                    </a:lnTo>
                    <a:lnTo>
                      <a:pt x="11" y="7"/>
                    </a:lnTo>
                    <a:lnTo>
                      <a:pt x="11" y="9"/>
                    </a:lnTo>
                    <a:lnTo>
                      <a:pt x="11" y="9"/>
                    </a:lnTo>
                    <a:lnTo>
                      <a:pt x="13" y="13"/>
                    </a:lnTo>
                    <a:lnTo>
                      <a:pt x="13" y="13"/>
                    </a:lnTo>
                    <a:lnTo>
                      <a:pt x="28" y="6"/>
                    </a:lnTo>
                    <a:lnTo>
                      <a:pt x="35" y="3"/>
                    </a:lnTo>
                    <a:lnTo>
                      <a:pt x="38" y="2"/>
                    </a:lnTo>
                    <a:lnTo>
                      <a:pt x="38" y="2"/>
                    </a:lnTo>
                    <a:lnTo>
                      <a:pt x="38" y="0"/>
                    </a:lnTo>
                    <a:lnTo>
                      <a:pt x="37" y="0"/>
                    </a:lnTo>
                    <a:lnTo>
                      <a:pt x="32" y="0"/>
                    </a:lnTo>
                    <a:lnTo>
                      <a:pt x="21" y="2"/>
                    </a:lnTo>
                    <a:lnTo>
                      <a:pt x="21" y="2"/>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0" name="Freeform 179">
                <a:extLst>
                  <a:ext uri="{FF2B5EF4-FFF2-40B4-BE49-F238E27FC236}">
                    <a16:creationId xmlns:a16="http://schemas.microsoft.com/office/drawing/2014/main" id="{5F807040-55F3-87CF-9539-978C1F73378C}"/>
                  </a:ext>
                </a:extLst>
              </p:cNvPr>
              <p:cNvSpPr>
                <a:spLocks noEditPoints="1"/>
              </p:cNvSpPr>
              <p:nvPr/>
            </p:nvSpPr>
            <p:spPr bwMode="auto">
              <a:xfrm>
                <a:off x="3636963" y="4051301"/>
                <a:ext cx="212725" cy="231775"/>
              </a:xfrm>
              <a:custGeom>
                <a:avLst/>
                <a:gdLst>
                  <a:gd name="T0" fmla="*/ 79 w 134"/>
                  <a:gd name="T1" fmla="*/ 127 h 146"/>
                  <a:gd name="T2" fmla="*/ 68 w 134"/>
                  <a:gd name="T3" fmla="*/ 130 h 146"/>
                  <a:gd name="T4" fmla="*/ 80 w 134"/>
                  <a:gd name="T5" fmla="*/ 139 h 146"/>
                  <a:gd name="T6" fmla="*/ 92 w 134"/>
                  <a:gd name="T7" fmla="*/ 146 h 146"/>
                  <a:gd name="T8" fmla="*/ 98 w 134"/>
                  <a:gd name="T9" fmla="*/ 145 h 146"/>
                  <a:gd name="T10" fmla="*/ 99 w 134"/>
                  <a:gd name="T11" fmla="*/ 132 h 146"/>
                  <a:gd name="T12" fmla="*/ 100 w 134"/>
                  <a:gd name="T13" fmla="*/ 127 h 146"/>
                  <a:gd name="T14" fmla="*/ 26 w 134"/>
                  <a:gd name="T15" fmla="*/ 88 h 146"/>
                  <a:gd name="T16" fmla="*/ 17 w 134"/>
                  <a:gd name="T17" fmla="*/ 89 h 146"/>
                  <a:gd name="T18" fmla="*/ 22 w 134"/>
                  <a:gd name="T19" fmla="*/ 100 h 146"/>
                  <a:gd name="T20" fmla="*/ 22 w 134"/>
                  <a:gd name="T21" fmla="*/ 114 h 146"/>
                  <a:gd name="T22" fmla="*/ 26 w 134"/>
                  <a:gd name="T23" fmla="*/ 116 h 146"/>
                  <a:gd name="T24" fmla="*/ 35 w 134"/>
                  <a:gd name="T25" fmla="*/ 111 h 146"/>
                  <a:gd name="T26" fmla="*/ 36 w 134"/>
                  <a:gd name="T27" fmla="*/ 97 h 146"/>
                  <a:gd name="T28" fmla="*/ 33 w 134"/>
                  <a:gd name="T29" fmla="*/ 86 h 146"/>
                  <a:gd name="T30" fmla="*/ 111 w 134"/>
                  <a:gd name="T31" fmla="*/ 82 h 146"/>
                  <a:gd name="T32" fmla="*/ 105 w 134"/>
                  <a:gd name="T33" fmla="*/ 76 h 146"/>
                  <a:gd name="T34" fmla="*/ 92 w 134"/>
                  <a:gd name="T35" fmla="*/ 70 h 146"/>
                  <a:gd name="T36" fmla="*/ 83 w 134"/>
                  <a:gd name="T37" fmla="*/ 53 h 146"/>
                  <a:gd name="T38" fmla="*/ 67 w 134"/>
                  <a:gd name="T39" fmla="*/ 40 h 146"/>
                  <a:gd name="T40" fmla="*/ 68 w 134"/>
                  <a:gd name="T41" fmla="*/ 31 h 146"/>
                  <a:gd name="T42" fmla="*/ 68 w 134"/>
                  <a:gd name="T43" fmla="*/ 24 h 146"/>
                  <a:gd name="T44" fmla="*/ 73 w 134"/>
                  <a:gd name="T45" fmla="*/ 6 h 146"/>
                  <a:gd name="T46" fmla="*/ 66 w 134"/>
                  <a:gd name="T47" fmla="*/ 0 h 146"/>
                  <a:gd name="T48" fmla="*/ 55 w 134"/>
                  <a:gd name="T49" fmla="*/ 0 h 146"/>
                  <a:gd name="T50" fmla="*/ 48 w 134"/>
                  <a:gd name="T51" fmla="*/ 3 h 146"/>
                  <a:gd name="T52" fmla="*/ 44 w 134"/>
                  <a:gd name="T53" fmla="*/ 6 h 146"/>
                  <a:gd name="T54" fmla="*/ 39 w 134"/>
                  <a:gd name="T55" fmla="*/ 8 h 146"/>
                  <a:gd name="T56" fmla="*/ 38 w 134"/>
                  <a:gd name="T57" fmla="*/ 11 h 146"/>
                  <a:gd name="T58" fmla="*/ 29 w 134"/>
                  <a:gd name="T59" fmla="*/ 12 h 146"/>
                  <a:gd name="T60" fmla="*/ 26 w 134"/>
                  <a:gd name="T61" fmla="*/ 16 h 146"/>
                  <a:gd name="T62" fmla="*/ 20 w 134"/>
                  <a:gd name="T63" fmla="*/ 9 h 146"/>
                  <a:gd name="T64" fmla="*/ 15 w 134"/>
                  <a:gd name="T65" fmla="*/ 16 h 146"/>
                  <a:gd name="T66" fmla="*/ 4 w 134"/>
                  <a:gd name="T67" fmla="*/ 21 h 146"/>
                  <a:gd name="T68" fmla="*/ 6 w 134"/>
                  <a:gd name="T69" fmla="*/ 25 h 146"/>
                  <a:gd name="T70" fmla="*/ 0 w 134"/>
                  <a:gd name="T71" fmla="*/ 30 h 146"/>
                  <a:gd name="T72" fmla="*/ 4 w 134"/>
                  <a:gd name="T73" fmla="*/ 35 h 146"/>
                  <a:gd name="T74" fmla="*/ 4 w 134"/>
                  <a:gd name="T75" fmla="*/ 41 h 146"/>
                  <a:gd name="T76" fmla="*/ 10 w 134"/>
                  <a:gd name="T77" fmla="*/ 43 h 146"/>
                  <a:gd name="T78" fmla="*/ 10 w 134"/>
                  <a:gd name="T79" fmla="*/ 49 h 146"/>
                  <a:gd name="T80" fmla="*/ 19 w 134"/>
                  <a:gd name="T81" fmla="*/ 46 h 146"/>
                  <a:gd name="T82" fmla="*/ 25 w 134"/>
                  <a:gd name="T83" fmla="*/ 40 h 146"/>
                  <a:gd name="T84" fmla="*/ 41 w 134"/>
                  <a:gd name="T85" fmla="*/ 47 h 146"/>
                  <a:gd name="T86" fmla="*/ 45 w 134"/>
                  <a:gd name="T87" fmla="*/ 54 h 146"/>
                  <a:gd name="T88" fmla="*/ 55 w 134"/>
                  <a:gd name="T89" fmla="*/ 68 h 146"/>
                  <a:gd name="T90" fmla="*/ 71 w 134"/>
                  <a:gd name="T91" fmla="*/ 82 h 146"/>
                  <a:gd name="T92" fmla="*/ 83 w 134"/>
                  <a:gd name="T93" fmla="*/ 86 h 146"/>
                  <a:gd name="T94" fmla="*/ 96 w 134"/>
                  <a:gd name="T95" fmla="*/ 95 h 146"/>
                  <a:gd name="T96" fmla="*/ 102 w 134"/>
                  <a:gd name="T97" fmla="*/ 100 h 146"/>
                  <a:gd name="T98" fmla="*/ 105 w 134"/>
                  <a:gd name="T99" fmla="*/ 107 h 146"/>
                  <a:gd name="T100" fmla="*/ 108 w 134"/>
                  <a:gd name="T101" fmla="*/ 117 h 146"/>
                  <a:gd name="T102" fmla="*/ 105 w 134"/>
                  <a:gd name="T103" fmla="*/ 126 h 146"/>
                  <a:gd name="T104" fmla="*/ 108 w 134"/>
                  <a:gd name="T105" fmla="*/ 129 h 146"/>
                  <a:gd name="T106" fmla="*/ 114 w 134"/>
                  <a:gd name="T107" fmla="*/ 117 h 146"/>
                  <a:gd name="T108" fmla="*/ 119 w 134"/>
                  <a:gd name="T109" fmla="*/ 110 h 146"/>
                  <a:gd name="T110" fmla="*/ 114 w 134"/>
                  <a:gd name="T111" fmla="*/ 104 h 146"/>
                  <a:gd name="T112" fmla="*/ 125 w 134"/>
                  <a:gd name="T113" fmla="*/ 98 h 146"/>
                  <a:gd name="T114" fmla="*/ 134 w 134"/>
                  <a:gd name="T115" fmla="*/ 98 h 146"/>
                  <a:gd name="T116" fmla="*/ 124 w 134"/>
                  <a:gd name="T117" fmla="*/ 8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 h="146">
                    <a:moveTo>
                      <a:pt x="93" y="127"/>
                    </a:moveTo>
                    <a:lnTo>
                      <a:pt x="93" y="127"/>
                    </a:lnTo>
                    <a:lnTo>
                      <a:pt x="84" y="129"/>
                    </a:lnTo>
                    <a:lnTo>
                      <a:pt x="79" y="127"/>
                    </a:lnTo>
                    <a:lnTo>
                      <a:pt x="79" y="127"/>
                    </a:lnTo>
                    <a:lnTo>
                      <a:pt x="76" y="127"/>
                    </a:lnTo>
                    <a:lnTo>
                      <a:pt x="71" y="127"/>
                    </a:lnTo>
                    <a:lnTo>
                      <a:pt x="68" y="130"/>
                    </a:lnTo>
                    <a:lnTo>
                      <a:pt x="68" y="132"/>
                    </a:lnTo>
                    <a:lnTo>
                      <a:pt x="68" y="132"/>
                    </a:lnTo>
                    <a:lnTo>
                      <a:pt x="71" y="135"/>
                    </a:lnTo>
                    <a:lnTo>
                      <a:pt x="80" y="139"/>
                    </a:lnTo>
                    <a:lnTo>
                      <a:pt x="80" y="139"/>
                    </a:lnTo>
                    <a:lnTo>
                      <a:pt x="86" y="140"/>
                    </a:lnTo>
                    <a:lnTo>
                      <a:pt x="89" y="143"/>
                    </a:lnTo>
                    <a:lnTo>
                      <a:pt x="92" y="146"/>
                    </a:lnTo>
                    <a:lnTo>
                      <a:pt x="95" y="146"/>
                    </a:lnTo>
                    <a:lnTo>
                      <a:pt x="95" y="146"/>
                    </a:lnTo>
                    <a:lnTo>
                      <a:pt x="96" y="146"/>
                    </a:lnTo>
                    <a:lnTo>
                      <a:pt x="98" y="145"/>
                    </a:lnTo>
                    <a:lnTo>
                      <a:pt x="98" y="139"/>
                    </a:lnTo>
                    <a:lnTo>
                      <a:pt x="98" y="139"/>
                    </a:lnTo>
                    <a:lnTo>
                      <a:pt x="98" y="135"/>
                    </a:lnTo>
                    <a:lnTo>
                      <a:pt x="99" y="132"/>
                    </a:lnTo>
                    <a:lnTo>
                      <a:pt x="102" y="127"/>
                    </a:lnTo>
                    <a:lnTo>
                      <a:pt x="102" y="127"/>
                    </a:lnTo>
                    <a:lnTo>
                      <a:pt x="102" y="127"/>
                    </a:lnTo>
                    <a:lnTo>
                      <a:pt x="100" y="127"/>
                    </a:lnTo>
                    <a:lnTo>
                      <a:pt x="93" y="127"/>
                    </a:lnTo>
                    <a:lnTo>
                      <a:pt x="93" y="127"/>
                    </a:lnTo>
                    <a:close/>
                    <a:moveTo>
                      <a:pt x="26" y="88"/>
                    </a:moveTo>
                    <a:lnTo>
                      <a:pt x="26" y="88"/>
                    </a:lnTo>
                    <a:lnTo>
                      <a:pt x="23" y="89"/>
                    </a:lnTo>
                    <a:lnTo>
                      <a:pt x="20" y="89"/>
                    </a:lnTo>
                    <a:lnTo>
                      <a:pt x="19" y="89"/>
                    </a:lnTo>
                    <a:lnTo>
                      <a:pt x="17" y="89"/>
                    </a:lnTo>
                    <a:lnTo>
                      <a:pt x="17" y="89"/>
                    </a:lnTo>
                    <a:lnTo>
                      <a:pt x="17" y="92"/>
                    </a:lnTo>
                    <a:lnTo>
                      <a:pt x="19" y="97"/>
                    </a:lnTo>
                    <a:lnTo>
                      <a:pt x="22" y="100"/>
                    </a:lnTo>
                    <a:lnTo>
                      <a:pt x="22" y="105"/>
                    </a:lnTo>
                    <a:lnTo>
                      <a:pt x="22" y="105"/>
                    </a:lnTo>
                    <a:lnTo>
                      <a:pt x="20" y="110"/>
                    </a:lnTo>
                    <a:lnTo>
                      <a:pt x="22" y="114"/>
                    </a:lnTo>
                    <a:lnTo>
                      <a:pt x="23" y="117"/>
                    </a:lnTo>
                    <a:lnTo>
                      <a:pt x="25" y="117"/>
                    </a:lnTo>
                    <a:lnTo>
                      <a:pt x="26" y="116"/>
                    </a:lnTo>
                    <a:lnTo>
                      <a:pt x="26" y="116"/>
                    </a:lnTo>
                    <a:lnTo>
                      <a:pt x="29" y="114"/>
                    </a:lnTo>
                    <a:lnTo>
                      <a:pt x="31" y="113"/>
                    </a:lnTo>
                    <a:lnTo>
                      <a:pt x="33" y="113"/>
                    </a:lnTo>
                    <a:lnTo>
                      <a:pt x="35" y="111"/>
                    </a:lnTo>
                    <a:lnTo>
                      <a:pt x="35" y="111"/>
                    </a:lnTo>
                    <a:lnTo>
                      <a:pt x="35" y="108"/>
                    </a:lnTo>
                    <a:lnTo>
                      <a:pt x="36" y="103"/>
                    </a:lnTo>
                    <a:lnTo>
                      <a:pt x="36" y="97"/>
                    </a:lnTo>
                    <a:lnTo>
                      <a:pt x="36" y="92"/>
                    </a:lnTo>
                    <a:lnTo>
                      <a:pt x="36" y="92"/>
                    </a:lnTo>
                    <a:lnTo>
                      <a:pt x="36" y="89"/>
                    </a:lnTo>
                    <a:lnTo>
                      <a:pt x="33" y="86"/>
                    </a:lnTo>
                    <a:lnTo>
                      <a:pt x="29" y="86"/>
                    </a:lnTo>
                    <a:lnTo>
                      <a:pt x="26" y="88"/>
                    </a:lnTo>
                    <a:lnTo>
                      <a:pt x="26" y="88"/>
                    </a:lnTo>
                    <a:close/>
                    <a:moveTo>
                      <a:pt x="111" y="82"/>
                    </a:moveTo>
                    <a:lnTo>
                      <a:pt x="111" y="82"/>
                    </a:lnTo>
                    <a:lnTo>
                      <a:pt x="108" y="81"/>
                    </a:lnTo>
                    <a:lnTo>
                      <a:pt x="108" y="78"/>
                    </a:lnTo>
                    <a:lnTo>
                      <a:pt x="105" y="76"/>
                    </a:lnTo>
                    <a:lnTo>
                      <a:pt x="102" y="75"/>
                    </a:lnTo>
                    <a:lnTo>
                      <a:pt x="102" y="75"/>
                    </a:lnTo>
                    <a:lnTo>
                      <a:pt x="96" y="75"/>
                    </a:lnTo>
                    <a:lnTo>
                      <a:pt x="92" y="70"/>
                    </a:lnTo>
                    <a:lnTo>
                      <a:pt x="86" y="65"/>
                    </a:lnTo>
                    <a:lnTo>
                      <a:pt x="83" y="57"/>
                    </a:lnTo>
                    <a:lnTo>
                      <a:pt x="83" y="57"/>
                    </a:lnTo>
                    <a:lnTo>
                      <a:pt x="83" y="53"/>
                    </a:lnTo>
                    <a:lnTo>
                      <a:pt x="80" y="50"/>
                    </a:lnTo>
                    <a:lnTo>
                      <a:pt x="76" y="47"/>
                    </a:lnTo>
                    <a:lnTo>
                      <a:pt x="70" y="44"/>
                    </a:lnTo>
                    <a:lnTo>
                      <a:pt x="67" y="40"/>
                    </a:lnTo>
                    <a:lnTo>
                      <a:pt x="67" y="40"/>
                    </a:lnTo>
                    <a:lnTo>
                      <a:pt x="67" y="37"/>
                    </a:lnTo>
                    <a:lnTo>
                      <a:pt x="67" y="34"/>
                    </a:lnTo>
                    <a:lnTo>
                      <a:pt x="68" y="31"/>
                    </a:lnTo>
                    <a:lnTo>
                      <a:pt x="67" y="28"/>
                    </a:lnTo>
                    <a:lnTo>
                      <a:pt x="67" y="28"/>
                    </a:lnTo>
                    <a:lnTo>
                      <a:pt x="67" y="27"/>
                    </a:lnTo>
                    <a:lnTo>
                      <a:pt x="68" y="24"/>
                    </a:lnTo>
                    <a:lnTo>
                      <a:pt x="73" y="21"/>
                    </a:lnTo>
                    <a:lnTo>
                      <a:pt x="73" y="21"/>
                    </a:lnTo>
                    <a:lnTo>
                      <a:pt x="73" y="6"/>
                    </a:lnTo>
                    <a:lnTo>
                      <a:pt x="73" y="6"/>
                    </a:lnTo>
                    <a:lnTo>
                      <a:pt x="67" y="5"/>
                    </a:lnTo>
                    <a:lnTo>
                      <a:pt x="67" y="5"/>
                    </a:lnTo>
                    <a:lnTo>
                      <a:pt x="66" y="2"/>
                    </a:lnTo>
                    <a:lnTo>
                      <a:pt x="66" y="0"/>
                    </a:lnTo>
                    <a:lnTo>
                      <a:pt x="66" y="0"/>
                    </a:lnTo>
                    <a:lnTo>
                      <a:pt x="60" y="0"/>
                    </a:lnTo>
                    <a:lnTo>
                      <a:pt x="55" y="0"/>
                    </a:lnTo>
                    <a:lnTo>
                      <a:pt x="55" y="0"/>
                    </a:lnTo>
                    <a:lnTo>
                      <a:pt x="52" y="3"/>
                    </a:lnTo>
                    <a:lnTo>
                      <a:pt x="50" y="3"/>
                    </a:lnTo>
                    <a:lnTo>
                      <a:pt x="48" y="3"/>
                    </a:lnTo>
                    <a:lnTo>
                      <a:pt x="48" y="3"/>
                    </a:lnTo>
                    <a:lnTo>
                      <a:pt x="47" y="2"/>
                    </a:lnTo>
                    <a:lnTo>
                      <a:pt x="45" y="5"/>
                    </a:lnTo>
                    <a:lnTo>
                      <a:pt x="45" y="5"/>
                    </a:lnTo>
                    <a:lnTo>
                      <a:pt x="44" y="6"/>
                    </a:lnTo>
                    <a:lnTo>
                      <a:pt x="42" y="8"/>
                    </a:lnTo>
                    <a:lnTo>
                      <a:pt x="42" y="8"/>
                    </a:lnTo>
                    <a:lnTo>
                      <a:pt x="41" y="8"/>
                    </a:lnTo>
                    <a:lnTo>
                      <a:pt x="39" y="8"/>
                    </a:lnTo>
                    <a:lnTo>
                      <a:pt x="39" y="9"/>
                    </a:lnTo>
                    <a:lnTo>
                      <a:pt x="39" y="9"/>
                    </a:lnTo>
                    <a:lnTo>
                      <a:pt x="39" y="11"/>
                    </a:lnTo>
                    <a:lnTo>
                      <a:pt x="38" y="11"/>
                    </a:lnTo>
                    <a:lnTo>
                      <a:pt x="33" y="11"/>
                    </a:lnTo>
                    <a:lnTo>
                      <a:pt x="33" y="11"/>
                    </a:lnTo>
                    <a:lnTo>
                      <a:pt x="31" y="11"/>
                    </a:lnTo>
                    <a:lnTo>
                      <a:pt x="29" y="12"/>
                    </a:lnTo>
                    <a:lnTo>
                      <a:pt x="29" y="12"/>
                    </a:lnTo>
                    <a:lnTo>
                      <a:pt x="29" y="16"/>
                    </a:lnTo>
                    <a:lnTo>
                      <a:pt x="28" y="18"/>
                    </a:lnTo>
                    <a:lnTo>
                      <a:pt x="26" y="16"/>
                    </a:lnTo>
                    <a:lnTo>
                      <a:pt x="26" y="16"/>
                    </a:lnTo>
                    <a:lnTo>
                      <a:pt x="22" y="12"/>
                    </a:lnTo>
                    <a:lnTo>
                      <a:pt x="20" y="9"/>
                    </a:lnTo>
                    <a:lnTo>
                      <a:pt x="20" y="9"/>
                    </a:lnTo>
                    <a:lnTo>
                      <a:pt x="20" y="9"/>
                    </a:lnTo>
                    <a:lnTo>
                      <a:pt x="17" y="14"/>
                    </a:lnTo>
                    <a:lnTo>
                      <a:pt x="16" y="16"/>
                    </a:lnTo>
                    <a:lnTo>
                      <a:pt x="15" y="16"/>
                    </a:lnTo>
                    <a:lnTo>
                      <a:pt x="15" y="16"/>
                    </a:lnTo>
                    <a:lnTo>
                      <a:pt x="4" y="18"/>
                    </a:lnTo>
                    <a:lnTo>
                      <a:pt x="4" y="18"/>
                    </a:lnTo>
                    <a:lnTo>
                      <a:pt x="4" y="21"/>
                    </a:lnTo>
                    <a:lnTo>
                      <a:pt x="6" y="24"/>
                    </a:lnTo>
                    <a:lnTo>
                      <a:pt x="6" y="24"/>
                    </a:lnTo>
                    <a:lnTo>
                      <a:pt x="6" y="24"/>
                    </a:lnTo>
                    <a:lnTo>
                      <a:pt x="6" y="25"/>
                    </a:lnTo>
                    <a:lnTo>
                      <a:pt x="3" y="28"/>
                    </a:lnTo>
                    <a:lnTo>
                      <a:pt x="3" y="28"/>
                    </a:lnTo>
                    <a:lnTo>
                      <a:pt x="0" y="28"/>
                    </a:lnTo>
                    <a:lnTo>
                      <a:pt x="0" y="30"/>
                    </a:lnTo>
                    <a:lnTo>
                      <a:pt x="0" y="31"/>
                    </a:lnTo>
                    <a:lnTo>
                      <a:pt x="0" y="31"/>
                    </a:lnTo>
                    <a:lnTo>
                      <a:pt x="4" y="34"/>
                    </a:lnTo>
                    <a:lnTo>
                      <a:pt x="4" y="35"/>
                    </a:lnTo>
                    <a:lnTo>
                      <a:pt x="4" y="37"/>
                    </a:lnTo>
                    <a:lnTo>
                      <a:pt x="4" y="37"/>
                    </a:lnTo>
                    <a:lnTo>
                      <a:pt x="3" y="38"/>
                    </a:lnTo>
                    <a:lnTo>
                      <a:pt x="4" y="41"/>
                    </a:lnTo>
                    <a:lnTo>
                      <a:pt x="4" y="43"/>
                    </a:lnTo>
                    <a:lnTo>
                      <a:pt x="7" y="43"/>
                    </a:lnTo>
                    <a:lnTo>
                      <a:pt x="7" y="43"/>
                    </a:lnTo>
                    <a:lnTo>
                      <a:pt x="10" y="43"/>
                    </a:lnTo>
                    <a:lnTo>
                      <a:pt x="12" y="43"/>
                    </a:lnTo>
                    <a:lnTo>
                      <a:pt x="12" y="44"/>
                    </a:lnTo>
                    <a:lnTo>
                      <a:pt x="12" y="44"/>
                    </a:lnTo>
                    <a:lnTo>
                      <a:pt x="10" y="49"/>
                    </a:lnTo>
                    <a:lnTo>
                      <a:pt x="10" y="49"/>
                    </a:lnTo>
                    <a:lnTo>
                      <a:pt x="16" y="47"/>
                    </a:lnTo>
                    <a:lnTo>
                      <a:pt x="16" y="47"/>
                    </a:lnTo>
                    <a:lnTo>
                      <a:pt x="19" y="46"/>
                    </a:lnTo>
                    <a:lnTo>
                      <a:pt x="19" y="43"/>
                    </a:lnTo>
                    <a:lnTo>
                      <a:pt x="22" y="41"/>
                    </a:lnTo>
                    <a:lnTo>
                      <a:pt x="25" y="40"/>
                    </a:lnTo>
                    <a:lnTo>
                      <a:pt x="25" y="40"/>
                    </a:lnTo>
                    <a:lnTo>
                      <a:pt x="29" y="40"/>
                    </a:lnTo>
                    <a:lnTo>
                      <a:pt x="33" y="41"/>
                    </a:lnTo>
                    <a:lnTo>
                      <a:pt x="38" y="44"/>
                    </a:lnTo>
                    <a:lnTo>
                      <a:pt x="41" y="47"/>
                    </a:lnTo>
                    <a:lnTo>
                      <a:pt x="41" y="47"/>
                    </a:lnTo>
                    <a:lnTo>
                      <a:pt x="44" y="50"/>
                    </a:lnTo>
                    <a:lnTo>
                      <a:pt x="45" y="54"/>
                    </a:lnTo>
                    <a:lnTo>
                      <a:pt x="45" y="54"/>
                    </a:lnTo>
                    <a:lnTo>
                      <a:pt x="47" y="60"/>
                    </a:lnTo>
                    <a:lnTo>
                      <a:pt x="51" y="65"/>
                    </a:lnTo>
                    <a:lnTo>
                      <a:pt x="55" y="68"/>
                    </a:lnTo>
                    <a:lnTo>
                      <a:pt x="55" y="68"/>
                    </a:lnTo>
                    <a:lnTo>
                      <a:pt x="61" y="72"/>
                    </a:lnTo>
                    <a:lnTo>
                      <a:pt x="66" y="76"/>
                    </a:lnTo>
                    <a:lnTo>
                      <a:pt x="71" y="82"/>
                    </a:lnTo>
                    <a:lnTo>
                      <a:pt x="71" y="82"/>
                    </a:lnTo>
                    <a:lnTo>
                      <a:pt x="79" y="84"/>
                    </a:lnTo>
                    <a:lnTo>
                      <a:pt x="80" y="85"/>
                    </a:lnTo>
                    <a:lnTo>
                      <a:pt x="83" y="86"/>
                    </a:lnTo>
                    <a:lnTo>
                      <a:pt x="83" y="86"/>
                    </a:lnTo>
                    <a:lnTo>
                      <a:pt x="87" y="91"/>
                    </a:lnTo>
                    <a:lnTo>
                      <a:pt x="93" y="94"/>
                    </a:lnTo>
                    <a:lnTo>
                      <a:pt x="93" y="94"/>
                    </a:lnTo>
                    <a:lnTo>
                      <a:pt x="96" y="95"/>
                    </a:lnTo>
                    <a:lnTo>
                      <a:pt x="98" y="97"/>
                    </a:lnTo>
                    <a:lnTo>
                      <a:pt x="99" y="100"/>
                    </a:lnTo>
                    <a:lnTo>
                      <a:pt x="102" y="100"/>
                    </a:lnTo>
                    <a:lnTo>
                      <a:pt x="102" y="100"/>
                    </a:lnTo>
                    <a:lnTo>
                      <a:pt x="103" y="101"/>
                    </a:lnTo>
                    <a:lnTo>
                      <a:pt x="103" y="103"/>
                    </a:lnTo>
                    <a:lnTo>
                      <a:pt x="105" y="105"/>
                    </a:lnTo>
                    <a:lnTo>
                      <a:pt x="105" y="107"/>
                    </a:lnTo>
                    <a:lnTo>
                      <a:pt x="105" y="107"/>
                    </a:lnTo>
                    <a:lnTo>
                      <a:pt x="106" y="110"/>
                    </a:lnTo>
                    <a:lnTo>
                      <a:pt x="108" y="113"/>
                    </a:lnTo>
                    <a:lnTo>
                      <a:pt x="108" y="117"/>
                    </a:lnTo>
                    <a:lnTo>
                      <a:pt x="106" y="120"/>
                    </a:lnTo>
                    <a:lnTo>
                      <a:pt x="106" y="120"/>
                    </a:lnTo>
                    <a:lnTo>
                      <a:pt x="105" y="123"/>
                    </a:lnTo>
                    <a:lnTo>
                      <a:pt x="105" y="126"/>
                    </a:lnTo>
                    <a:lnTo>
                      <a:pt x="105" y="129"/>
                    </a:lnTo>
                    <a:lnTo>
                      <a:pt x="106" y="129"/>
                    </a:lnTo>
                    <a:lnTo>
                      <a:pt x="106" y="129"/>
                    </a:lnTo>
                    <a:lnTo>
                      <a:pt x="108" y="129"/>
                    </a:lnTo>
                    <a:lnTo>
                      <a:pt x="109" y="126"/>
                    </a:lnTo>
                    <a:lnTo>
                      <a:pt x="112" y="120"/>
                    </a:lnTo>
                    <a:lnTo>
                      <a:pt x="112" y="120"/>
                    </a:lnTo>
                    <a:lnTo>
                      <a:pt x="114" y="117"/>
                    </a:lnTo>
                    <a:lnTo>
                      <a:pt x="115" y="116"/>
                    </a:lnTo>
                    <a:lnTo>
                      <a:pt x="119" y="113"/>
                    </a:lnTo>
                    <a:lnTo>
                      <a:pt x="119" y="113"/>
                    </a:lnTo>
                    <a:lnTo>
                      <a:pt x="119" y="110"/>
                    </a:lnTo>
                    <a:lnTo>
                      <a:pt x="118" y="108"/>
                    </a:lnTo>
                    <a:lnTo>
                      <a:pt x="115" y="107"/>
                    </a:lnTo>
                    <a:lnTo>
                      <a:pt x="114" y="104"/>
                    </a:lnTo>
                    <a:lnTo>
                      <a:pt x="114" y="104"/>
                    </a:lnTo>
                    <a:lnTo>
                      <a:pt x="114" y="100"/>
                    </a:lnTo>
                    <a:lnTo>
                      <a:pt x="117" y="98"/>
                    </a:lnTo>
                    <a:lnTo>
                      <a:pt x="121" y="97"/>
                    </a:lnTo>
                    <a:lnTo>
                      <a:pt x="125" y="98"/>
                    </a:lnTo>
                    <a:lnTo>
                      <a:pt x="125" y="98"/>
                    </a:lnTo>
                    <a:lnTo>
                      <a:pt x="131" y="103"/>
                    </a:lnTo>
                    <a:lnTo>
                      <a:pt x="133" y="101"/>
                    </a:lnTo>
                    <a:lnTo>
                      <a:pt x="134" y="98"/>
                    </a:lnTo>
                    <a:lnTo>
                      <a:pt x="134" y="98"/>
                    </a:lnTo>
                    <a:lnTo>
                      <a:pt x="133" y="97"/>
                    </a:lnTo>
                    <a:lnTo>
                      <a:pt x="131" y="94"/>
                    </a:lnTo>
                    <a:lnTo>
                      <a:pt x="124" y="89"/>
                    </a:lnTo>
                    <a:lnTo>
                      <a:pt x="111" y="82"/>
                    </a:lnTo>
                    <a:lnTo>
                      <a:pt x="111" y="82"/>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1" name="Freeform 180">
                <a:extLst>
                  <a:ext uri="{FF2B5EF4-FFF2-40B4-BE49-F238E27FC236}">
                    <a16:creationId xmlns:a16="http://schemas.microsoft.com/office/drawing/2014/main" id="{0B2CE02E-0C16-CCE9-D8C9-2D446B8ED365}"/>
                  </a:ext>
                </a:extLst>
              </p:cNvPr>
              <p:cNvSpPr>
                <a:spLocks/>
              </p:cNvSpPr>
              <p:nvPr/>
            </p:nvSpPr>
            <p:spPr bwMode="auto">
              <a:xfrm>
                <a:off x="3849688" y="4137026"/>
                <a:ext cx="23813" cy="30163"/>
              </a:xfrm>
              <a:custGeom>
                <a:avLst/>
                <a:gdLst>
                  <a:gd name="T0" fmla="*/ 4 w 15"/>
                  <a:gd name="T1" fmla="*/ 0 h 19"/>
                  <a:gd name="T2" fmla="*/ 4 w 15"/>
                  <a:gd name="T3" fmla="*/ 0 h 19"/>
                  <a:gd name="T4" fmla="*/ 1 w 15"/>
                  <a:gd name="T5" fmla="*/ 5 h 19"/>
                  <a:gd name="T6" fmla="*/ 0 w 15"/>
                  <a:gd name="T7" fmla="*/ 9 h 19"/>
                  <a:gd name="T8" fmla="*/ 0 w 15"/>
                  <a:gd name="T9" fmla="*/ 9 h 19"/>
                  <a:gd name="T10" fmla="*/ 0 w 15"/>
                  <a:gd name="T11" fmla="*/ 12 h 19"/>
                  <a:gd name="T12" fmla="*/ 0 w 15"/>
                  <a:gd name="T13" fmla="*/ 12 h 19"/>
                  <a:gd name="T14" fmla="*/ 9 w 15"/>
                  <a:gd name="T15" fmla="*/ 18 h 19"/>
                  <a:gd name="T16" fmla="*/ 9 w 15"/>
                  <a:gd name="T17" fmla="*/ 18 h 19"/>
                  <a:gd name="T18" fmla="*/ 9 w 15"/>
                  <a:gd name="T19" fmla="*/ 19 h 19"/>
                  <a:gd name="T20" fmla="*/ 9 w 15"/>
                  <a:gd name="T21" fmla="*/ 19 h 19"/>
                  <a:gd name="T22" fmla="*/ 12 w 15"/>
                  <a:gd name="T23" fmla="*/ 14 h 19"/>
                  <a:gd name="T24" fmla="*/ 15 w 15"/>
                  <a:gd name="T25" fmla="*/ 11 h 19"/>
                  <a:gd name="T26" fmla="*/ 15 w 15"/>
                  <a:gd name="T27" fmla="*/ 11 h 19"/>
                  <a:gd name="T28" fmla="*/ 4 w 15"/>
                  <a:gd name="T29" fmla="*/ 0 h 19"/>
                  <a:gd name="T30" fmla="*/ 4 w 15"/>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19">
                    <a:moveTo>
                      <a:pt x="4" y="0"/>
                    </a:moveTo>
                    <a:lnTo>
                      <a:pt x="4" y="0"/>
                    </a:lnTo>
                    <a:lnTo>
                      <a:pt x="1" y="5"/>
                    </a:lnTo>
                    <a:lnTo>
                      <a:pt x="0" y="9"/>
                    </a:lnTo>
                    <a:lnTo>
                      <a:pt x="0" y="9"/>
                    </a:lnTo>
                    <a:lnTo>
                      <a:pt x="0" y="12"/>
                    </a:lnTo>
                    <a:lnTo>
                      <a:pt x="0" y="12"/>
                    </a:lnTo>
                    <a:lnTo>
                      <a:pt x="9" y="18"/>
                    </a:lnTo>
                    <a:lnTo>
                      <a:pt x="9" y="18"/>
                    </a:lnTo>
                    <a:lnTo>
                      <a:pt x="9" y="19"/>
                    </a:lnTo>
                    <a:lnTo>
                      <a:pt x="9" y="19"/>
                    </a:lnTo>
                    <a:lnTo>
                      <a:pt x="12" y="14"/>
                    </a:lnTo>
                    <a:lnTo>
                      <a:pt x="15" y="11"/>
                    </a:lnTo>
                    <a:lnTo>
                      <a:pt x="15" y="11"/>
                    </a:lnTo>
                    <a:lnTo>
                      <a:pt x="4" y="0"/>
                    </a:lnTo>
                    <a:lnTo>
                      <a:pt x="4" y="0"/>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2" name="Freeform 181">
                <a:extLst>
                  <a:ext uri="{FF2B5EF4-FFF2-40B4-BE49-F238E27FC236}">
                    <a16:creationId xmlns:a16="http://schemas.microsoft.com/office/drawing/2014/main" id="{A5B7A3CB-3E57-AE4E-7167-A5012527CF2D}"/>
                  </a:ext>
                </a:extLst>
              </p:cNvPr>
              <p:cNvSpPr>
                <a:spLocks/>
              </p:cNvSpPr>
              <p:nvPr/>
            </p:nvSpPr>
            <p:spPr bwMode="auto">
              <a:xfrm>
                <a:off x="3854450" y="4070351"/>
                <a:ext cx="76200" cy="92075"/>
              </a:xfrm>
              <a:custGeom>
                <a:avLst/>
                <a:gdLst>
                  <a:gd name="T0" fmla="*/ 44 w 48"/>
                  <a:gd name="T1" fmla="*/ 39 h 58"/>
                  <a:gd name="T2" fmla="*/ 41 w 48"/>
                  <a:gd name="T3" fmla="*/ 35 h 58"/>
                  <a:gd name="T4" fmla="*/ 44 w 48"/>
                  <a:gd name="T5" fmla="*/ 31 h 58"/>
                  <a:gd name="T6" fmla="*/ 44 w 48"/>
                  <a:gd name="T7" fmla="*/ 29 h 58"/>
                  <a:gd name="T8" fmla="*/ 44 w 48"/>
                  <a:gd name="T9" fmla="*/ 25 h 58"/>
                  <a:gd name="T10" fmla="*/ 41 w 48"/>
                  <a:gd name="T11" fmla="*/ 23 h 58"/>
                  <a:gd name="T12" fmla="*/ 30 w 48"/>
                  <a:gd name="T13" fmla="*/ 21 h 58"/>
                  <a:gd name="T14" fmla="*/ 29 w 48"/>
                  <a:gd name="T15" fmla="*/ 19 h 58"/>
                  <a:gd name="T16" fmla="*/ 30 w 48"/>
                  <a:gd name="T17" fmla="*/ 15 h 58"/>
                  <a:gd name="T18" fmla="*/ 29 w 48"/>
                  <a:gd name="T19" fmla="*/ 13 h 58"/>
                  <a:gd name="T20" fmla="*/ 25 w 48"/>
                  <a:gd name="T21" fmla="*/ 9 h 58"/>
                  <a:gd name="T22" fmla="*/ 23 w 48"/>
                  <a:gd name="T23" fmla="*/ 6 h 58"/>
                  <a:gd name="T24" fmla="*/ 20 w 48"/>
                  <a:gd name="T25" fmla="*/ 3 h 58"/>
                  <a:gd name="T26" fmla="*/ 20 w 48"/>
                  <a:gd name="T27" fmla="*/ 2 h 58"/>
                  <a:gd name="T28" fmla="*/ 17 w 48"/>
                  <a:gd name="T29" fmla="*/ 2 h 58"/>
                  <a:gd name="T30" fmla="*/ 13 w 48"/>
                  <a:gd name="T31" fmla="*/ 0 h 58"/>
                  <a:gd name="T32" fmla="*/ 0 w 48"/>
                  <a:gd name="T33" fmla="*/ 4 h 58"/>
                  <a:gd name="T34" fmla="*/ 3 w 48"/>
                  <a:gd name="T35" fmla="*/ 10 h 58"/>
                  <a:gd name="T36" fmla="*/ 6 w 48"/>
                  <a:gd name="T37" fmla="*/ 12 h 58"/>
                  <a:gd name="T38" fmla="*/ 7 w 48"/>
                  <a:gd name="T39" fmla="*/ 19 h 58"/>
                  <a:gd name="T40" fmla="*/ 9 w 48"/>
                  <a:gd name="T41" fmla="*/ 29 h 58"/>
                  <a:gd name="T42" fmla="*/ 6 w 48"/>
                  <a:gd name="T43" fmla="*/ 38 h 58"/>
                  <a:gd name="T44" fmla="*/ 1 w 48"/>
                  <a:gd name="T45" fmla="*/ 42 h 58"/>
                  <a:gd name="T46" fmla="*/ 12 w 48"/>
                  <a:gd name="T47" fmla="*/ 53 h 58"/>
                  <a:gd name="T48" fmla="*/ 12 w 48"/>
                  <a:gd name="T49" fmla="*/ 53 h 58"/>
                  <a:gd name="T50" fmla="*/ 17 w 48"/>
                  <a:gd name="T51" fmla="*/ 56 h 58"/>
                  <a:gd name="T52" fmla="*/ 22 w 48"/>
                  <a:gd name="T53" fmla="*/ 58 h 58"/>
                  <a:gd name="T54" fmla="*/ 42 w 48"/>
                  <a:gd name="T55" fmla="*/ 54 h 58"/>
                  <a:gd name="T56" fmla="*/ 42 w 48"/>
                  <a:gd name="T57" fmla="*/ 51 h 58"/>
                  <a:gd name="T58" fmla="*/ 45 w 48"/>
                  <a:gd name="T59" fmla="*/ 47 h 58"/>
                  <a:gd name="T60" fmla="*/ 47 w 48"/>
                  <a:gd name="T61" fmla="*/ 47 h 58"/>
                  <a:gd name="T62" fmla="*/ 47 w 48"/>
                  <a:gd name="T63" fmla="*/ 44 h 58"/>
                  <a:gd name="T64" fmla="*/ 44 w 48"/>
                  <a:gd name="T65" fmla="*/ 3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58">
                    <a:moveTo>
                      <a:pt x="44" y="39"/>
                    </a:moveTo>
                    <a:lnTo>
                      <a:pt x="44" y="39"/>
                    </a:lnTo>
                    <a:lnTo>
                      <a:pt x="42" y="37"/>
                    </a:lnTo>
                    <a:lnTo>
                      <a:pt x="41" y="35"/>
                    </a:lnTo>
                    <a:lnTo>
                      <a:pt x="42" y="32"/>
                    </a:lnTo>
                    <a:lnTo>
                      <a:pt x="44" y="31"/>
                    </a:lnTo>
                    <a:lnTo>
                      <a:pt x="44" y="31"/>
                    </a:lnTo>
                    <a:lnTo>
                      <a:pt x="44" y="29"/>
                    </a:lnTo>
                    <a:lnTo>
                      <a:pt x="44" y="28"/>
                    </a:lnTo>
                    <a:lnTo>
                      <a:pt x="44" y="25"/>
                    </a:lnTo>
                    <a:lnTo>
                      <a:pt x="44" y="25"/>
                    </a:lnTo>
                    <a:lnTo>
                      <a:pt x="41" y="23"/>
                    </a:lnTo>
                    <a:lnTo>
                      <a:pt x="38" y="22"/>
                    </a:lnTo>
                    <a:lnTo>
                      <a:pt x="30" y="21"/>
                    </a:lnTo>
                    <a:lnTo>
                      <a:pt x="30" y="21"/>
                    </a:lnTo>
                    <a:lnTo>
                      <a:pt x="29" y="19"/>
                    </a:lnTo>
                    <a:lnTo>
                      <a:pt x="30" y="18"/>
                    </a:lnTo>
                    <a:lnTo>
                      <a:pt x="30" y="15"/>
                    </a:lnTo>
                    <a:lnTo>
                      <a:pt x="29" y="13"/>
                    </a:lnTo>
                    <a:lnTo>
                      <a:pt x="29" y="13"/>
                    </a:lnTo>
                    <a:lnTo>
                      <a:pt x="26" y="12"/>
                    </a:lnTo>
                    <a:lnTo>
                      <a:pt x="25" y="9"/>
                    </a:lnTo>
                    <a:lnTo>
                      <a:pt x="25" y="9"/>
                    </a:lnTo>
                    <a:lnTo>
                      <a:pt x="23" y="6"/>
                    </a:lnTo>
                    <a:lnTo>
                      <a:pt x="20" y="3"/>
                    </a:lnTo>
                    <a:lnTo>
                      <a:pt x="20" y="3"/>
                    </a:lnTo>
                    <a:lnTo>
                      <a:pt x="20" y="2"/>
                    </a:lnTo>
                    <a:lnTo>
                      <a:pt x="20" y="2"/>
                    </a:lnTo>
                    <a:lnTo>
                      <a:pt x="17" y="2"/>
                    </a:lnTo>
                    <a:lnTo>
                      <a:pt x="17" y="2"/>
                    </a:lnTo>
                    <a:lnTo>
                      <a:pt x="13" y="0"/>
                    </a:lnTo>
                    <a:lnTo>
                      <a:pt x="13" y="0"/>
                    </a:lnTo>
                    <a:lnTo>
                      <a:pt x="0" y="4"/>
                    </a:lnTo>
                    <a:lnTo>
                      <a:pt x="0" y="4"/>
                    </a:lnTo>
                    <a:lnTo>
                      <a:pt x="1" y="9"/>
                    </a:lnTo>
                    <a:lnTo>
                      <a:pt x="3" y="10"/>
                    </a:lnTo>
                    <a:lnTo>
                      <a:pt x="3" y="10"/>
                    </a:lnTo>
                    <a:lnTo>
                      <a:pt x="6" y="12"/>
                    </a:lnTo>
                    <a:lnTo>
                      <a:pt x="6" y="15"/>
                    </a:lnTo>
                    <a:lnTo>
                      <a:pt x="7" y="19"/>
                    </a:lnTo>
                    <a:lnTo>
                      <a:pt x="7" y="19"/>
                    </a:lnTo>
                    <a:lnTo>
                      <a:pt x="9" y="29"/>
                    </a:lnTo>
                    <a:lnTo>
                      <a:pt x="7" y="35"/>
                    </a:lnTo>
                    <a:lnTo>
                      <a:pt x="6" y="38"/>
                    </a:lnTo>
                    <a:lnTo>
                      <a:pt x="6" y="38"/>
                    </a:lnTo>
                    <a:lnTo>
                      <a:pt x="1" y="42"/>
                    </a:lnTo>
                    <a:lnTo>
                      <a:pt x="1" y="42"/>
                    </a:lnTo>
                    <a:lnTo>
                      <a:pt x="12" y="53"/>
                    </a:lnTo>
                    <a:lnTo>
                      <a:pt x="12" y="53"/>
                    </a:lnTo>
                    <a:lnTo>
                      <a:pt x="12" y="53"/>
                    </a:lnTo>
                    <a:lnTo>
                      <a:pt x="12" y="53"/>
                    </a:lnTo>
                    <a:lnTo>
                      <a:pt x="17" y="56"/>
                    </a:lnTo>
                    <a:lnTo>
                      <a:pt x="22" y="58"/>
                    </a:lnTo>
                    <a:lnTo>
                      <a:pt x="22" y="58"/>
                    </a:lnTo>
                    <a:lnTo>
                      <a:pt x="42" y="54"/>
                    </a:lnTo>
                    <a:lnTo>
                      <a:pt x="42" y="54"/>
                    </a:lnTo>
                    <a:lnTo>
                      <a:pt x="42" y="51"/>
                    </a:lnTo>
                    <a:lnTo>
                      <a:pt x="42" y="51"/>
                    </a:lnTo>
                    <a:lnTo>
                      <a:pt x="44" y="48"/>
                    </a:lnTo>
                    <a:lnTo>
                      <a:pt x="45" y="47"/>
                    </a:lnTo>
                    <a:lnTo>
                      <a:pt x="47" y="47"/>
                    </a:lnTo>
                    <a:lnTo>
                      <a:pt x="47" y="47"/>
                    </a:lnTo>
                    <a:lnTo>
                      <a:pt x="48" y="45"/>
                    </a:lnTo>
                    <a:lnTo>
                      <a:pt x="47" y="44"/>
                    </a:lnTo>
                    <a:lnTo>
                      <a:pt x="44" y="39"/>
                    </a:lnTo>
                    <a:lnTo>
                      <a:pt x="44" y="39"/>
                    </a:lnTo>
                    <a:close/>
                  </a:path>
                </a:pathLst>
              </a:custGeom>
              <a:solidFill>
                <a:srgbClr val="DCDCDC"/>
              </a:solidFill>
              <a:ln w="1588">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3" name="Freeform 182">
                <a:extLst>
                  <a:ext uri="{FF2B5EF4-FFF2-40B4-BE49-F238E27FC236}">
                    <a16:creationId xmlns:a16="http://schemas.microsoft.com/office/drawing/2014/main" id="{1834CC12-AF12-90E7-F28A-6362B7E94C40}"/>
                  </a:ext>
                </a:extLst>
              </p:cNvPr>
              <p:cNvSpPr>
                <a:spLocks/>
              </p:cNvSpPr>
              <p:nvPr/>
            </p:nvSpPr>
            <p:spPr bwMode="auto">
              <a:xfrm>
                <a:off x="4783138" y="4286251"/>
                <a:ext cx="514350" cy="581025"/>
              </a:xfrm>
              <a:custGeom>
                <a:avLst/>
                <a:gdLst>
                  <a:gd name="T0" fmla="*/ 311 w 324"/>
                  <a:gd name="T1" fmla="*/ 99 h 366"/>
                  <a:gd name="T2" fmla="*/ 295 w 324"/>
                  <a:gd name="T3" fmla="*/ 99 h 366"/>
                  <a:gd name="T4" fmla="*/ 277 w 324"/>
                  <a:gd name="T5" fmla="*/ 108 h 366"/>
                  <a:gd name="T6" fmla="*/ 260 w 324"/>
                  <a:gd name="T7" fmla="*/ 124 h 366"/>
                  <a:gd name="T8" fmla="*/ 249 w 324"/>
                  <a:gd name="T9" fmla="*/ 131 h 366"/>
                  <a:gd name="T10" fmla="*/ 233 w 324"/>
                  <a:gd name="T11" fmla="*/ 118 h 366"/>
                  <a:gd name="T12" fmla="*/ 222 w 324"/>
                  <a:gd name="T13" fmla="*/ 124 h 366"/>
                  <a:gd name="T14" fmla="*/ 212 w 324"/>
                  <a:gd name="T15" fmla="*/ 135 h 366"/>
                  <a:gd name="T16" fmla="*/ 193 w 324"/>
                  <a:gd name="T17" fmla="*/ 132 h 366"/>
                  <a:gd name="T18" fmla="*/ 175 w 324"/>
                  <a:gd name="T19" fmla="*/ 125 h 366"/>
                  <a:gd name="T20" fmla="*/ 158 w 324"/>
                  <a:gd name="T21" fmla="*/ 118 h 366"/>
                  <a:gd name="T22" fmla="*/ 139 w 324"/>
                  <a:gd name="T23" fmla="*/ 106 h 366"/>
                  <a:gd name="T24" fmla="*/ 142 w 324"/>
                  <a:gd name="T25" fmla="*/ 86 h 366"/>
                  <a:gd name="T26" fmla="*/ 130 w 324"/>
                  <a:gd name="T27" fmla="*/ 74 h 366"/>
                  <a:gd name="T28" fmla="*/ 126 w 324"/>
                  <a:gd name="T29" fmla="*/ 62 h 366"/>
                  <a:gd name="T30" fmla="*/ 134 w 324"/>
                  <a:gd name="T31" fmla="*/ 51 h 366"/>
                  <a:gd name="T32" fmla="*/ 143 w 324"/>
                  <a:gd name="T33" fmla="*/ 27 h 366"/>
                  <a:gd name="T34" fmla="*/ 126 w 324"/>
                  <a:gd name="T35" fmla="*/ 17 h 366"/>
                  <a:gd name="T36" fmla="*/ 105 w 324"/>
                  <a:gd name="T37" fmla="*/ 10 h 366"/>
                  <a:gd name="T38" fmla="*/ 88 w 324"/>
                  <a:gd name="T39" fmla="*/ 0 h 366"/>
                  <a:gd name="T40" fmla="*/ 70 w 324"/>
                  <a:gd name="T41" fmla="*/ 4 h 366"/>
                  <a:gd name="T42" fmla="*/ 73 w 324"/>
                  <a:gd name="T43" fmla="*/ 19 h 366"/>
                  <a:gd name="T44" fmla="*/ 72 w 324"/>
                  <a:gd name="T45" fmla="*/ 32 h 366"/>
                  <a:gd name="T46" fmla="*/ 82 w 324"/>
                  <a:gd name="T47" fmla="*/ 55 h 366"/>
                  <a:gd name="T48" fmla="*/ 81 w 324"/>
                  <a:gd name="T49" fmla="*/ 67 h 366"/>
                  <a:gd name="T50" fmla="*/ 70 w 324"/>
                  <a:gd name="T51" fmla="*/ 87 h 366"/>
                  <a:gd name="T52" fmla="*/ 54 w 324"/>
                  <a:gd name="T53" fmla="*/ 103 h 366"/>
                  <a:gd name="T54" fmla="*/ 31 w 324"/>
                  <a:gd name="T55" fmla="*/ 111 h 366"/>
                  <a:gd name="T56" fmla="*/ 25 w 324"/>
                  <a:gd name="T57" fmla="*/ 127 h 366"/>
                  <a:gd name="T58" fmla="*/ 34 w 324"/>
                  <a:gd name="T59" fmla="*/ 143 h 366"/>
                  <a:gd name="T60" fmla="*/ 27 w 324"/>
                  <a:gd name="T61" fmla="*/ 154 h 366"/>
                  <a:gd name="T62" fmla="*/ 5 w 324"/>
                  <a:gd name="T63" fmla="*/ 157 h 366"/>
                  <a:gd name="T64" fmla="*/ 18 w 324"/>
                  <a:gd name="T65" fmla="*/ 173 h 366"/>
                  <a:gd name="T66" fmla="*/ 14 w 324"/>
                  <a:gd name="T67" fmla="*/ 178 h 366"/>
                  <a:gd name="T68" fmla="*/ 27 w 324"/>
                  <a:gd name="T69" fmla="*/ 200 h 366"/>
                  <a:gd name="T70" fmla="*/ 48 w 324"/>
                  <a:gd name="T71" fmla="*/ 191 h 366"/>
                  <a:gd name="T72" fmla="*/ 51 w 324"/>
                  <a:gd name="T73" fmla="*/ 210 h 366"/>
                  <a:gd name="T74" fmla="*/ 59 w 324"/>
                  <a:gd name="T75" fmla="*/ 265 h 366"/>
                  <a:gd name="T76" fmla="*/ 67 w 324"/>
                  <a:gd name="T77" fmla="*/ 293 h 366"/>
                  <a:gd name="T78" fmla="*/ 82 w 324"/>
                  <a:gd name="T79" fmla="*/ 335 h 366"/>
                  <a:gd name="T80" fmla="*/ 98 w 324"/>
                  <a:gd name="T81" fmla="*/ 366 h 366"/>
                  <a:gd name="T82" fmla="*/ 117 w 324"/>
                  <a:gd name="T83" fmla="*/ 348 h 366"/>
                  <a:gd name="T84" fmla="*/ 129 w 324"/>
                  <a:gd name="T85" fmla="*/ 338 h 366"/>
                  <a:gd name="T86" fmla="*/ 134 w 324"/>
                  <a:gd name="T87" fmla="*/ 302 h 366"/>
                  <a:gd name="T88" fmla="*/ 134 w 324"/>
                  <a:gd name="T89" fmla="*/ 281 h 366"/>
                  <a:gd name="T90" fmla="*/ 148 w 324"/>
                  <a:gd name="T91" fmla="*/ 264 h 366"/>
                  <a:gd name="T92" fmla="*/ 169 w 324"/>
                  <a:gd name="T93" fmla="*/ 248 h 366"/>
                  <a:gd name="T94" fmla="*/ 196 w 324"/>
                  <a:gd name="T95" fmla="*/ 220 h 366"/>
                  <a:gd name="T96" fmla="*/ 213 w 324"/>
                  <a:gd name="T97" fmla="*/ 201 h 366"/>
                  <a:gd name="T98" fmla="*/ 228 w 324"/>
                  <a:gd name="T99" fmla="*/ 195 h 366"/>
                  <a:gd name="T100" fmla="*/ 235 w 324"/>
                  <a:gd name="T101" fmla="*/ 188 h 366"/>
                  <a:gd name="T102" fmla="*/ 231 w 324"/>
                  <a:gd name="T103" fmla="*/ 170 h 366"/>
                  <a:gd name="T104" fmla="*/ 228 w 324"/>
                  <a:gd name="T105" fmla="*/ 156 h 366"/>
                  <a:gd name="T106" fmla="*/ 229 w 324"/>
                  <a:gd name="T107" fmla="*/ 147 h 366"/>
                  <a:gd name="T108" fmla="*/ 235 w 324"/>
                  <a:gd name="T109" fmla="*/ 140 h 366"/>
                  <a:gd name="T110" fmla="*/ 245 w 324"/>
                  <a:gd name="T111" fmla="*/ 151 h 366"/>
                  <a:gd name="T112" fmla="*/ 268 w 324"/>
                  <a:gd name="T113" fmla="*/ 156 h 366"/>
                  <a:gd name="T114" fmla="*/ 264 w 324"/>
                  <a:gd name="T115" fmla="*/ 179 h 366"/>
                  <a:gd name="T116" fmla="*/ 277 w 324"/>
                  <a:gd name="T117" fmla="*/ 192 h 366"/>
                  <a:gd name="T118" fmla="*/ 283 w 324"/>
                  <a:gd name="T119" fmla="*/ 172 h 366"/>
                  <a:gd name="T120" fmla="*/ 296 w 324"/>
                  <a:gd name="T121" fmla="*/ 147 h 366"/>
                  <a:gd name="T122" fmla="*/ 315 w 324"/>
                  <a:gd name="T123" fmla="*/ 122 h 366"/>
                  <a:gd name="T124" fmla="*/ 324 w 324"/>
                  <a:gd name="T125" fmla="*/ 114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4" h="366">
                    <a:moveTo>
                      <a:pt x="324" y="114"/>
                    </a:moveTo>
                    <a:lnTo>
                      <a:pt x="324" y="109"/>
                    </a:lnTo>
                    <a:lnTo>
                      <a:pt x="324" y="109"/>
                    </a:lnTo>
                    <a:lnTo>
                      <a:pt x="318" y="108"/>
                    </a:lnTo>
                    <a:lnTo>
                      <a:pt x="311" y="108"/>
                    </a:lnTo>
                    <a:lnTo>
                      <a:pt x="311" y="108"/>
                    </a:lnTo>
                    <a:lnTo>
                      <a:pt x="314" y="103"/>
                    </a:lnTo>
                    <a:lnTo>
                      <a:pt x="314" y="100"/>
                    </a:lnTo>
                    <a:lnTo>
                      <a:pt x="311" y="99"/>
                    </a:lnTo>
                    <a:lnTo>
                      <a:pt x="311" y="99"/>
                    </a:lnTo>
                    <a:lnTo>
                      <a:pt x="311" y="96"/>
                    </a:lnTo>
                    <a:lnTo>
                      <a:pt x="311" y="96"/>
                    </a:lnTo>
                    <a:lnTo>
                      <a:pt x="306" y="95"/>
                    </a:lnTo>
                    <a:lnTo>
                      <a:pt x="306" y="95"/>
                    </a:lnTo>
                    <a:lnTo>
                      <a:pt x="303" y="96"/>
                    </a:lnTo>
                    <a:lnTo>
                      <a:pt x="302" y="97"/>
                    </a:lnTo>
                    <a:lnTo>
                      <a:pt x="302" y="97"/>
                    </a:lnTo>
                    <a:lnTo>
                      <a:pt x="295" y="99"/>
                    </a:lnTo>
                    <a:lnTo>
                      <a:pt x="295" y="99"/>
                    </a:lnTo>
                    <a:lnTo>
                      <a:pt x="293" y="96"/>
                    </a:lnTo>
                    <a:lnTo>
                      <a:pt x="293" y="96"/>
                    </a:lnTo>
                    <a:lnTo>
                      <a:pt x="290" y="97"/>
                    </a:lnTo>
                    <a:lnTo>
                      <a:pt x="287" y="99"/>
                    </a:lnTo>
                    <a:lnTo>
                      <a:pt x="284" y="105"/>
                    </a:lnTo>
                    <a:lnTo>
                      <a:pt x="284" y="105"/>
                    </a:lnTo>
                    <a:lnTo>
                      <a:pt x="280" y="106"/>
                    </a:lnTo>
                    <a:lnTo>
                      <a:pt x="277" y="108"/>
                    </a:lnTo>
                    <a:lnTo>
                      <a:pt x="277" y="108"/>
                    </a:lnTo>
                    <a:lnTo>
                      <a:pt x="271" y="115"/>
                    </a:lnTo>
                    <a:lnTo>
                      <a:pt x="267" y="116"/>
                    </a:lnTo>
                    <a:lnTo>
                      <a:pt x="264" y="118"/>
                    </a:lnTo>
                    <a:lnTo>
                      <a:pt x="264" y="118"/>
                    </a:lnTo>
                    <a:lnTo>
                      <a:pt x="260" y="116"/>
                    </a:lnTo>
                    <a:lnTo>
                      <a:pt x="260" y="116"/>
                    </a:lnTo>
                    <a:lnTo>
                      <a:pt x="260" y="124"/>
                    </a:lnTo>
                    <a:lnTo>
                      <a:pt x="260" y="124"/>
                    </a:lnTo>
                    <a:lnTo>
                      <a:pt x="266" y="124"/>
                    </a:lnTo>
                    <a:lnTo>
                      <a:pt x="266" y="124"/>
                    </a:lnTo>
                    <a:lnTo>
                      <a:pt x="264" y="127"/>
                    </a:lnTo>
                    <a:lnTo>
                      <a:pt x="266" y="130"/>
                    </a:lnTo>
                    <a:lnTo>
                      <a:pt x="266" y="130"/>
                    </a:lnTo>
                    <a:lnTo>
                      <a:pt x="260" y="131"/>
                    </a:lnTo>
                    <a:lnTo>
                      <a:pt x="255" y="131"/>
                    </a:lnTo>
                    <a:lnTo>
                      <a:pt x="255" y="131"/>
                    </a:lnTo>
                    <a:lnTo>
                      <a:pt x="249" y="131"/>
                    </a:lnTo>
                    <a:lnTo>
                      <a:pt x="247" y="131"/>
                    </a:lnTo>
                    <a:lnTo>
                      <a:pt x="244" y="132"/>
                    </a:lnTo>
                    <a:lnTo>
                      <a:pt x="244" y="132"/>
                    </a:lnTo>
                    <a:lnTo>
                      <a:pt x="238" y="131"/>
                    </a:lnTo>
                    <a:lnTo>
                      <a:pt x="233" y="130"/>
                    </a:lnTo>
                    <a:lnTo>
                      <a:pt x="233" y="130"/>
                    </a:lnTo>
                    <a:lnTo>
                      <a:pt x="232" y="124"/>
                    </a:lnTo>
                    <a:lnTo>
                      <a:pt x="232" y="121"/>
                    </a:lnTo>
                    <a:lnTo>
                      <a:pt x="233" y="118"/>
                    </a:lnTo>
                    <a:lnTo>
                      <a:pt x="233" y="118"/>
                    </a:lnTo>
                    <a:lnTo>
                      <a:pt x="232" y="115"/>
                    </a:lnTo>
                    <a:lnTo>
                      <a:pt x="231" y="114"/>
                    </a:lnTo>
                    <a:lnTo>
                      <a:pt x="229" y="114"/>
                    </a:lnTo>
                    <a:lnTo>
                      <a:pt x="229" y="114"/>
                    </a:lnTo>
                    <a:lnTo>
                      <a:pt x="226" y="115"/>
                    </a:lnTo>
                    <a:lnTo>
                      <a:pt x="223" y="118"/>
                    </a:lnTo>
                    <a:lnTo>
                      <a:pt x="222" y="124"/>
                    </a:lnTo>
                    <a:lnTo>
                      <a:pt x="222" y="124"/>
                    </a:lnTo>
                    <a:lnTo>
                      <a:pt x="222" y="127"/>
                    </a:lnTo>
                    <a:lnTo>
                      <a:pt x="222" y="130"/>
                    </a:lnTo>
                    <a:lnTo>
                      <a:pt x="223" y="134"/>
                    </a:lnTo>
                    <a:lnTo>
                      <a:pt x="222" y="137"/>
                    </a:lnTo>
                    <a:lnTo>
                      <a:pt x="222" y="137"/>
                    </a:lnTo>
                    <a:lnTo>
                      <a:pt x="216" y="137"/>
                    </a:lnTo>
                    <a:lnTo>
                      <a:pt x="215" y="137"/>
                    </a:lnTo>
                    <a:lnTo>
                      <a:pt x="212" y="135"/>
                    </a:lnTo>
                    <a:lnTo>
                      <a:pt x="212" y="135"/>
                    </a:lnTo>
                    <a:lnTo>
                      <a:pt x="209" y="135"/>
                    </a:lnTo>
                    <a:lnTo>
                      <a:pt x="207" y="135"/>
                    </a:lnTo>
                    <a:lnTo>
                      <a:pt x="201" y="134"/>
                    </a:lnTo>
                    <a:lnTo>
                      <a:pt x="201" y="134"/>
                    </a:lnTo>
                    <a:lnTo>
                      <a:pt x="199" y="134"/>
                    </a:lnTo>
                    <a:lnTo>
                      <a:pt x="199" y="134"/>
                    </a:lnTo>
                    <a:lnTo>
                      <a:pt x="199" y="132"/>
                    </a:lnTo>
                    <a:lnTo>
                      <a:pt x="197" y="131"/>
                    </a:lnTo>
                    <a:lnTo>
                      <a:pt x="193" y="132"/>
                    </a:lnTo>
                    <a:lnTo>
                      <a:pt x="193" y="132"/>
                    </a:lnTo>
                    <a:lnTo>
                      <a:pt x="190" y="131"/>
                    </a:lnTo>
                    <a:lnTo>
                      <a:pt x="187" y="128"/>
                    </a:lnTo>
                    <a:lnTo>
                      <a:pt x="187" y="128"/>
                    </a:lnTo>
                    <a:lnTo>
                      <a:pt x="184" y="125"/>
                    </a:lnTo>
                    <a:lnTo>
                      <a:pt x="181" y="124"/>
                    </a:lnTo>
                    <a:lnTo>
                      <a:pt x="178" y="124"/>
                    </a:lnTo>
                    <a:lnTo>
                      <a:pt x="175" y="125"/>
                    </a:lnTo>
                    <a:lnTo>
                      <a:pt x="175" y="125"/>
                    </a:lnTo>
                    <a:lnTo>
                      <a:pt x="174" y="124"/>
                    </a:lnTo>
                    <a:lnTo>
                      <a:pt x="171" y="125"/>
                    </a:lnTo>
                    <a:lnTo>
                      <a:pt x="171" y="125"/>
                    </a:lnTo>
                    <a:lnTo>
                      <a:pt x="166" y="124"/>
                    </a:lnTo>
                    <a:lnTo>
                      <a:pt x="166" y="124"/>
                    </a:lnTo>
                    <a:lnTo>
                      <a:pt x="165" y="122"/>
                    </a:lnTo>
                    <a:lnTo>
                      <a:pt x="165" y="122"/>
                    </a:lnTo>
                    <a:lnTo>
                      <a:pt x="159" y="119"/>
                    </a:lnTo>
                    <a:lnTo>
                      <a:pt x="158" y="118"/>
                    </a:lnTo>
                    <a:lnTo>
                      <a:pt x="155" y="118"/>
                    </a:lnTo>
                    <a:lnTo>
                      <a:pt x="155" y="118"/>
                    </a:lnTo>
                    <a:lnTo>
                      <a:pt x="149" y="114"/>
                    </a:lnTo>
                    <a:lnTo>
                      <a:pt x="143" y="109"/>
                    </a:lnTo>
                    <a:lnTo>
                      <a:pt x="143" y="109"/>
                    </a:lnTo>
                    <a:lnTo>
                      <a:pt x="140" y="108"/>
                    </a:lnTo>
                    <a:lnTo>
                      <a:pt x="139" y="108"/>
                    </a:lnTo>
                    <a:lnTo>
                      <a:pt x="139" y="106"/>
                    </a:lnTo>
                    <a:lnTo>
                      <a:pt x="139" y="106"/>
                    </a:lnTo>
                    <a:lnTo>
                      <a:pt x="140" y="99"/>
                    </a:lnTo>
                    <a:lnTo>
                      <a:pt x="145" y="93"/>
                    </a:lnTo>
                    <a:lnTo>
                      <a:pt x="145" y="93"/>
                    </a:lnTo>
                    <a:lnTo>
                      <a:pt x="146" y="92"/>
                    </a:lnTo>
                    <a:lnTo>
                      <a:pt x="149" y="92"/>
                    </a:lnTo>
                    <a:lnTo>
                      <a:pt x="149" y="92"/>
                    </a:lnTo>
                    <a:lnTo>
                      <a:pt x="148" y="89"/>
                    </a:lnTo>
                    <a:lnTo>
                      <a:pt x="146" y="87"/>
                    </a:lnTo>
                    <a:lnTo>
                      <a:pt x="142" y="86"/>
                    </a:lnTo>
                    <a:lnTo>
                      <a:pt x="142" y="86"/>
                    </a:lnTo>
                    <a:lnTo>
                      <a:pt x="140" y="84"/>
                    </a:lnTo>
                    <a:lnTo>
                      <a:pt x="139" y="83"/>
                    </a:lnTo>
                    <a:lnTo>
                      <a:pt x="139" y="81"/>
                    </a:lnTo>
                    <a:lnTo>
                      <a:pt x="136" y="80"/>
                    </a:lnTo>
                    <a:lnTo>
                      <a:pt x="136" y="80"/>
                    </a:lnTo>
                    <a:lnTo>
                      <a:pt x="133" y="79"/>
                    </a:lnTo>
                    <a:lnTo>
                      <a:pt x="130" y="74"/>
                    </a:lnTo>
                    <a:lnTo>
                      <a:pt x="130" y="74"/>
                    </a:lnTo>
                    <a:lnTo>
                      <a:pt x="130" y="73"/>
                    </a:lnTo>
                    <a:lnTo>
                      <a:pt x="129" y="73"/>
                    </a:lnTo>
                    <a:lnTo>
                      <a:pt x="127" y="74"/>
                    </a:lnTo>
                    <a:lnTo>
                      <a:pt x="127" y="74"/>
                    </a:lnTo>
                    <a:lnTo>
                      <a:pt x="126" y="68"/>
                    </a:lnTo>
                    <a:lnTo>
                      <a:pt x="126" y="67"/>
                    </a:lnTo>
                    <a:lnTo>
                      <a:pt x="126" y="64"/>
                    </a:lnTo>
                    <a:lnTo>
                      <a:pt x="126" y="64"/>
                    </a:lnTo>
                    <a:lnTo>
                      <a:pt x="126" y="62"/>
                    </a:lnTo>
                    <a:lnTo>
                      <a:pt x="126" y="62"/>
                    </a:lnTo>
                    <a:lnTo>
                      <a:pt x="129" y="62"/>
                    </a:lnTo>
                    <a:lnTo>
                      <a:pt x="132" y="61"/>
                    </a:lnTo>
                    <a:lnTo>
                      <a:pt x="132" y="61"/>
                    </a:lnTo>
                    <a:lnTo>
                      <a:pt x="133" y="60"/>
                    </a:lnTo>
                    <a:lnTo>
                      <a:pt x="134" y="57"/>
                    </a:lnTo>
                    <a:lnTo>
                      <a:pt x="134" y="54"/>
                    </a:lnTo>
                    <a:lnTo>
                      <a:pt x="134" y="51"/>
                    </a:lnTo>
                    <a:lnTo>
                      <a:pt x="134" y="51"/>
                    </a:lnTo>
                    <a:lnTo>
                      <a:pt x="129" y="49"/>
                    </a:lnTo>
                    <a:lnTo>
                      <a:pt x="129" y="49"/>
                    </a:lnTo>
                    <a:lnTo>
                      <a:pt x="130" y="42"/>
                    </a:lnTo>
                    <a:lnTo>
                      <a:pt x="130" y="42"/>
                    </a:lnTo>
                    <a:lnTo>
                      <a:pt x="133" y="41"/>
                    </a:lnTo>
                    <a:lnTo>
                      <a:pt x="136" y="39"/>
                    </a:lnTo>
                    <a:lnTo>
                      <a:pt x="140" y="33"/>
                    </a:lnTo>
                    <a:lnTo>
                      <a:pt x="140" y="33"/>
                    </a:lnTo>
                    <a:lnTo>
                      <a:pt x="143" y="27"/>
                    </a:lnTo>
                    <a:lnTo>
                      <a:pt x="143" y="23"/>
                    </a:lnTo>
                    <a:lnTo>
                      <a:pt x="143" y="20"/>
                    </a:lnTo>
                    <a:lnTo>
                      <a:pt x="143" y="20"/>
                    </a:lnTo>
                    <a:lnTo>
                      <a:pt x="137" y="17"/>
                    </a:lnTo>
                    <a:lnTo>
                      <a:pt x="130" y="14"/>
                    </a:lnTo>
                    <a:lnTo>
                      <a:pt x="130" y="14"/>
                    </a:lnTo>
                    <a:lnTo>
                      <a:pt x="130" y="17"/>
                    </a:lnTo>
                    <a:lnTo>
                      <a:pt x="130" y="17"/>
                    </a:lnTo>
                    <a:lnTo>
                      <a:pt x="126" y="17"/>
                    </a:lnTo>
                    <a:lnTo>
                      <a:pt x="123" y="19"/>
                    </a:lnTo>
                    <a:lnTo>
                      <a:pt x="118" y="22"/>
                    </a:lnTo>
                    <a:lnTo>
                      <a:pt x="114" y="22"/>
                    </a:lnTo>
                    <a:lnTo>
                      <a:pt x="114" y="22"/>
                    </a:lnTo>
                    <a:lnTo>
                      <a:pt x="114" y="19"/>
                    </a:lnTo>
                    <a:lnTo>
                      <a:pt x="114" y="19"/>
                    </a:lnTo>
                    <a:lnTo>
                      <a:pt x="111" y="17"/>
                    </a:lnTo>
                    <a:lnTo>
                      <a:pt x="108" y="14"/>
                    </a:lnTo>
                    <a:lnTo>
                      <a:pt x="105" y="10"/>
                    </a:lnTo>
                    <a:lnTo>
                      <a:pt x="102" y="9"/>
                    </a:lnTo>
                    <a:lnTo>
                      <a:pt x="102" y="9"/>
                    </a:lnTo>
                    <a:lnTo>
                      <a:pt x="99" y="7"/>
                    </a:lnTo>
                    <a:lnTo>
                      <a:pt x="98" y="4"/>
                    </a:lnTo>
                    <a:lnTo>
                      <a:pt x="97" y="1"/>
                    </a:lnTo>
                    <a:lnTo>
                      <a:pt x="95" y="0"/>
                    </a:lnTo>
                    <a:lnTo>
                      <a:pt x="95" y="0"/>
                    </a:lnTo>
                    <a:lnTo>
                      <a:pt x="91" y="0"/>
                    </a:lnTo>
                    <a:lnTo>
                      <a:pt x="88" y="0"/>
                    </a:lnTo>
                    <a:lnTo>
                      <a:pt x="86" y="0"/>
                    </a:lnTo>
                    <a:lnTo>
                      <a:pt x="86" y="0"/>
                    </a:lnTo>
                    <a:lnTo>
                      <a:pt x="82" y="1"/>
                    </a:lnTo>
                    <a:lnTo>
                      <a:pt x="76" y="0"/>
                    </a:lnTo>
                    <a:lnTo>
                      <a:pt x="76" y="0"/>
                    </a:lnTo>
                    <a:lnTo>
                      <a:pt x="76" y="3"/>
                    </a:lnTo>
                    <a:lnTo>
                      <a:pt x="76" y="3"/>
                    </a:lnTo>
                    <a:lnTo>
                      <a:pt x="73" y="3"/>
                    </a:lnTo>
                    <a:lnTo>
                      <a:pt x="70" y="4"/>
                    </a:lnTo>
                    <a:lnTo>
                      <a:pt x="66" y="9"/>
                    </a:lnTo>
                    <a:lnTo>
                      <a:pt x="66" y="9"/>
                    </a:lnTo>
                    <a:lnTo>
                      <a:pt x="65" y="10"/>
                    </a:lnTo>
                    <a:lnTo>
                      <a:pt x="65" y="13"/>
                    </a:lnTo>
                    <a:lnTo>
                      <a:pt x="66" y="14"/>
                    </a:lnTo>
                    <a:lnTo>
                      <a:pt x="67" y="14"/>
                    </a:lnTo>
                    <a:lnTo>
                      <a:pt x="67" y="14"/>
                    </a:lnTo>
                    <a:lnTo>
                      <a:pt x="70" y="17"/>
                    </a:lnTo>
                    <a:lnTo>
                      <a:pt x="73" y="19"/>
                    </a:lnTo>
                    <a:lnTo>
                      <a:pt x="73" y="19"/>
                    </a:lnTo>
                    <a:lnTo>
                      <a:pt x="76" y="20"/>
                    </a:lnTo>
                    <a:lnTo>
                      <a:pt x="76" y="20"/>
                    </a:lnTo>
                    <a:lnTo>
                      <a:pt x="75" y="22"/>
                    </a:lnTo>
                    <a:lnTo>
                      <a:pt x="75" y="22"/>
                    </a:lnTo>
                    <a:lnTo>
                      <a:pt x="79" y="25"/>
                    </a:lnTo>
                    <a:lnTo>
                      <a:pt x="79" y="25"/>
                    </a:lnTo>
                    <a:lnTo>
                      <a:pt x="75" y="27"/>
                    </a:lnTo>
                    <a:lnTo>
                      <a:pt x="72" y="32"/>
                    </a:lnTo>
                    <a:lnTo>
                      <a:pt x="72" y="32"/>
                    </a:lnTo>
                    <a:lnTo>
                      <a:pt x="72" y="35"/>
                    </a:lnTo>
                    <a:lnTo>
                      <a:pt x="73" y="39"/>
                    </a:lnTo>
                    <a:lnTo>
                      <a:pt x="73" y="39"/>
                    </a:lnTo>
                    <a:lnTo>
                      <a:pt x="73" y="45"/>
                    </a:lnTo>
                    <a:lnTo>
                      <a:pt x="73" y="48"/>
                    </a:lnTo>
                    <a:lnTo>
                      <a:pt x="73" y="51"/>
                    </a:lnTo>
                    <a:lnTo>
                      <a:pt x="73" y="51"/>
                    </a:lnTo>
                    <a:lnTo>
                      <a:pt x="82" y="55"/>
                    </a:lnTo>
                    <a:lnTo>
                      <a:pt x="82" y="55"/>
                    </a:lnTo>
                    <a:lnTo>
                      <a:pt x="83" y="60"/>
                    </a:lnTo>
                    <a:lnTo>
                      <a:pt x="83" y="60"/>
                    </a:lnTo>
                    <a:lnTo>
                      <a:pt x="89" y="61"/>
                    </a:lnTo>
                    <a:lnTo>
                      <a:pt x="89" y="61"/>
                    </a:lnTo>
                    <a:lnTo>
                      <a:pt x="88" y="62"/>
                    </a:lnTo>
                    <a:lnTo>
                      <a:pt x="85" y="64"/>
                    </a:lnTo>
                    <a:lnTo>
                      <a:pt x="82" y="65"/>
                    </a:lnTo>
                    <a:lnTo>
                      <a:pt x="81" y="67"/>
                    </a:lnTo>
                    <a:lnTo>
                      <a:pt x="81" y="67"/>
                    </a:lnTo>
                    <a:lnTo>
                      <a:pt x="81" y="76"/>
                    </a:lnTo>
                    <a:lnTo>
                      <a:pt x="81" y="76"/>
                    </a:lnTo>
                    <a:lnTo>
                      <a:pt x="76" y="80"/>
                    </a:lnTo>
                    <a:lnTo>
                      <a:pt x="73" y="81"/>
                    </a:lnTo>
                    <a:lnTo>
                      <a:pt x="73" y="84"/>
                    </a:lnTo>
                    <a:lnTo>
                      <a:pt x="73" y="84"/>
                    </a:lnTo>
                    <a:lnTo>
                      <a:pt x="72" y="86"/>
                    </a:lnTo>
                    <a:lnTo>
                      <a:pt x="70" y="87"/>
                    </a:lnTo>
                    <a:lnTo>
                      <a:pt x="67" y="89"/>
                    </a:lnTo>
                    <a:lnTo>
                      <a:pt x="67" y="90"/>
                    </a:lnTo>
                    <a:lnTo>
                      <a:pt x="67" y="90"/>
                    </a:lnTo>
                    <a:lnTo>
                      <a:pt x="65" y="93"/>
                    </a:lnTo>
                    <a:lnTo>
                      <a:pt x="63" y="97"/>
                    </a:lnTo>
                    <a:lnTo>
                      <a:pt x="63" y="97"/>
                    </a:lnTo>
                    <a:lnTo>
                      <a:pt x="59" y="100"/>
                    </a:lnTo>
                    <a:lnTo>
                      <a:pt x="56" y="102"/>
                    </a:lnTo>
                    <a:lnTo>
                      <a:pt x="54" y="103"/>
                    </a:lnTo>
                    <a:lnTo>
                      <a:pt x="54" y="103"/>
                    </a:lnTo>
                    <a:lnTo>
                      <a:pt x="51" y="109"/>
                    </a:lnTo>
                    <a:lnTo>
                      <a:pt x="48" y="112"/>
                    </a:lnTo>
                    <a:lnTo>
                      <a:pt x="48" y="112"/>
                    </a:lnTo>
                    <a:lnTo>
                      <a:pt x="38" y="114"/>
                    </a:lnTo>
                    <a:lnTo>
                      <a:pt x="38" y="114"/>
                    </a:lnTo>
                    <a:lnTo>
                      <a:pt x="35" y="109"/>
                    </a:lnTo>
                    <a:lnTo>
                      <a:pt x="35" y="109"/>
                    </a:lnTo>
                    <a:lnTo>
                      <a:pt x="31" y="111"/>
                    </a:lnTo>
                    <a:lnTo>
                      <a:pt x="28" y="114"/>
                    </a:lnTo>
                    <a:lnTo>
                      <a:pt x="28" y="114"/>
                    </a:lnTo>
                    <a:lnTo>
                      <a:pt x="27" y="116"/>
                    </a:lnTo>
                    <a:lnTo>
                      <a:pt x="24" y="119"/>
                    </a:lnTo>
                    <a:lnTo>
                      <a:pt x="24" y="119"/>
                    </a:lnTo>
                    <a:lnTo>
                      <a:pt x="22" y="122"/>
                    </a:lnTo>
                    <a:lnTo>
                      <a:pt x="24" y="125"/>
                    </a:lnTo>
                    <a:lnTo>
                      <a:pt x="24" y="125"/>
                    </a:lnTo>
                    <a:lnTo>
                      <a:pt x="25" y="127"/>
                    </a:lnTo>
                    <a:lnTo>
                      <a:pt x="28" y="130"/>
                    </a:lnTo>
                    <a:lnTo>
                      <a:pt x="28" y="130"/>
                    </a:lnTo>
                    <a:lnTo>
                      <a:pt x="27" y="135"/>
                    </a:lnTo>
                    <a:lnTo>
                      <a:pt x="27" y="135"/>
                    </a:lnTo>
                    <a:lnTo>
                      <a:pt x="28" y="137"/>
                    </a:lnTo>
                    <a:lnTo>
                      <a:pt x="31" y="138"/>
                    </a:lnTo>
                    <a:lnTo>
                      <a:pt x="32" y="140"/>
                    </a:lnTo>
                    <a:lnTo>
                      <a:pt x="34" y="143"/>
                    </a:lnTo>
                    <a:lnTo>
                      <a:pt x="34" y="143"/>
                    </a:lnTo>
                    <a:lnTo>
                      <a:pt x="35" y="149"/>
                    </a:lnTo>
                    <a:lnTo>
                      <a:pt x="35" y="151"/>
                    </a:lnTo>
                    <a:lnTo>
                      <a:pt x="35" y="156"/>
                    </a:lnTo>
                    <a:lnTo>
                      <a:pt x="35" y="156"/>
                    </a:lnTo>
                    <a:lnTo>
                      <a:pt x="34" y="156"/>
                    </a:lnTo>
                    <a:lnTo>
                      <a:pt x="32" y="156"/>
                    </a:lnTo>
                    <a:lnTo>
                      <a:pt x="30" y="153"/>
                    </a:lnTo>
                    <a:lnTo>
                      <a:pt x="30" y="153"/>
                    </a:lnTo>
                    <a:lnTo>
                      <a:pt x="27" y="154"/>
                    </a:lnTo>
                    <a:lnTo>
                      <a:pt x="24" y="156"/>
                    </a:lnTo>
                    <a:lnTo>
                      <a:pt x="24" y="156"/>
                    </a:lnTo>
                    <a:lnTo>
                      <a:pt x="18" y="154"/>
                    </a:lnTo>
                    <a:lnTo>
                      <a:pt x="12" y="154"/>
                    </a:lnTo>
                    <a:lnTo>
                      <a:pt x="12" y="154"/>
                    </a:lnTo>
                    <a:lnTo>
                      <a:pt x="11" y="154"/>
                    </a:lnTo>
                    <a:lnTo>
                      <a:pt x="9" y="157"/>
                    </a:lnTo>
                    <a:lnTo>
                      <a:pt x="9" y="157"/>
                    </a:lnTo>
                    <a:lnTo>
                      <a:pt x="5" y="157"/>
                    </a:lnTo>
                    <a:lnTo>
                      <a:pt x="0" y="160"/>
                    </a:lnTo>
                    <a:lnTo>
                      <a:pt x="0" y="162"/>
                    </a:lnTo>
                    <a:lnTo>
                      <a:pt x="0" y="162"/>
                    </a:lnTo>
                    <a:lnTo>
                      <a:pt x="8" y="162"/>
                    </a:lnTo>
                    <a:lnTo>
                      <a:pt x="8" y="162"/>
                    </a:lnTo>
                    <a:lnTo>
                      <a:pt x="9" y="166"/>
                    </a:lnTo>
                    <a:lnTo>
                      <a:pt x="11" y="169"/>
                    </a:lnTo>
                    <a:lnTo>
                      <a:pt x="18" y="173"/>
                    </a:lnTo>
                    <a:lnTo>
                      <a:pt x="18" y="173"/>
                    </a:lnTo>
                    <a:lnTo>
                      <a:pt x="21" y="173"/>
                    </a:lnTo>
                    <a:lnTo>
                      <a:pt x="24" y="173"/>
                    </a:lnTo>
                    <a:lnTo>
                      <a:pt x="25" y="173"/>
                    </a:lnTo>
                    <a:lnTo>
                      <a:pt x="27" y="175"/>
                    </a:lnTo>
                    <a:lnTo>
                      <a:pt x="27" y="175"/>
                    </a:lnTo>
                    <a:lnTo>
                      <a:pt x="22" y="178"/>
                    </a:lnTo>
                    <a:lnTo>
                      <a:pt x="16" y="179"/>
                    </a:lnTo>
                    <a:lnTo>
                      <a:pt x="16" y="179"/>
                    </a:lnTo>
                    <a:lnTo>
                      <a:pt x="14" y="178"/>
                    </a:lnTo>
                    <a:lnTo>
                      <a:pt x="12" y="178"/>
                    </a:lnTo>
                    <a:lnTo>
                      <a:pt x="12" y="179"/>
                    </a:lnTo>
                    <a:lnTo>
                      <a:pt x="12" y="179"/>
                    </a:lnTo>
                    <a:lnTo>
                      <a:pt x="15" y="184"/>
                    </a:lnTo>
                    <a:lnTo>
                      <a:pt x="15" y="184"/>
                    </a:lnTo>
                    <a:lnTo>
                      <a:pt x="21" y="191"/>
                    </a:lnTo>
                    <a:lnTo>
                      <a:pt x="25" y="197"/>
                    </a:lnTo>
                    <a:lnTo>
                      <a:pt x="25" y="197"/>
                    </a:lnTo>
                    <a:lnTo>
                      <a:pt x="27" y="200"/>
                    </a:lnTo>
                    <a:lnTo>
                      <a:pt x="30" y="201"/>
                    </a:lnTo>
                    <a:lnTo>
                      <a:pt x="34" y="201"/>
                    </a:lnTo>
                    <a:lnTo>
                      <a:pt x="37" y="201"/>
                    </a:lnTo>
                    <a:lnTo>
                      <a:pt x="37" y="201"/>
                    </a:lnTo>
                    <a:lnTo>
                      <a:pt x="41" y="198"/>
                    </a:lnTo>
                    <a:lnTo>
                      <a:pt x="46" y="197"/>
                    </a:lnTo>
                    <a:lnTo>
                      <a:pt x="46" y="197"/>
                    </a:lnTo>
                    <a:lnTo>
                      <a:pt x="47" y="194"/>
                    </a:lnTo>
                    <a:lnTo>
                      <a:pt x="48" y="191"/>
                    </a:lnTo>
                    <a:lnTo>
                      <a:pt x="48" y="185"/>
                    </a:lnTo>
                    <a:lnTo>
                      <a:pt x="48" y="185"/>
                    </a:lnTo>
                    <a:lnTo>
                      <a:pt x="50" y="191"/>
                    </a:lnTo>
                    <a:lnTo>
                      <a:pt x="50" y="191"/>
                    </a:lnTo>
                    <a:lnTo>
                      <a:pt x="53" y="192"/>
                    </a:lnTo>
                    <a:lnTo>
                      <a:pt x="53" y="192"/>
                    </a:lnTo>
                    <a:lnTo>
                      <a:pt x="53" y="203"/>
                    </a:lnTo>
                    <a:lnTo>
                      <a:pt x="53" y="203"/>
                    </a:lnTo>
                    <a:lnTo>
                      <a:pt x="51" y="210"/>
                    </a:lnTo>
                    <a:lnTo>
                      <a:pt x="51" y="216"/>
                    </a:lnTo>
                    <a:lnTo>
                      <a:pt x="51" y="216"/>
                    </a:lnTo>
                    <a:lnTo>
                      <a:pt x="51" y="227"/>
                    </a:lnTo>
                    <a:lnTo>
                      <a:pt x="51" y="233"/>
                    </a:lnTo>
                    <a:lnTo>
                      <a:pt x="53" y="239"/>
                    </a:lnTo>
                    <a:lnTo>
                      <a:pt x="53" y="239"/>
                    </a:lnTo>
                    <a:lnTo>
                      <a:pt x="56" y="264"/>
                    </a:lnTo>
                    <a:lnTo>
                      <a:pt x="56" y="264"/>
                    </a:lnTo>
                    <a:lnTo>
                      <a:pt x="59" y="265"/>
                    </a:lnTo>
                    <a:lnTo>
                      <a:pt x="59" y="267"/>
                    </a:lnTo>
                    <a:lnTo>
                      <a:pt x="60" y="273"/>
                    </a:lnTo>
                    <a:lnTo>
                      <a:pt x="60" y="273"/>
                    </a:lnTo>
                    <a:lnTo>
                      <a:pt x="60" y="275"/>
                    </a:lnTo>
                    <a:lnTo>
                      <a:pt x="62" y="277"/>
                    </a:lnTo>
                    <a:lnTo>
                      <a:pt x="63" y="280"/>
                    </a:lnTo>
                    <a:lnTo>
                      <a:pt x="65" y="283"/>
                    </a:lnTo>
                    <a:lnTo>
                      <a:pt x="65" y="283"/>
                    </a:lnTo>
                    <a:lnTo>
                      <a:pt x="67" y="293"/>
                    </a:lnTo>
                    <a:lnTo>
                      <a:pt x="67" y="293"/>
                    </a:lnTo>
                    <a:lnTo>
                      <a:pt x="69" y="300"/>
                    </a:lnTo>
                    <a:lnTo>
                      <a:pt x="70" y="308"/>
                    </a:lnTo>
                    <a:lnTo>
                      <a:pt x="70" y="308"/>
                    </a:lnTo>
                    <a:lnTo>
                      <a:pt x="75" y="318"/>
                    </a:lnTo>
                    <a:lnTo>
                      <a:pt x="81" y="327"/>
                    </a:lnTo>
                    <a:lnTo>
                      <a:pt x="81" y="327"/>
                    </a:lnTo>
                    <a:lnTo>
                      <a:pt x="81" y="331"/>
                    </a:lnTo>
                    <a:lnTo>
                      <a:pt x="82" y="335"/>
                    </a:lnTo>
                    <a:lnTo>
                      <a:pt x="82" y="335"/>
                    </a:lnTo>
                    <a:lnTo>
                      <a:pt x="85" y="343"/>
                    </a:lnTo>
                    <a:lnTo>
                      <a:pt x="86" y="345"/>
                    </a:lnTo>
                    <a:lnTo>
                      <a:pt x="85" y="350"/>
                    </a:lnTo>
                    <a:lnTo>
                      <a:pt x="85" y="350"/>
                    </a:lnTo>
                    <a:lnTo>
                      <a:pt x="91" y="360"/>
                    </a:lnTo>
                    <a:lnTo>
                      <a:pt x="91" y="360"/>
                    </a:lnTo>
                    <a:lnTo>
                      <a:pt x="94" y="363"/>
                    </a:lnTo>
                    <a:lnTo>
                      <a:pt x="98" y="366"/>
                    </a:lnTo>
                    <a:lnTo>
                      <a:pt x="102" y="366"/>
                    </a:lnTo>
                    <a:lnTo>
                      <a:pt x="102" y="366"/>
                    </a:lnTo>
                    <a:lnTo>
                      <a:pt x="105" y="364"/>
                    </a:lnTo>
                    <a:lnTo>
                      <a:pt x="107" y="362"/>
                    </a:lnTo>
                    <a:lnTo>
                      <a:pt x="110" y="356"/>
                    </a:lnTo>
                    <a:lnTo>
                      <a:pt x="110" y="356"/>
                    </a:lnTo>
                    <a:lnTo>
                      <a:pt x="114" y="353"/>
                    </a:lnTo>
                    <a:lnTo>
                      <a:pt x="117" y="350"/>
                    </a:lnTo>
                    <a:lnTo>
                      <a:pt x="117" y="348"/>
                    </a:lnTo>
                    <a:lnTo>
                      <a:pt x="117" y="348"/>
                    </a:lnTo>
                    <a:lnTo>
                      <a:pt x="118" y="347"/>
                    </a:lnTo>
                    <a:lnTo>
                      <a:pt x="118" y="347"/>
                    </a:lnTo>
                    <a:lnTo>
                      <a:pt x="121" y="340"/>
                    </a:lnTo>
                    <a:lnTo>
                      <a:pt x="121" y="340"/>
                    </a:lnTo>
                    <a:lnTo>
                      <a:pt x="123" y="340"/>
                    </a:lnTo>
                    <a:lnTo>
                      <a:pt x="124" y="338"/>
                    </a:lnTo>
                    <a:lnTo>
                      <a:pt x="129" y="338"/>
                    </a:lnTo>
                    <a:lnTo>
                      <a:pt x="129" y="338"/>
                    </a:lnTo>
                    <a:lnTo>
                      <a:pt x="129" y="329"/>
                    </a:lnTo>
                    <a:lnTo>
                      <a:pt x="129" y="319"/>
                    </a:lnTo>
                    <a:lnTo>
                      <a:pt x="129" y="319"/>
                    </a:lnTo>
                    <a:lnTo>
                      <a:pt x="130" y="318"/>
                    </a:lnTo>
                    <a:lnTo>
                      <a:pt x="130" y="315"/>
                    </a:lnTo>
                    <a:lnTo>
                      <a:pt x="133" y="312"/>
                    </a:lnTo>
                    <a:lnTo>
                      <a:pt x="133" y="312"/>
                    </a:lnTo>
                    <a:lnTo>
                      <a:pt x="134" y="306"/>
                    </a:lnTo>
                    <a:lnTo>
                      <a:pt x="134" y="302"/>
                    </a:lnTo>
                    <a:lnTo>
                      <a:pt x="134" y="302"/>
                    </a:lnTo>
                    <a:lnTo>
                      <a:pt x="134" y="300"/>
                    </a:lnTo>
                    <a:lnTo>
                      <a:pt x="134" y="297"/>
                    </a:lnTo>
                    <a:lnTo>
                      <a:pt x="134" y="296"/>
                    </a:lnTo>
                    <a:lnTo>
                      <a:pt x="134" y="294"/>
                    </a:lnTo>
                    <a:lnTo>
                      <a:pt x="134" y="294"/>
                    </a:lnTo>
                    <a:lnTo>
                      <a:pt x="134" y="287"/>
                    </a:lnTo>
                    <a:lnTo>
                      <a:pt x="134" y="281"/>
                    </a:lnTo>
                    <a:lnTo>
                      <a:pt x="134" y="281"/>
                    </a:lnTo>
                    <a:lnTo>
                      <a:pt x="133" y="277"/>
                    </a:lnTo>
                    <a:lnTo>
                      <a:pt x="134" y="273"/>
                    </a:lnTo>
                    <a:lnTo>
                      <a:pt x="137" y="270"/>
                    </a:lnTo>
                    <a:lnTo>
                      <a:pt x="140" y="268"/>
                    </a:lnTo>
                    <a:lnTo>
                      <a:pt x="140" y="268"/>
                    </a:lnTo>
                    <a:lnTo>
                      <a:pt x="143" y="271"/>
                    </a:lnTo>
                    <a:lnTo>
                      <a:pt x="143" y="271"/>
                    </a:lnTo>
                    <a:lnTo>
                      <a:pt x="148" y="264"/>
                    </a:lnTo>
                    <a:lnTo>
                      <a:pt x="148" y="264"/>
                    </a:lnTo>
                    <a:lnTo>
                      <a:pt x="153" y="262"/>
                    </a:lnTo>
                    <a:lnTo>
                      <a:pt x="155" y="262"/>
                    </a:lnTo>
                    <a:lnTo>
                      <a:pt x="158" y="261"/>
                    </a:lnTo>
                    <a:lnTo>
                      <a:pt x="158" y="261"/>
                    </a:lnTo>
                    <a:lnTo>
                      <a:pt x="159" y="258"/>
                    </a:lnTo>
                    <a:lnTo>
                      <a:pt x="161" y="254"/>
                    </a:lnTo>
                    <a:lnTo>
                      <a:pt x="161" y="254"/>
                    </a:lnTo>
                    <a:lnTo>
                      <a:pt x="166" y="251"/>
                    </a:lnTo>
                    <a:lnTo>
                      <a:pt x="169" y="248"/>
                    </a:lnTo>
                    <a:lnTo>
                      <a:pt x="171" y="246"/>
                    </a:lnTo>
                    <a:lnTo>
                      <a:pt x="171" y="246"/>
                    </a:lnTo>
                    <a:lnTo>
                      <a:pt x="177" y="242"/>
                    </a:lnTo>
                    <a:lnTo>
                      <a:pt x="181" y="238"/>
                    </a:lnTo>
                    <a:lnTo>
                      <a:pt x="181" y="238"/>
                    </a:lnTo>
                    <a:lnTo>
                      <a:pt x="187" y="232"/>
                    </a:lnTo>
                    <a:lnTo>
                      <a:pt x="193" y="224"/>
                    </a:lnTo>
                    <a:lnTo>
                      <a:pt x="193" y="224"/>
                    </a:lnTo>
                    <a:lnTo>
                      <a:pt x="196" y="220"/>
                    </a:lnTo>
                    <a:lnTo>
                      <a:pt x="196" y="220"/>
                    </a:lnTo>
                    <a:lnTo>
                      <a:pt x="203" y="220"/>
                    </a:lnTo>
                    <a:lnTo>
                      <a:pt x="203" y="220"/>
                    </a:lnTo>
                    <a:lnTo>
                      <a:pt x="209" y="214"/>
                    </a:lnTo>
                    <a:lnTo>
                      <a:pt x="212" y="211"/>
                    </a:lnTo>
                    <a:lnTo>
                      <a:pt x="213" y="208"/>
                    </a:lnTo>
                    <a:lnTo>
                      <a:pt x="213" y="208"/>
                    </a:lnTo>
                    <a:lnTo>
                      <a:pt x="213" y="201"/>
                    </a:lnTo>
                    <a:lnTo>
                      <a:pt x="213" y="201"/>
                    </a:lnTo>
                    <a:lnTo>
                      <a:pt x="216" y="198"/>
                    </a:lnTo>
                    <a:lnTo>
                      <a:pt x="219" y="197"/>
                    </a:lnTo>
                    <a:lnTo>
                      <a:pt x="223" y="195"/>
                    </a:lnTo>
                    <a:lnTo>
                      <a:pt x="225" y="192"/>
                    </a:lnTo>
                    <a:lnTo>
                      <a:pt x="225" y="192"/>
                    </a:lnTo>
                    <a:lnTo>
                      <a:pt x="226" y="192"/>
                    </a:lnTo>
                    <a:lnTo>
                      <a:pt x="226" y="192"/>
                    </a:lnTo>
                    <a:lnTo>
                      <a:pt x="228" y="195"/>
                    </a:lnTo>
                    <a:lnTo>
                      <a:pt x="228" y="195"/>
                    </a:lnTo>
                    <a:lnTo>
                      <a:pt x="231" y="197"/>
                    </a:lnTo>
                    <a:lnTo>
                      <a:pt x="231" y="197"/>
                    </a:lnTo>
                    <a:lnTo>
                      <a:pt x="235" y="195"/>
                    </a:lnTo>
                    <a:lnTo>
                      <a:pt x="235" y="195"/>
                    </a:lnTo>
                    <a:lnTo>
                      <a:pt x="233" y="194"/>
                    </a:lnTo>
                    <a:lnTo>
                      <a:pt x="233" y="194"/>
                    </a:lnTo>
                    <a:lnTo>
                      <a:pt x="235" y="192"/>
                    </a:lnTo>
                    <a:lnTo>
                      <a:pt x="236" y="191"/>
                    </a:lnTo>
                    <a:lnTo>
                      <a:pt x="235" y="188"/>
                    </a:lnTo>
                    <a:lnTo>
                      <a:pt x="235" y="188"/>
                    </a:lnTo>
                    <a:lnTo>
                      <a:pt x="233" y="184"/>
                    </a:lnTo>
                    <a:lnTo>
                      <a:pt x="233" y="179"/>
                    </a:lnTo>
                    <a:lnTo>
                      <a:pt x="233" y="179"/>
                    </a:lnTo>
                    <a:lnTo>
                      <a:pt x="233" y="176"/>
                    </a:lnTo>
                    <a:lnTo>
                      <a:pt x="232" y="175"/>
                    </a:lnTo>
                    <a:lnTo>
                      <a:pt x="231" y="173"/>
                    </a:lnTo>
                    <a:lnTo>
                      <a:pt x="231" y="170"/>
                    </a:lnTo>
                    <a:lnTo>
                      <a:pt x="231" y="170"/>
                    </a:lnTo>
                    <a:lnTo>
                      <a:pt x="232" y="168"/>
                    </a:lnTo>
                    <a:lnTo>
                      <a:pt x="232" y="163"/>
                    </a:lnTo>
                    <a:lnTo>
                      <a:pt x="232" y="163"/>
                    </a:lnTo>
                    <a:lnTo>
                      <a:pt x="231" y="162"/>
                    </a:lnTo>
                    <a:lnTo>
                      <a:pt x="228" y="160"/>
                    </a:lnTo>
                    <a:lnTo>
                      <a:pt x="225" y="159"/>
                    </a:lnTo>
                    <a:lnTo>
                      <a:pt x="223" y="157"/>
                    </a:lnTo>
                    <a:lnTo>
                      <a:pt x="223" y="157"/>
                    </a:lnTo>
                    <a:lnTo>
                      <a:pt x="228" y="156"/>
                    </a:lnTo>
                    <a:lnTo>
                      <a:pt x="228" y="156"/>
                    </a:lnTo>
                    <a:lnTo>
                      <a:pt x="228" y="153"/>
                    </a:lnTo>
                    <a:lnTo>
                      <a:pt x="228" y="153"/>
                    </a:lnTo>
                    <a:lnTo>
                      <a:pt x="231" y="153"/>
                    </a:lnTo>
                    <a:lnTo>
                      <a:pt x="233" y="151"/>
                    </a:lnTo>
                    <a:lnTo>
                      <a:pt x="233" y="151"/>
                    </a:lnTo>
                    <a:lnTo>
                      <a:pt x="231" y="147"/>
                    </a:lnTo>
                    <a:lnTo>
                      <a:pt x="231" y="147"/>
                    </a:lnTo>
                    <a:lnTo>
                      <a:pt x="229" y="147"/>
                    </a:lnTo>
                    <a:lnTo>
                      <a:pt x="229" y="147"/>
                    </a:lnTo>
                    <a:lnTo>
                      <a:pt x="225" y="143"/>
                    </a:lnTo>
                    <a:lnTo>
                      <a:pt x="225" y="143"/>
                    </a:lnTo>
                    <a:lnTo>
                      <a:pt x="228" y="137"/>
                    </a:lnTo>
                    <a:lnTo>
                      <a:pt x="228" y="137"/>
                    </a:lnTo>
                    <a:lnTo>
                      <a:pt x="231" y="141"/>
                    </a:lnTo>
                    <a:lnTo>
                      <a:pt x="231" y="141"/>
                    </a:lnTo>
                    <a:lnTo>
                      <a:pt x="235" y="140"/>
                    </a:lnTo>
                    <a:lnTo>
                      <a:pt x="235" y="140"/>
                    </a:lnTo>
                    <a:lnTo>
                      <a:pt x="236" y="141"/>
                    </a:lnTo>
                    <a:lnTo>
                      <a:pt x="239" y="143"/>
                    </a:lnTo>
                    <a:lnTo>
                      <a:pt x="239" y="143"/>
                    </a:lnTo>
                    <a:lnTo>
                      <a:pt x="242" y="141"/>
                    </a:lnTo>
                    <a:lnTo>
                      <a:pt x="242" y="141"/>
                    </a:lnTo>
                    <a:lnTo>
                      <a:pt x="241" y="144"/>
                    </a:lnTo>
                    <a:lnTo>
                      <a:pt x="241" y="149"/>
                    </a:lnTo>
                    <a:lnTo>
                      <a:pt x="241" y="149"/>
                    </a:lnTo>
                    <a:lnTo>
                      <a:pt x="245" y="151"/>
                    </a:lnTo>
                    <a:lnTo>
                      <a:pt x="247" y="153"/>
                    </a:lnTo>
                    <a:lnTo>
                      <a:pt x="249" y="153"/>
                    </a:lnTo>
                    <a:lnTo>
                      <a:pt x="249" y="153"/>
                    </a:lnTo>
                    <a:lnTo>
                      <a:pt x="258" y="151"/>
                    </a:lnTo>
                    <a:lnTo>
                      <a:pt x="268" y="151"/>
                    </a:lnTo>
                    <a:lnTo>
                      <a:pt x="268" y="151"/>
                    </a:lnTo>
                    <a:lnTo>
                      <a:pt x="270" y="153"/>
                    </a:lnTo>
                    <a:lnTo>
                      <a:pt x="270" y="153"/>
                    </a:lnTo>
                    <a:lnTo>
                      <a:pt x="268" y="156"/>
                    </a:lnTo>
                    <a:lnTo>
                      <a:pt x="267" y="160"/>
                    </a:lnTo>
                    <a:lnTo>
                      <a:pt x="267" y="160"/>
                    </a:lnTo>
                    <a:lnTo>
                      <a:pt x="258" y="165"/>
                    </a:lnTo>
                    <a:lnTo>
                      <a:pt x="258" y="165"/>
                    </a:lnTo>
                    <a:lnTo>
                      <a:pt x="258" y="169"/>
                    </a:lnTo>
                    <a:lnTo>
                      <a:pt x="258" y="172"/>
                    </a:lnTo>
                    <a:lnTo>
                      <a:pt x="260" y="178"/>
                    </a:lnTo>
                    <a:lnTo>
                      <a:pt x="260" y="178"/>
                    </a:lnTo>
                    <a:lnTo>
                      <a:pt x="264" y="179"/>
                    </a:lnTo>
                    <a:lnTo>
                      <a:pt x="264" y="179"/>
                    </a:lnTo>
                    <a:lnTo>
                      <a:pt x="266" y="178"/>
                    </a:lnTo>
                    <a:lnTo>
                      <a:pt x="267" y="178"/>
                    </a:lnTo>
                    <a:lnTo>
                      <a:pt x="271" y="176"/>
                    </a:lnTo>
                    <a:lnTo>
                      <a:pt x="271" y="176"/>
                    </a:lnTo>
                    <a:lnTo>
                      <a:pt x="273" y="184"/>
                    </a:lnTo>
                    <a:lnTo>
                      <a:pt x="274" y="191"/>
                    </a:lnTo>
                    <a:lnTo>
                      <a:pt x="274" y="191"/>
                    </a:lnTo>
                    <a:lnTo>
                      <a:pt x="277" y="192"/>
                    </a:lnTo>
                    <a:lnTo>
                      <a:pt x="279" y="191"/>
                    </a:lnTo>
                    <a:lnTo>
                      <a:pt x="280" y="189"/>
                    </a:lnTo>
                    <a:lnTo>
                      <a:pt x="280" y="189"/>
                    </a:lnTo>
                    <a:lnTo>
                      <a:pt x="282" y="188"/>
                    </a:lnTo>
                    <a:lnTo>
                      <a:pt x="282" y="185"/>
                    </a:lnTo>
                    <a:lnTo>
                      <a:pt x="280" y="179"/>
                    </a:lnTo>
                    <a:lnTo>
                      <a:pt x="280" y="179"/>
                    </a:lnTo>
                    <a:lnTo>
                      <a:pt x="283" y="176"/>
                    </a:lnTo>
                    <a:lnTo>
                      <a:pt x="283" y="172"/>
                    </a:lnTo>
                    <a:lnTo>
                      <a:pt x="283" y="165"/>
                    </a:lnTo>
                    <a:lnTo>
                      <a:pt x="283" y="165"/>
                    </a:lnTo>
                    <a:lnTo>
                      <a:pt x="292" y="168"/>
                    </a:lnTo>
                    <a:lnTo>
                      <a:pt x="292" y="168"/>
                    </a:lnTo>
                    <a:lnTo>
                      <a:pt x="295" y="159"/>
                    </a:lnTo>
                    <a:lnTo>
                      <a:pt x="298" y="151"/>
                    </a:lnTo>
                    <a:lnTo>
                      <a:pt x="298" y="151"/>
                    </a:lnTo>
                    <a:lnTo>
                      <a:pt x="296" y="149"/>
                    </a:lnTo>
                    <a:lnTo>
                      <a:pt x="296" y="147"/>
                    </a:lnTo>
                    <a:lnTo>
                      <a:pt x="298" y="146"/>
                    </a:lnTo>
                    <a:lnTo>
                      <a:pt x="298" y="146"/>
                    </a:lnTo>
                    <a:lnTo>
                      <a:pt x="299" y="143"/>
                    </a:lnTo>
                    <a:lnTo>
                      <a:pt x="300" y="140"/>
                    </a:lnTo>
                    <a:lnTo>
                      <a:pt x="300" y="132"/>
                    </a:lnTo>
                    <a:lnTo>
                      <a:pt x="300" y="132"/>
                    </a:lnTo>
                    <a:lnTo>
                      <a:pt x="308" y="127"/>
                    </a:lnTo>
                    <a:lnTo>
                      <a:pt x="315" y="122"/>
                    </a:lnTo>
                    <a:lnTo>
                      <a:pt x="315" y="122"/>
                    </a:lnTo>
                    <a:lnTo>
                      <a:pt x="318" y="124"/>
                    </a:lnTo>
                    <a:lnTo>
                      <a:pt x="319" y="125"/>
                    </a:lnTo>
                    <a:lnTo>
                      <a:pt x="322" y="124"/>
                    </a:lnTo>
                    <a:lnTo>
                      <a:pt x="322" y="124"/>
                    </a:lnTo>
                    <a:lnTo>
                      <a:pt x="319" y="118"/>
                    </a:lnTo>
                    <a:lnTo>
                      <a:pt x="319" y="118"/>
                    </a:lnTo>
                    <a:lnTo>
                      <a:pt x="319" y="116"/>
                    </a:lnTo>
                    <a:lnTo>
                      <a:pt x="321" y="116"/>
                    </a:lnTo>
                    <a:lnTo>
                      <a:pt x="324" y="114"/>
                    </a:lnTo>
                    <a:lnTo>
                      <a:pt x="324" y="114"/>
                    </a:lnTo>
                    <a:close/>
                  </a:path>
                </a:pathLst>
              </a:custGeom>
              <a:solidFill>
                <a:srgbClr val="598D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49" name="Freeform: Shape 88">
              <a:extLst>
                <a:ext uri="{FF2B5EF4-FFF2-40B4-BE49-F238E27FC236}">
                  <a16:creationId xmlns:a16="http://schemas.microsoft.com/office/drawing/2014/main" id="{A31D3A6D-9D69-2B2A-17D0-05FEC049CB8D}"/>
                </a:ext>
              </a:extLst>
            </p:cNvPr>
            <p:cNvSpPr/>
            <p:nvPr/>
          </p:nvSpPr>
          <p:spPr>
            <a:xfrm>
              <a:off x="889348" y="1736819"/>
              <a:ext cx="197621" cy="296434"/>
            </a:xfrm>
            <a:custGeom>
              <a:avLst/>
              <a:gdLst/>
              <a:ahLst/>
              <a:cxnLst/>
              <a:rect l="l" t="t" r="r" b="b"/>
              <a:pathLst>
                <a:path w="261234" h="391854">
                  <a:moveTo>
                    <a:pt x="130618" y="65283"/>
                  </a:moveTo>
                  <a:cubicBezTo>
                    <a:pt x="118483" y="65423"/>
                    <a:pt x="107507" y="68403"/>
                    <a:pt x="97688" y="74222"/>
                  </a:cubicBezTo>
                  <a:cubicBezTo>
                    <a:pt x="87869" y="80041"/>
                    <a:pt x="80049" y="87859"/>
                    <a:pt x="74229" y="97675"/>
                  </a:cubicBezTo>
                  <a:cubicBezTo>
                    <a:pt x="68408" y="107492"/>
                    <a:pt x="65428" y="118466"/>
                    <a:pt x="65287" y="130597"/>
                  </a:cubicBezTo>
                  <a:cubicBezTo>
                    <a:pt x="65428" y="142729"/>
                    <a:pt x="68408" y="153702"/>
                    <a:pt x="74229" y="163519"/>
                  </a:cubicBezTo>
                  <a:cubicBezTo>
                    <a:pt x="80049" y="173335"/>
                    <a:pt x="87869" y="181153"/>
                    <a:pt x="97688" y="186972"/>
                  </a:cubicBezTo>
                  <a:cubicBezTo>
                    <a:pt x="107507" y="192791"/>
                    <a:pt x="118483" y="195771"/>
                    <a:pt x="130618" y="195911"/>
                  </a:cubicBezTo>
                  <a:cubicBezTo>
                    <a:pt x="142752" y="195771"/>
                    <a:pt x="153729" y="192791"/>
                    <a:pt x="163547" y="186972"/>
                  </a:cubicBezTo>
                  <a:cubicBezTo>
                    <a:pt x="173366" y="181153"/>
                    <a:pt x="181186" y="173335"/>
                    <a:pt x="187007" y="163519"/>
                  </a:cubicBezTo>
                  <a:cubicBezTo>
                    <a:pt x="192827" y="153702"/>
                    <a:pt x="195808" y="142729"/>
                    <a:pt x="195948" y="130597"/>
                  </a:cubicBezTo>
                  <a:cubicBezTo>
                    <a:pt x="195808" y="118466"/>
                    <a:pt x="192827" y="107492"/>
                    <a:pt x="187007" y="97675"/>
                  </a:cubicBezTo>
                  <a:cubicBezTo>
                    <a:pt x="181186" y="87859"/>
                    <a:pt x="173366" y="80041"/>
                    <a:pt x="163547" y="74222"/>
                  </a:cubicBezTo>
                  <a:cubicBezTo>
                    <a:pt x="153729" y="68403"/>
                    <a:pt x="142752" y="65423"/>
                    <a:pt x="130618" y="65283"/>
                  </a:cubicBezTo>
                  <a:close/>
                  <a:moveTo>
                    <a:pt x="130618" y="0"/>
                  </a:moveTo>
                  <a:cubicBezTo>
                    <a:pt x="154965" y="276"/>
                    <a:pt x="176951" y="6214"/>
                    <a:pt x="196576" y="17814"/>
                  </a:cubicBezTo>
                  <a:cubicBezTo>
                    <a:pt x="216201" y="29415"/>
                    <a:pt x="231814" y="45027"/>
                    <a:pt x="243416" y="64650"/>
                  </a:cubicBezTo>
                  <a:cubicBezTo>
                    <a:pt x="255017" y="84273"/>
                    <a:pt x="260955" y="106255"/>
                    <a:pt x="261230" y="130597"/>
                  </a:cubicBezTo>
                  <a:cubicBezTo>
                    <a:pt x="261294" y="138432"/>
                    <a:pt x="260720" y="146235"/>
                    <a:pt x="259509" y="154006"/>
                  </a:cubicBezTo>
                  <a:cubicBezTo>
                    <a:pt x="258298" y="161777"/>
                    <a:pt x="256066" y="169197"/>
                    <a:pt x="252815" y="176266"/>
                  </a:cubicBezTo>
                  <a:lnTo>
                    <a:pt x="159965" y="373740"/>
                  </a:lnTo>
                  <a:cubicBezTo>
                    <a:pt x="157163" y="379406"/>
                    <a:pt x="153133" y="383828"/>
                    <a:pt x="147875" y="387007"/>
                  </a:cubicBezTo>
                  <a:cubicBezTo>
                    <a:pt x="142617" y="390185"/>
                    <a:pt x="136865" y="391801"/>
                    <a:pt x="130618" y="391854"/>
                  </a:cubicBezTo>
                  <a:cubicBezTo>
                    <a:pt x="124365" y="391801"/>
                    <a:pt x="118623" y="390185"/>
                    <a:pt x="113392" y="387007"/>
                  </a:cubicBezTo>
                  <a:cubicBezTo>
                    <a:pt x="108160" y="383828"/>
                    <a:pt x="104205" y="379406"/>
                    <a:pt x="101525" y="373740"/>
                  </a:cubicBezTo>
                  <a:lnTo>
                    <a:pt x="8420" y="176266"/>
                  </a:lnTo>
                  <a:cubicBezTo>
                    <a:pt x="5169" y="169197"/>
                    <a:pt x="2938" y="161777"/>
                    <a:pt x="1726" y="154006"/>
                  </a:cubicBezTo>
                  <a:cubicBezTo>
                    <a:pt x="515" y="146235"/>
                    <a:pt x="-59" y="138432"/>
                    <a:pt x="5" y="130597"/>
                  </a:cubicBezTo>
                  <a:cubicBezTo>
                    <a:pt x="280" y="106255"/>
                    <a:pt x="6218" y="84273"/>
                    <a:pt x="17820" y="64650"/>
                  </a:cubicBezTo>
                  <a:cubicBezTo>
                    <a:pt x="29421" y="45027"/>
                    <a:pt x="45034" y="29415"/>
                    <a:pt x="64659" y="17814"/>
                  </a:cubicBezTo>
                  <a:cubicBezTo>
                    <a:pt x="84284" y="6214"/>
                    <a:pt x="106271" y="276"/>
                    <a:pt x="130618" y="0"/>
                  </a:cubicBezTo>
                  <a:close/>
                </a:path>
              </a:pathLst>
            </a:custGeom>
            <a:solidFill>
              <a:srgbClr val="FFC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tr-TR" sz="2400">
                <a:solidFill>
                  <a:srgbClr val="282828"/>
                </a:solidFill>
              </a:endParaRPr>
            </a:p>
          </p:txBody>
        </p:sp>
        <p:sp>
          <p:nvSpPr>
            <p:cNvPr id="250" name="Rectangle 249">
              <a:extLst>
                <a:ext uri="{FF2B5EF4-FFF2-40B4-BE49-F238E27FC236}">
                  <a16:creationId xmlns:a16="http://schemas.microsoft.com/office/drawing/2014/main" id="{E957569B-4434-A47F-4599-031073B61BFF}"/>
                </a:ext>
              </a:extLst>
            </p:cNvPr>
            <p:cNvSpPr/>
            <p:nvPr/>
          </p:nvSpPr>
          <p:spPr>
            <a:xfrm>
              <a:off x="1181100" y="1562100"/>
              <a:ext cx="3778250" cy="168637"/>
            </a:xfrm>
            <a:prstGeom prst="rect">
              <a:avLst/>
            </a:prstGeom>
          </p:spPr>
          <p:txBody>
            <a:bodyPr lIns="0" tIns="0" rIns="0" bIns="0">
              <a:spAutoFit/>
            </a:bodyPr>
            <a:lstStyle/>
            <a:p>
              <a:endParaRPr lang="en-US" sz="1200" b="1" dirty="0">
                <a:solidFill>
                  <a:srgbClr val="3E69AC"/>
                </a:solidFill>
                <a:ea typeface="Open Sans" panose="020B0606030504020204" pitchFamily="34" charset="0"/>
                <a:cs typeface="Open Sans" panose="020B0606030504020204" pitchFamily="34" charset="0"/>
              </a:endParaRPr>
            </a:p>
          </p:txBody>
        </p:sp>
        <p:cxnSp>
          <p:nvCxnSpPr>
            <p:cNvPr id="251" name="Straight Connector 250">
              <a:extLst>
                <a:ext uri="{FF2B5EF4-FFF2-40B4-BE49-F238E27FC236}">
                  <a16:creationId xmlns:a16="http://schemas.microsoft.com/office/drawing/2014/main" id="{127A94D5-D6E6-D18D-E209-A7BBAFB6C87D}"/>
                </a:ext>
              </a:extLst>
            </p:cNvPr>
            <p:cNvCxnSpPr>
              <a:cxnSpLocks/>
            </p:cNvCxnSpPr>
            <p:nvPr/>
          </p:nvCxnSpPr>
          <p:spPr>
            <a:xfrm>
              <a:off x="1086818" y="1889488"/>
              <a:ext cx="385358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C31824E5-69A0-8C6C-5CD9-5E2B46620728}"/>
                </a:ext>
              </a:extLst>
            </p:cNvPr>
            <p:cNvCxnSpPr>
              <a:cxnSpLocks/>
            </p:cNvCxnSpPr>
            <p:nvPr/>
          </p:nvCxnSpPr>
          <p:spPr>
            <a:xfrm>
              <a:off x="4945257" y="1885036"/>
              <a:ext cx="0" cy="255569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53" name="Oval 252">
              <a:extLst>
                <a:ext uri="{FF2B5EF4-FFF2-40B4-BE49-F238E27FC236}">
                  <a16:creationId xmlns:a16="http://schemas.microsoft.com/office/drawing/2014/main" id="{A0B331FD-E8AE-C89D-6A9F-E1690A83A558}"/>
                </a:ext>
              </a:extLst>
            </p:cNvPr>
            <p:cNvSpPr/>
            <p:nvPr/>
          </p:nvSpPr>
          <p:spPr>
            <a:xfrm>
              <a:off x="4917541" y="4417872"/>
              <a:ext cx="45719" cy="45719"/>
            </a:xfrm>
            <a:prstGeom prst="ellipse">
              <a:avLst/>
            </a:prstGeom>
            <a:solidFill>
              <a:srgbClr val="3E6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extBox 253">
              <a:extLst>
                <a:ext uri="{FF2B5EF4-FFF2-40B4-BE49-F238E27FC236}">
                  <a16:creationId xmlns:a16="http://schemas.microsoft.com/office/drawing/2014/main" id="{7D8B6F9A-EF87-DE44-2B52-77A4DF6E3C8C}"/>
                </a:ext>
              </a:extLst>
            </p:cNvPr>
            <p:cNvSpPr txBox="1"/>
            <p:nvPr/>
          </p:nvSpPr>
          <p:spPr>
            <a:xfrm>
              <a:off x="1181100" y="1995153"/>
              <a:ext cx="3446931" cy="772920"/>
            </a:xfrm>
            <a:prstGeom prst="rect">
              <a:avLst/>
            </a:prstGeom>
            <a:noFill/>
          </p:spPr>
          <p:txBody>
            <a:bodyPr wrap="square" lIns="0" tIns="0" rIns="0" bIns="0" rtlCol="0">
              <a:spAutoFit/>
            </a:bodyPr>
            <a:lstStyle/>
            <a:p>
              <a:pPr>
                <a:spcBef>
                  <a:spcPts val="800"/>
                </a:spcBef>
              </a:pPr>
              <a:r>
                <a:rPr lang="en-US" sz="1100" dirty="0">
                  <a:solidFill>
                    <a:schemeClr val="tx1">
                      <a:lumMod val="65000"/>
                      <a:lumOff val="35000"/>
                    </a:schemeClr>
                  </a:solidFill>
                  <a:ea typeface="Open Sans" panose="020B0606030504020204" pitchFamily="34" charset="0"/>
                  <a:cs typeface="Open Sans" panose="020B0606030504020204" pitchFamily="34" charset="0"/>
                </a:rPr>
                <a:t>1170A, 11</a:t>
              </a:r>
              <a:r>
                <a:rPr lang="en-US" sz="1100" baseline="30000" dirty="0">
                  <a:solidFill>
                    <a:schemeClr val="tx1">
                      <a:lumMod val="65000"/>
                      <a:lumOff val="35000"/>
                    </a:schemeClr>
                  </a:solidFill>
                  <a:ea typeface="Open Sans" panose="020B0606030504020204" pitchFamily="34" charset="0"/>
                  <a:cs typeface="Open Sans" panose="020B0606030504020204" pitchFamily="34" charset="0"/>
                </a:rPr>
                <a:t>th</a:t>
              </a:r>
              <a:r>
                <a:rPr lang="en-US" sz="1100" dirty="0">
                  <a:solidFill>
                    <a:schemeClr val="tx1">
                      <a:lumMod val="65000"/>
                      <a:lumOff val="35000"/>
                    </a:schemeClr>
                  </a:solidFill>
                  <a:ea typeface="Open Sans" panose="020B0606030504020204" pitchFamily="34" charset="0"/>
                  <a:cs typeface="Open Sans" panose="020B0606030504020204" pitchFamily="34" charset="0"/>
                </a:rPr>
                <a:t> Floor, Tower B1, Spaze i-Tech Park, </a:t>
              </a:r>
            </a:p>
            <a:p>
              <a:r>
                <a:rPr lang="en-US" sz="1100" dirty="0">
                  <a:solidFill>
                    <a:schemeClr val="tx1">
                      <a:lumMod val="65000"/>
                      <a:lumOff val="35000"/>
                    </a:schemeClr>
                  </a:solidFill>
                  <a:ea typeface="Open Sans" panose="020B0606030504020204" pitchFamily="34" charset="0"/>
                  <a:cs typeface="Open Sans" panose="020B0606030504020204" pitchFamily="34" charset="0"/>
                </a:rPr>
                <a:t>Sector 49, Sohna Road, Gurugram – 122018 (India)</a:t>
              </a:r>
            </a:p>
            <a:p>
              <a:r>
                <a:rPr lang="en-US" sz="1100" b="1" dirty="0">
                  <a:solidFill>
                    <a:schemeClr val="tx1">
                      <a:lumMod val="65000"/>
                      <a:lumOff val="35000"/>
                    </a:schemeClr>
                  </a:solidFill>
                  <a:ea typeface="Open Sans" panose="020B0606030504020204" pitchFamily="34" charset="0"/>
                  <a:cs typeface="Open Sans" panose="020B0606030504020204" pitchFamily="34" charset="0"/>
                </a:rPr>
                <a:t>T: </a:t>
              </a:r>
              <a:r>
                <a:rPr lang="en-US" sz="1100" dirty="0">
                  <a:solidFill>
                    <a:schemeClr val="tx1">
                      <a:lumMod val="65000"/>
                      <a:lumOff val="35000"/>
                    </a:schemeClr>
                  </a:solidFill>
                  <a:ea typeface="Open Sans" panose="020B0606030504020204" pitchFamily="34" charset="0"/>
                  <a:cs typeface="Open Sans" panose="020B0606030504020204" pitchFamily="34" charset="0"/>
                </a:rPr>
                <a:t>+91 124 4309418</a:t>
              </a:r>
              <a:r>
                <a:rPr lang="en-US" sz="1100" dirty="0"/>
                <a:t> </a:t>
              </a:r>
              <a:r>
                <a:rPr lang="en-US" sz="1100" dirty="0">
                  <a:solidFill>
                    <a:schemeClr val="tx1">
                      <a:lumMod val="65000"/>
                      <a:lumOff val="35000"/>
                    </a:schemeClr>
                  </a:solidFill>
                  <a:ea typeface="Open Sans" panose="020B0606030504020204" pitchFamily="34" charset="0"/>
                  <a:cs typeface="Open Sans" panose="020B0606030504020204" pitchFamily="34" charset="0"/>
                </a:rPr>
                <a:t> </a:t>
              </a:r>
              <a:r>
                <a:rPr lang="en-US" sz="1100" b="1" dirty="0">
                  <a:solidFill>
                    <a:schemeClr val="tx1">
                      <a:lumMod val="65000"/>
                      <a:lumOff val="35000"/>
                    </a:schemeClr>
                  </a:solidFill>
                  <a:ea typeface="Open Sans" panose="020B0606030504020204" pitchFamily="34" charset="0"/>
                  <a:cs typeface="Open Sans" panose="020B0606030504020204" pitchFamily="34" charset="0"/>
                </a:rPr>
                <a:t>W</a:t>
              </a:r>
              <a:r>
                <a:rPr lang="en-US" sz="1100" dirty="0">
                  <a:solidFill>
                    <a:schemeClr val="tx1">
                      <a:lumMod val="65000"/>
                      <a:lumOff val="35000"/>
                    </a:schemeClr>
                  </a:solidFill>
                  <a:ea typeface="Open Sans" panose="020B0606030504020204" pitchFamily="34" charset="0"/>
                  <a:cs typeface="Open Sans" panose="020B0606030504020204" pitchFamily="34" charset="0"/>
                </a:rPr>
                <a:t>: www.krayman.com</a:t>
              </a:r>
            </a:p>
            <a:p>
              <a:r>
                <a:rPr lang="en-US" sz="1100" b="1" dirty="0">
                  <a:solidFill>
                    <a:schemeClr val="tx1">
                      <a:lumMod val="65000"/>
                      <a:lumOff val="35000"/>
                    </a:schemeClr>
                  </a:solidFill>
                  <a:ea typeface="Open Sans" panose="020B0606030504020204" pitchFamily="34" charset="0"/>
                  <a:cs typeface="Open Sans" panose="020B0606030504020204" pitchFamily="34" charset="0"/>
                </a:rPr>
                <a:t>E:</a:t>
              </a:r>
              <a:r>
                <a:rPr lang="en-US" sz="1100" dirty="0">
                  <a:solidFill>
                    <a:schemeClr val="tx1">
                      <a:lumMod val="65000"/>
                      <a:lumOff val="35000"/>
                    </a:schemeClr>
                  </a:solidFill>
                  <a:ea typeface="Open Sans" panose="020B0606030504020204" pitchFamily="34" charset="0"/>
                  <a:cs typeface="Open Sans" panose="020B0606030504020204" pitchFamily="34" charset="0"/>
                </a:rPr>
                <a:t> communications@krayman.com</a:t>
              </a:r>
            </a:p>
            <a:p>
              <a:endParaRPr lang="en-US" sz="1100" dirty="0"/>
            </a:p>
          </p:txBody>
        </p:sp>
      </p:grpSp>
      <p:sp>
        <p:nvSpPr>
          <p:cNvPr id="4" name="TextBox 3">
            <a:extLst>
              <a:ext uri="{FF2B5EF4-FFF2-40B4-BE49-F238E27FC236}">
                <a16:creationId xmlns:a16="http://schemas.microsoft.com/office/drawing/2014/main" id="{32A64487-3747-198A-749E-CAFBFBCEFC11}"/>
              </a:ext>
            </a:extLst>
          </p:cNvPr>
          <p:cNvSpPr txBox="1"/>
          <p:nvPr/>
        </p:nvSpPr>
        <p:spPr>
          <a:xfrm>
            <a:off x="79707" y="5851230"/>
            <a:ext cx="9250002" cy="892552"/>
          </a:xfrm>
          <a:prstGeom prst="rect">
            <a:avLst/>
          </a:prstGeom>
          <a:noFill/>
        </p:spPr>
        <p:txBody>
          <a:bodyPr wrap="square">
            <a:spAutoFit/>
          </a:bodyPr>
          <a:lstStyle/>
          <a:p>
            <a:r>
              <a:rPr lang="en-US" sz="1300" dirty="0">
                <a:solidFill>
                  <a:schemeClr val="bg1"/>
                </a:solidFill>
              </a:rPr>
              <a:t>Disclaimer:</a:t>
            </a:r>
          </a:p>
          <a:p>
            <a:r>
              <a:rPr lang="en-US" sz="1300" dirty="0">
                <a:solidFill>
                  <a:schemeClr val="bg1"/>
                </a:solidFill>
              </a:rPr>
              <a:t>This document contains information of general nature. The information is only for general guidance &amp; is not meant to be a substitute for professional advice in any manner. In case the reader requires any specific inputs / suggestions / advice from our end, please contact us separately.</a:t>
            </a:r>
            <a:endParaRPr lang="en-IN" sz="1300" dirty="0">
              <a:solidFill>
                <a:schemeClr val="bg1"/>
              </a:solidFill>
            </a:endParaRPr>
          </a:p>
        </p:txBody>
      </p:sp>
      <p:pic>
        <p:nvPicPr>
          <p:cNvPr id="3" name="Picture 2">
            <a:hlinkClick r:id="rId6"/>
            <a:extLst>
              <a:ext uri="{FF2B5EF4-FFF2-40B4-BE49-F238E27FC236}">
                <a16:creationId xmlns:a16="http://schemas.microsoft.com/office/drawing/2014/main" id="{A525CA9D-D0FF-F301-DCDE-4B517745252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36082" y="257169"/>
            <a:ext cx="2048906" cy="607917"/>
          </a:xfrm>
          <a:prstGeom prst="rect">
            <a:avLst/>
          </a:prstGeom>
          <a:noFill/>
          <a:ln>
            <a:noFill/>
          </a:ln>
        </p:spPr>
      </p:pic>
      <p:sp>
        <p:nvSpPr>
          <p:cNvPr id="6" name="TextBox 5">
            <a:extLst>
              <a:ext uri="{FF2B5EF4-FFF2-40B4-BE49-F238E27FC236}">
                <a16:creationId xmlns:a16="http://schemas.microsoft.com/office/drawing/2014/main" id="{527A0E7D-04D4-6B66-92BF-5E9C50B4A358}"/>
              </a:ext>
            </a:extLst>
          </p:cNvPr>
          <p:cNvSpPr txBox="1"/>
          <p:nvPr/>
        </p:nvSpPr>
        <p:spPr>
          <a:xfrm>
            <a:off x="6486334" y="392908"/>
            <a:ext cx="3193449" cy="338554"/>
          </a:xfrm>
          <a:prstGeom prst="rect">
            <a:avLst/>
          </a:prstGeom>
          <a:noFill/>
        </p:spPr>
        <p:txBody>
          <a:bodyPr wrap="square">
            <a:spAutoFit/>
          </a:bodyPr>
          <a:lstStyle/>
          <a:p>
            <a:r>
              <a:rPr lang="en-IN" sz="1600" i="1" dirty="0">
                <a:effectLst/>
                <a:latin typeface="Aptos" panose="020B0004020202020204" pitchFamily="34" charset="0"/>
                <a:ea typeface="Yu Gothic" panose="020B0400000000000000" pitchFamily="34" charset="-128"/>
                <a:cs typeface="Times New Roman" panose="02020603050405020304" pitchFamily="18" charset="0"/>
              </a:rPr>
              <a:t>Member of Aliant+ Global Network</a:t>
            </a:r>
            <a:endParaRPr lang="en-IN" sz="1600" dirty="0"/>
          </a:p>
        </p:txBody>
      </p:sp>
    </p:spTree>
    <p:extLst>
      <p:ext uri="{BB962C8B-B14F-4D97-AF65-F5344CB8AC3E}">
        <p14:creationId xmlns:p14="http://schemas.microsoft.com/office/powerpoint/2010/main" val="3952906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A6794-B77F-BF03-3DFD-B6FF46AF9DC6}"/>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3D5A1621-2E8B-FA9E-5221-2B0060F30C7C}"/>
              </a:ext>
            </a:extLst>
          </p:cNvPr>
          <p:cNvSpPr/>
          <p:nvPr/>
        </p:nvSpPr>
        <p:spPr>
          <a:xfrm>
            <a:off x="-36076" y="188640"/>
            <a:ext cx="9942075" cy="595411"/>
          </a:xfrm>
          <a:prstGeom prst="rect">
            <a:avLst/>
          </a:prstGeom>
          <a:solidFill>
            <a:srgbClr val="548DD4"/>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11" name="Parallelogram 10">
            <a:extLst>
              <a:ext uri="{FF2B5EF4-FFF2-40B4-BE49-F238E27FC236}">
                <a16:creationId xmlns:a16="http://schemas.microsoft.com/office/drawing/2014/main" id="{78EB73EB-CEBC-CFDF-1455-2302E79EBD3D}"/>
              </a:ext>
            </a:extLst>
          </p:cNvPr>
          <p:cNvSpPr/>
          <p:nvPr/>
        </p:nvSpPr>
        <p:spPr>
          <a:xfrm>
            <a:off x="8898842" y="188638"/>
            <a:ext cx="481509" cy="595411"/>
          </a:xfrm>
          <a:prstGeom prst="parallelogram">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12" name="Parallelogram 11">
            <a:extLst>
              <a:ext uri="{FF2B5EF4-FFF2-40B4-BE49-F238E27FC236}">
                <a16:creationId xmlns:a16="http://schemas.microsoft.com/office/drawing/2014/main" id="{0DA7EB02-3366-BC45-0F57-0074C7689DF2}"/>
              </a:ext>
            </a:extLst>
          </p:cNvPr>
          <p:cNvSpPr/>
          <p:nvPr/>
        </p:nvSpPr>
        <p:spPr>
          <a:xfrm>
            <a:off x="8373196" y="189525"/>
            <a:ext cx="481509" cy="595411"/>
          </a:xfrm>
          <a:prstGeom prst="parallelogram">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16" name="Parallelogram 15">
            <a:extLst>
              <a:ext uri="{FF2B5EF4-FFF2-40B4-BE49-F238E27FC236}">
                <a16:creationId xmlns:a16="http://schemas.microsoft.com/office/drawing/2014/main" id="{BAF3A73F-2CA3-BBAB-2FCF-30C1CE1573BC}"/>
              </a:ext>
            </a:extLst>
          </p:cNvPr>
          <p:cNvSpPr/>
          <p:nvPr/>
        </p:nvSpPr>
        <p:spPr>
          <a:xfrm>
            <a:off x="9419812" y="188638"/>
            <a:ext cx="481509" cy="595411"/>
          </a:xfrm>
          <a:prstGeom prst="parallelogram">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2" name="Text Box 2">
            <a:extLst>
              <a:ext uri="{FF2B5EF4-FFF2-40B4-BE49-F238E27FC236}">
                <a16:creationId xmlns:a16="http://schemas.microsoft.com/office/drawing/2014/main" id="{A55BE6E8-635F-51E3-1435-40C81105C8AE}"/>
              </a:ext>
            </a:extLst>
          </p:cNvPr>
          <p:cNvSpPr txBox="1">
            <a:spLocks noChangeArrowheads="1"/>
          </p:cNvSpPr>
          <p:nvPr/>
        </p:nvSpPr>
        <p:spPr bwMode="auto">
          <a:xfrm>
            <a:off x="-29496" y="286929"/>
            <a:ext cx="88941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dirty="0">
                <a:solidFill>
                  <a:schemeClr val="bg1"/>
                </a:solidFill>
              </a:rPr>
              <a:t>Comparison of Labour Ecosystem - Before &amp; After Implementation</a:t>
            </a:r>
          </a:p>
        </p:txBody>
      </p:sp>
      <p:graphicFrame>
        <p:nvGraphicFramePr>
          <p:cNvPr id="13" name="Table 12">
            <a:extLst>
              <a:ext uri="{FF2B5EF4-FFF2-40B4-BE49-F238E27FC236}">
                <a16:creationId xmlns:a16="http://schemas.microsoft.com/office/drawing/2014/main" id="{48EFFA12-D9AE-5174-A981-4FAE6AED6C76}"/>
              </a:ext>
            </a:extLst>
          </p:cNvPr>
          <p:cNvGraphicFramePr>
            <a:graphicFrameLocks noGrp="1"/>
          </p:cNvGraphicFramePr>
          <p:nvPr>
            <p:extLst>
              <p:ext uri="{D42A27DB-BD31-4B8C-83A1-F6EECF244321}">
                <p14:modId xmlns:p14="http://schemas.microsoft.com/office/powerpoint/2010/main" val="1324600267"/>
              </p:ext>
            </p:extLst>
          </p:nvPr>
        </p:nvGraphicFramePr>
        <p:xfrm>
          <a:off x="257847" y="1062695"/>
          <a:ext cx="9400503" cy="5257949"/>
        </p:xfrm>
        <a:graphic>
          <a:graphicData uri="http://schemas.openxmlformats.org/drawingml/2006/table">
            <a:tbl>
              <a:tblPr firstRow="1" bandRow="1"/>
              <a:tblGrid>
                <a:gridCol w="1713828">
                  <a:extLst>
                    <a:ext uri="{9D8B030D-6E8A-4147-A177-3AD203B41FA5}">
                      <a16:colId xmlns:a16="http://schemas.microsoft.com/office/drawing/2014/main" val="20000"/>
                    </a:ext>
                  </a:extLst>
                </a:gridCol>
                <a:gridCol w="2357438">
                  <a:extLst>
                    <a:ext uri="{9D8B030D-6E8A-4147-A177-3AD203B41FA5}">
                      <a16:colId xmlns:a16="http://schemas.microsoft.com/office/drawing/2014/main" val="20001"/>
                    </a:ext>
                  </a:extLst>
                </a:gridCol>
                <a:gridCol w="2578893">
                  <a:extLst>
                    <a:ext uri="{9D8B030D-6E8A-4147-A177-3AD203B41FA5}">
                      <a16:colId xmlns:a16="http://schemas.microsoft.com/office/drawing/2014/main" val="20002"/>
                    </a:ext>
                  </a:extLst>
                </a:gridCol>
                <a:gridCol w="2750344">
                  <a:extLst>
                    <a:ext uri="{9D8B030D-6E8A-4147-A177-3AD203B41FA5}">
                      <a16:colId xmlns:a16="http://schemas.microsoft.com/office/drawing/2014/main" val="2241984474"/>
                    </a:ext>
                  </a:extLst>
                </a:gridCol>
              </a:tblGrid>
              <a:tr h="234979">
                <a:tc>
                  <a:txBody>
                    <a:bodyPr/>
                    <a:lstStyle>
                      <a:lvl1pPr marL="0" algn="l" defTabSz="914400" rtl="0" eaLnBrk="1" latinLnBrk="0" hangingPunct="1">
                        <a:defRPr sz="1800" b="1" kern="1200">
                          <a:solidFill>
                            <a:schemeClr val="lt1"/>
                          </a:solidFill>
                          <a:latin typeface="Lucida Sans Unicode"/>
                        </a:defRPr>
                      </a:lvl1pPr>
                      <a:lvl2pPr marL="457200" algn="l" defTabSz="914400" rtl="0" eaLnBrk="1" latinLnBrk="0" hangingPunct="1">
                        <a:defRPr sz="1800" b="1" kern="1200">
                          <a:solidFill>
                            <a:schemeClr val="lt1"/>
                          </a:solidFill>
                          <a:latin typeface="Lucida Sans Unicode"/>
                        </a:defRPr>
                      </a:lvl2pPr>
                      <a:lvl3pPr marL="914400" algn="l" defTabSz="914400" rtl="0" eaLnBrk="1" latinLnBrk="0" hangingPunct="1">
                        <a:defRPr sz="1800" b="1" kern="1200">
                          <a:solidFill>
                            <a:schemeClr val="lt1"/>
                          </a:solidFill>
                          <a:latin typeface="Lucida Sans Unicode"/>
                        </a:defRPr>
                      </a:lvl3pPr>
                      <a:lvl4pPr marL="1371600" algn="l" defTabSz="914400" rtl="0" eaLnBrk="1" latinLnBrk="0" hangingPunct="1">
                        <a:defRPr sz="1800" b="1" kern="1200">
                          <a:solidFill>
                            <a:schemeClr val="lt1"/>
                          </a:solidFill>
                          <a:latin typeface="Lucida Sans Unicode"/>
                        </a:defRPr>
                      </a:lvl4pPr>
                      <a:lvl5pPr marL="1828800" algn="l" defTabSz="914400" rtl="0" eaLnBrk="1" latinLnBrk="0" hangingPunct="1">
                        <a:defRPr sz="1800" b="1" kern="1200">
                          <a:solidFill>
                            <a:schemeClr val="lt1"/>
                          </a:solidFill>
                          <a:latin typeface="Lucida Sans Unicode"/>
                        </a:defRPr>
                      </a:lvl5pPr>
                      <a:lvl6pPr marL="2286000" algn="l" defTabSz="914400" rtl="0" eaLnBrk="1" latinLnBrk="0" hangingPunct="1">
                        <a:defRPr sz="1800" b="1" kern="1200">
                          <a:solidFill>
                            <a:schemeClr val="lt1"/>
                          </a:solidFill>
                          <a:latin typeface="Lucida Sans Unicode"/>
                        </a:defRPr>
                      </a:lvl6pPr>
                      <a:lvl7pPr marL="2743200" algn="l" defTabSz="914400" rtl="0" eaLnBrk="1" latinLnBrk="0" hangingPunct="1">
                        <a:defRPr sz="1800" b="1" kern="1200">
                          <a:solidFill>
                            <a:schemeClr val="lt1"/>
                          </a:solidFill>
                          <a:latin typeface="Lucida Sans Unicode"/>
                        </a:defRPr>
                      </a:lvl7pPr>
                      <a:lvl8pPr marL="3200400" algn="l" defTabSz="914400" rtl="0" eaLnBrk="1" latinLnBrk="0" hangingPunct="1">
                        <a:defRPr sz="1800" b="1" kern="1200">
                          <a:solidFill>
                            <a:schemeClr val="lt1"/>
                          </a:solidFill>
                          <a:latin typeface="Lucida Sans Unicode"/>
                        </a:defRPr>
                      </a:lvl8pPr>
                      <a:lvl9pPr marL="3657600" algn="l" defTabSz="914400" rtl="0" eaLnBrk="1" latinLnBrk="0" hangingPunct="1">
                        <a:defRPr sz="1800" b="1" kern="1200">
                          <a:solidFill>
                            <a:schemeClr val="lt1"/>
                          </a:solidFill>
                          <a:latin typeface="Lucida Sans Unicode"/>
                        </a:defRPr>
                      </a:lvl9pPr>
                    </a:lstStyle>
                    <a:p>
                      <a:pPr marL="0" algn="ctr" defTabSz="914400" rtl="0" eaLnBrk="1" latinLnBrk="0" hangingPunct="1"/>
                      <a:r>
                        <a:rPr lang="en-US" sz="1800" b="1" kern="1200" dirty="0">
                          <a:solidFill>
                            <a:schemeClr val="bg1"/>
                          </a:solidFill>
                          <a:latin typeface="Arial" pitchFamily="34" charset="0"/>
                          <a:ea typeface="+mn-ea"/>
                          <a:cs typeface="Arial" pitchFamily="34" charset="0"/>
                        </a:rPr>
                        <a:t>Criteria</a:t>
                      </a:r>
                    </a:p>
                    <a:p>
                      <a:pPr marL="0" algn="ctr" defTabSz="914400" rtl="0" eaLnBrk="1" latinLnBrk="0" hangingPunct="1"/>
                      <a:endParaRPr lang="en-US" sz="1800" b="1" kern="1200" dirty="0">
                        <a:solidFill>
                          <a:schemeClr val="bg1"/>
                        </a:solidFill>
                        <a:latin typeface="Arial" pitchFamily="34" charset="0"/>
                        <a:ea typeface="+mn-ea"/>
                        <a:cs typeface="Arial" pitchFamily="34" charset="0"/>
                      </a:endParaRPr>
                    </a:p>
                  </a:txBody>
                  <a:tcPr marL="91441" marR="91441" marT="45727" marB="45727"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9639D"/>
                    </a:solidFill>
                  </a:tcPr>
                </a:tc>
                <a:tc>
                  <a:txBody>
                    <a:bodyPr/>
                    <a:lstStyle>
                      <a:lvl1pPr marL="0" algn="l" defTabSz="914400" rtl="0" eaLnBrk="1" latinLnBrk="0" hangingPunct="1">
                        <a:defRPr sz="1800" b="1" kern="1200">
                          <a:solidFill>
                            <a:schemeClr val="lt1"/>
                          </a:solidFill>
                          <a:latin typeface="Lucida Sans Unicode"/>
                        </a:defRPr>
                      </a:lvl1pPr>
                      <a:lvl2pPr marL="457200" algn="l" defTabSz="914400" rtl="0" eaLnBrk="1" latinLnBrk="0" hangingPunct="1">
                        <a:defRPr sz="1800" b="1" kern="1200">
                          <a:solidFill>
                            <a:schemeClr val="lt1"/>
                          </a:solidFill>
                          <a:latin typeface="Lucida Sans Unicode"/>
                        </a:defRPr>
                      </a:lvl2pPr>
                      <a:lvl3pPr marL="914400" algn="l" defTabSz="914400" rtl="0" eaLnBrk="1" latinLnBrk="0" hangingPunct="1">
                        <a:defRPr sz="1800" b="1" kern="1200">
                          <a:solidFill>
                            <a:schemeClr val="lt1"/>
                          </a:solidFill>
                          <a:latin typeface="Lucida Sans Unicode"/>
                        </a:defRPr>
                      </a:lvl3pPr>
                      <a:lvl4pPr marL="1371600" algn="l" defTabSz="914400" rtl="0" eaLnBrk="1" latinLnBrk="0" hangingPunct="1">
                        <a:defRPr sz="1800" b="1" kern="1200">
                          <a:solidFill>
                            <a:schemeClr val="lt1"/>
                          </a:solidFill>
                          <a:latin typeface="Lucida Sans Unicode"/>
                        </a:defRPr>
                      </a:lvl4pPr>
                      <a:lvl5pPr marL="1828800" algn="l" defTabSz="914400" rtl="0" eaLnBrk="1" latinLnBrk="0" hangingPunct="1">
                        <a:defRPr sz="1800" b="1" kern="1200">
                          <a:solidFill>
                            <a:schemeClr val="lt1"/>
                          </a:solidFill>
                          <a:latin typeface="Lucida Sans Unicode"/>
                        </a:defRPr>
                      </a:lvl5pPr>
                      <a:lvl6pPr marL="2286000" algn="l" defTabSz="914400" rtl="0" eaLnBrk="1" latinLnBrk="0" hangingPunct="1">
                        <a:defRPr sz="1800" b="1" kern="1200">
                          <a:solidFill>
                            <a:schemeClr val="lt1"/>
                          </a:solidFill>
                          <a:latin typeface="Lucida Sans Unicode"/>
                        </a:defRPr>
                      </a:lvl6pPr>
                      <a:lvl7pPr marL="2743200" algn="l" defTabSz="914400" rtl="0" eaLnBrk="1" latinLnBrk="0" hangingPunct="1">
                        <a:defRPr sz="1800" b="1" kern="1200">
                          <a:solidFill>
                            <a:schemeClr val="lt1"/>
                          </a:solidFill>
                          <a:latin typeface="Lucida Sans Unicode"/>
                        </a:defRPr>
                      </a:lvl7pPr>
                      <a:lvl8pPr marL="3200400" algn="l" defTabSz="914400" rtl="0" eaLnBrk="1" latinLnBrk="0" hangingPunct="1">
                        <a:defRPr sz="1800" b="1" kern="1200">
                          <a:solidFill>
                            <a:schemeClr val="lt1"/>
                          </a:solidFill>
                          <a:latin typeface="Lucida Sans Unicode"/>
                        </a:defRPr>
                      </a:lvl8pPr>
                      <a:lvl9pPr marL="3657600" algn="l" defTabSz="914400" rtl="0" eaLnBrk="1" latinLnBrk="0" hangingPunct="1">
                        <a:defRPr sz="1800" b="1" kern="1200">
                          <a:solidFill>
                            <a:schemeClr val="lt1"/>
                          </a:solidFill>
                          <a:latin typeface="Lucida Sans Unicod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Arial" pitchFamily="34" charset="0"/>
                          <a:ea typeface="+mn-ea"/>
                          <a:cs typeface="Arial" pitchFamily="34" charset="0"/>
                        </a:rPr>
                        <a:t>Before</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bg1"/>
                        </a:solidFill>
                        <a:latin typeface="Arial" pitchFamily="34" charset="0"/>
                        <a:ea typeface="+mn-ea"/>
                        <a:cs typeface="Arial" pitchFamily="34" charset="0"/>
                      </a:endParaRPr>
                    </a:p>
                  </a:txBody>
                  <a:tcPr marL="91441" marR="91441" marT="45727" marB="45727"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9639D"/>
                    </a:solidFill>
                  </a:tcPr>
                </a:tc>
                <a:tc>
                  <a:txBody>
                    <a:bodyPr/>
                    <a:lstStyle>
                      <a:lvl1pPr marL="0" algn="l" defTabSz="914400" rtl="0" eaLnBrk="1" latinLnBrk="0" hangingPunct="1">
                        <a:defRPr sz="1800" b="1" kern="1200">
                          <a:solidFill>
                            <a:schemeClr val="lt1"/>
                          </a:solidFill>
                          <a:latin typeface="Lucida Sans Unicode"/>
                        </a:defRPr>
                      </a:lvl1pPr>
                      <a:lvl2pPr marL="457200" algn="l" defTabSz="914400" rtl="0" eaLnBrk="1" latinLnBrk="0" hangingPunct="1">
                        <a:defRPr sz="1800" b="1" kern="1200">
                          <a:solidFill>
                            <a:schemeClr val="lt1"/>
                          </a:solidFill>
                          <a:latin typeface="Lucida Sans Unicode"/>
                        </a:defRPr>
                      </a:lvl2pPr>
                      <a:lvl3pPr marL="914400" algn="l" defTabSz="914400" rtl="0" eaLnBrk="1" latinLnBrk="0" hangingPunct="1">
                        <a:defRPr sz="1800" b="1" kern="1200">
                          <a:solidFill>
                            <a:schemeClr val="lt1"/>
                          </a:solidFill>
                          <a:latin typeface="Lucida Sans Unicode"/>
                        </a:defRPr>
                      </a:lvl3pPr>
                      <a:lvl4pPr marL="1371600" algn="l" defTabSz="914400" rtl="0" eaLnBrk="1" latinLnBrk="0" hangingPunct="1">
                        <a:defRPr sz="1800" b="1" kern="1200">
                          <a:solidFill>
                            <a:schemeClr val="lt1"/>
                          </a:solidFill>
                          <a:latin typeface="Lucida Sans Unicode"/>
                        </a:defRPr>
                      </a:lvl4pPr>
                      <a:lvl5pPr marL="1828800" algn="l" defTabSz="914400" rtl="0" eaLnBrk="1" latinLnBrk="0" hangingPunct="1">
                        <a:defRPr sz="1800" b="1" kern="1200">
                          <a:solidFill>
                            <a:schemeClr val="lt1"/>
                          </a:solidFill>
                          <a:latin typeface="Lucida Sans Unicode"/>
                        </a:defRPr>
                      </a:lvl5pPr>
                      <a:lvl6pPr marL="2286000" algn="l" defTabSz="914400" rtl="0" eaLnBrk="1" latinLnBrk="0" hangingPunct="1">
                        <a:defRPr sz="1800" b="1" kern="1200">
                          <a:solidFill>
                            <a:schemeClr val="lt1"/>
                          </a:solidFill>
                          <a:latin typeface="Lucida Sans Unicode"/>
                        </a:defRPr>
                      </a:lvl6pPr>
                      <a:lvl7pPr marL="2743200" algn="l" defTabSz="914400" rtl="0" eaLnBrk="1" latinLnBrk="0" hangingPunct="1">
                        <a:defRPr sz="1800" b="1" kern="1200">
                          <a:solidFill>
                            <a:schemeClr val="lt1"/>
                          </a:solidFill>
                          <a:latin typeface="Lucida Sans Unicode"/>
                        </a:defRPr>
                      </a:lvl7pPr>
                      <a:lvl8pPr marL="3200400" algn="l" defTabSz="914400" rtl="0" eaLnBrk="1" latinLnBrk="0" hangingPunct="1">
                        <a:defRPr sz="1800" b="1" kern="1200">
                          <a:solidFill>
                            <a:schemeClr val="lt1"/>
                          </a:solidFill>
                          <a:latin typeface="Lucida Sans Unicode"/>
                        </a:defRPr>
                      </a:lvl8pPr>
                      <a:lvl9pPr marL="3657600" algn="l" defTabSz="914400" rtl="0" eaLnBrk="1" latinLnBrk="0" hangingPunct="1">
                        <a:defRPr sz="1800" b="1" kern="1200">
                          <a:solidFill>
                            <a:schemeClr val="lt1"/>
                          </a:solidFill>
                          <a:latin typeface="Lucida Sans Unicod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dirty="0">
                          <a:solidFill>
                            <a:schemeClr val="bg1"/>
                          </a:solidFill>
                          <a:latin typeface="Arial" pitchFamily="34" charset="0"/>
                          <a:ea typeface="+mn-ea"/>
                          <a:cs typeface="Arial" pitchFamily="34" charset="0"/>
                        </a:rPr>
                        <a:t>After</a:t>
                      </a: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800" b="1" kern="1200" dirty="0">
                        <a:solidFill>
                          <a:schemeClr val="bg1"/>
                        </a:solidFill>
                        <a:latin typeface="Arial" pitchFamily="34" charset="0"/>
                        <a:ea typeface="+mn-ea"/>
                        <a:cs typeface="Arial" pitchFamily="34" charset="0"/>
                      </a:endParaRPr>
                    </a:p>
                  </a:txBody>
                  <a:tcPr marL="91441" marR="91441" marT="45727" marB="45727"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9639D"/>
                    </a:solidFill>
                  </a:tcPr>
                </a:tc>
                <a:tc>
                  <a:txBody>
                    <a:bodyPr/>
                    <a:lstStyle>
                      <a:lvl1pPr marL="0" algn="l" defTabSz="914400" rtl="0" eaLnBrk="1" latinLnBrk="0" hangingPunct="1">
                        <a:defRPr sz="1800" b="1" kern="1200">
                          <a:solidFill>
                            <a:schemeClr val="lt1"/>
                          </a:solidFill>
                          <a:latin typeface="Lucida Sans Unicode"/>
                        </a:defRPr>
                      </a:lvl1pPr>
                      <a:lvl2pPr marL="457200" algn="l" defTabSz="914400" rtl="0" eaLnBrk="1" latinLnBrk="0" hangingPunct="1">
                        <a:defRPr sz="1800" b="1" kern="1200">
                          <a:solidFill>
                            <a:schemeClr val="lt1"/>
                          </a:solidFill>
                          <a:latin typeface="Lucida Sans Unicode"/>
                        </a:defRPr>
                      </a:lvl2pPr>
                      <a:lvl3pPr marL="914400" algn="l" defTabSz="914400" rtl="0" eaLnBrk="1" latinLnBrk="0" hangingPunct="1">
                        <a:defRPr sz="1800" b="1" kern="1200">
                          <a:solidFill>
                            <a:schemeClr val="lt1"/>
                          </a:solidFill>
                          <a:latin typeface="Lucida Sans Unicode"/>
                        </a:defRPr>
                      </a:lvl3pPr>
                      <a:lvl4pPr marL="1371600" algn="l" defTabSz="914400" rtl="0" eaLnBrk="1" latinLnBrk="0" hangingPunct="1">
                        <a:defRPr sz="1800" b="1" kern="1200">
                          <a:solidFill>
                            <a:schemeClr val="lt1"/>
                          </a:solidFill>
                          <a:latin typeface="Lucida Sans Unicode"/>
                        </a:defRPr>
                      </a:lvl4pPr>
                      <a:lvl5pPr marL="1828800" algn="l" defTabSz="914400" rtl="0" eaLnBrk="1" latinLnBrk="0" hangingPunct="1">
                        <a:defRPr sz="1800" b="1" kern="1200">
                          <a:solidFill>
                            <a:schemeClr val="lt1"/>
                          </a:solidFill>
                          <a:latin typeface="Lucida Sans Unicode"/>
                        </a:defRPr>
                      </a:lvl5pPr>
                      <a:lvl6pPr marL="2286000" algn="l" defTabSz="914400" rtl="0" eaLnBrk="1" latinLnBrk="0" hangingPunct="1">
                        <a:defRPr sz="1800" b="1" kern="1200">
                          <a:solidFill>
                            <a:schemeClr val="lt1"/>
                          </a:solidFill>
                          <a:latin typeface="Lucida Sans Unicode"/>
                        </a:defRPr>
                      </a:lvl6pPr>
                      <a:lvl7pPr marL="2743200" algn="l" defTabSz="914400" rtl="0" eaLnBrk="1" latinLnBrk="0" hangingPunct="1">
                        <a:defRPr sz="1800" b="1" kern="1200">
                          <a:solidFill>
                            <a:schemeClr val="lt1"/>
                          </a:solidFill>
                          <a:latin typeface="Lucida Sans Unicode"/>
                        </a:defRPr>
                      </a:lvl7pPr>
                      <a:lvl8pPr marL="3200400" algn="l" defTabSz="914400" rtl="0" eaLnBrk="1" latinLnBrk="0" hangingPunct="1">
                        <a:defRPr sz="1800" b="1" kern="1200">
                          <a:solidFill>
                            <a:schemeClr val="lt1"/>
                          </a:solidFill>
                          <a:latin typeface="Lucida Sans Unicode"/>
                        </a:defRPr>
                      </a:lvl8pPr>
                      <a:lvl9pPr marL="3657600" algn="l" defTabSz="914400" rtl="0" eaLnBrk="1" latinLnBrk="0" hangingPunct="1">
                        <a:defRPr sz="1800" b="1" kern="1200">
                          <a:solidFill>
                            <a:schemeClr val="lt1"/>
                          </a:solidFill>
                          <a:latin typeface="Lucida Sans Unicod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kern="1200" dirty="0">
                          <a:solidFill>
                            <a:schemeClr val="bg1"/>
                          </a:solidFill>
                          <a:latin typeface="Arial" pitchFamily="34" charset="0"/>
                          <a:ea typeface="+mn-ea"/>
                          <a:cs typeface="Arial" pitchFamily="34" charset="0"/>
                        </a:rPr>
                        <a:t>Reason for Reform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kern="1200" dirty="0">
                        <a:solidFill>
                          <a:schemeClr val="bg1"/>
                        </a:solidFill>
                        <a:latin typeface="Arial" pitchFamily="34" charset="0"/>
                        <a:ea typeface="+mn-ea"/>
                        <a:cs typeface="Arial" pitchFamily="34" charset="0"/>
                      </a:endParaRPr>
                    </a:p>
                  </a:txBody>
                  <a:tcPr marL="91441" marR="91441" marT="45727" marB="45727"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9639D"/>
                    </a:solidFill>
                  </a:tcPr>
                </a:tc>
                <a:extLst>
                  <a:ext uri="{0D108BD9-81ED-4DB2-BD59-A6C34878D82A}">
                    <a16:rowId xmlns:a16="http://schemas.microsoft.com/office/drawing/2014/main" val="10000"/>
                  </a:ext>
                </a:extLst>
              </a:tr>
              <a:tr h="1066907">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39639D"/>
                          </a:solidFill>
                          <a:effectLst/>
                          <a:uLnTx/>
                          <a:uFillTx/>
                          <a:latin typeface="Arial" pitchFamily="34" charset="0"/>
                          <a:ea typeface="+mn-ea"/>
                          <a:cs typeface="Arial" pitchFamily="34" charset="0"/>
                        </a:rPr>
                        <a:t>Formalization of Employment</a:t>
                      </a:r>
                      <a:endParaRPr kumimoji="0" lang="en-US" sz="1700" b="1" i="1" u="none" kern="1200" baseline="0" dirty="0">
                        <a:solidFill>
                          <a:schemeClr val="accent5">
                            <a:lumMod val="60000"/>
                            <a:lumOff val="40000"/>
                          </a:schemeClr>
                        </a:solidFill>
                        <a:effectLst/>
                        <a:latin typeface="Arial" pitchFamily="34" charset="0"/>
                        <a:ea typeface="+mn-ea"/>
                        <a:cs typeface="Arial" pitchFamily="34" charset="0"/>
                      </a:endParaRPr>
                    </a:p>
                  </a:txBody>
                  <a:tcPr marL="91441" marR="91441" marT="45727" marB="45727">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marL="0" indent="0" algn="l">
                        <a:buFont typeface="Arial" panose="020B0604020202020204" pitchFamily="34" charset="0"/>
                        <a:buNone/>
                      </a:pPr>
                      <a:r>
                        <a:rPr kumimoji="0" lang="en-IN" sz="1700" b="0" i="0" kern="1200" dirty="0">
                          <a:solidFill>
                            <a:schemeClr val="dk1"/>
                          </a:solidFill>
                          <a:effectLst/>
                          <a:latin typeface="Arial" panose="020B0604020202020204" pitchFamily="34" charset="0"/>
                          <a:ea typeface="+mn-ea"/>
                          <a:cs typeface="Arial" panose="020B0604020202020204" pitchFamily="34" charset="0"/>
                        </a:rPr>
                        <a:t>No mandatory appointment letters</a:t>
                      </a:r>
                      <a:endParaRPr kumimoji="0" lang="en-US" sz="1700" b="0" u="sng" kern="1200" baseline="0" dirty="0">
                        <a:solidFill>
                          <a:schemeClr val="tx1"/>
                        </a:solidFill>
                        <a:effectLst/>
                        <a:latin typeface="Arial" pitchFamily="34" charset="0"/>
                        <a:ea typeface="+mn-ea"/>
                        <a:cs typeface="Arial" pitchFamily="34" charset="0"/>
                      </a:endParaRPr>
                    </a:p>
                  </a:txBody>
                  <a:tcPr marL="91441" marR="91441" marT="45727" marB="45727">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700" b="0" u="none" kern="1200" baseline="0" dirty="0">
                          <a:solidFill>
                            <a:schemeClr val="tx1"/>
                          </a:solidFill>
                          <a:effectLst/>
                          <a:latin typeface="Arial" pitchFamily="34" charset="0"/>
                          <a:ea typeface="+mn-ea"/>
                          <a:cs typeface="Arial" pitchFamily="34" charset="0"/>
                        </a:rPr>
                        <a:t>Mandatory appointment letters to all workers</a:t>
                      </a:r>
                      <a:endParaRPr kumimoji="0" lang="en-US" sz="1700" b="0" u="none" kern="1200" baseline="0" dirty="0">
                        <a:solidFill>
                          <a:schemeClr val="tx1"/>
                        </a:solidFill>
                        <a:effectLst/>
                        <a:latin typeface="Arial" pitchFamily="34" charset="0"/>
                        <a:ea typeface="+mn-ea"/>
                        <a:cs typeface="Arial" pitchFamily="34" charset="0"/>
                      </a:endParaRPr>
                    </a:p>
                  </a:txBody>
                  <a:tcPr marL="91441" marR="91441" marT="45727" marB="45727">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marL="0" indent="0" algn="l" rtl="0" eaLnBrk="1" latinLnBrk="0" hangingPunct="1">
                        <a:buFont typeface="Arial" panose="020B0604020202020204" pitchFamily="34" charset="0"/>
                        <a:buNone/>
                      </a:pPr>
                      <a:r>
                        <a:rPr kumimoji="0" lang="en-IN" sz="1700" b="0" i="0" kern="1200" dirty="0">
                          <a:solidFill>
                            <a:schemeClr val="dk1"/>
                          </a:solidFill>
                          <a:effectLst/>
                          <a:latin typeface="Arial" panose="020B0604020202020204" pitchFamily="34" charset="0"/>
                          <a:ea typeface="+mn-ea"/>
                          <a:cs typeface="Arial" panose="020B0604020202020204" pitchFamily="34" charset="0"/>
                        </a:rPr>
                        <a:t>Written proof to ensure transparency, job security &amp; fixed employment</a:t>
                      </a:r>
                      <a:endParaRPr kumimoji="0" lang="en-US" sz="1700" b="0" u="none" kern="1200" baseline="0" dirty="0">
                        <a:solidFill>
                          <a:schemeClr val="tx1"/>
                        </a:solidFill>
                        <a:effectLst/>
                        <a:latin typeface="Arial" pitchFamily="34" charset="0"/>
                        <a:ea typeface="+mn-ea"/>
                        <a:cs typeface="Arial" pitchFamily="34" charset="0"/>
                      </a:endParaRPr>
                    </a:p>
                  </a:txBody>
                  <a:tcPr marL="91441" marR="91441" marT="45727" marB="45727">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10001"/>
                  </a:ext>
                </a:extLst>
              </a:tr>
              <a:tr h="10669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700" b="1" i="0" u="none" strike="noStrike" kern="1200" cap="none" spc="0" normalizeH="0" baseline="0" dirty="0">
                          <a:ln>
                            <a:noFill/>
                          </a:ln>
                          <a:solidFill>
                            <a:srgbClr val="39639D"/>
                          </a:solidFill>
                          <a:effectLst/>
                          <a:uLnTx/>
                          <a:uFillTx/>
                          <a:latin typeface="Arial" pitchFamily="34" charset="0"/>
                          <a:ea typeface="+mn-ea"/>
                          <a:cs typeface="Arial" pitchFamily="34" charset="0"/>
                        </a:rPr>
                        <a:t>Social Security Coverage</a:t>
                      </a:r>
                      <a:endParaRPr kumimoji="0" lang="en-US" sz="1700" b="1" i="0" u="none" strike="noStrike" kern="1200" cap="none" spc="0" normalizeH="0" baseline="0" dirty="0">
                        <a:ln>
                          <a:noFill/>
                        </a:ln>
                        <a:solidFill>
                          <a:srgbClr val="39639D"/>
                        </a:solidFill>
                        <a:effectLst/>
                        <a:uLnTx/>
                        <a:uFillTx/>
                        <a:latin typeface="Arial" pitchFamily="34" charset="0"/>
                        <a:ea typeface="+mn-ea"/>
                        <a:cs typeface="Arial" pitchFamily="34" charset="0"/>
                      </a:endParaRPr>
                    </a:p>
                  </a:txBody>
                  <a:tcPr marL="91441" marR="91441" marT="45727" marB="45727">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indent="0" algn="l">
                        <a:buFont typeface="Arial" panose="020B0604020202020204" pitchFamily="34" charset="0"/>
                        <a:buNone/>
                      </a:pPr>
                      <a:r>
                        <a:rPr kumimoji="0" lang="en-IN" sz="1700" b="0" i="0" kern="1200" dirty="0">
                          <a:solidFill>
                            <a:schemeClr val="tx1"/>
                          </a:solidFill>
                          <a:effectLst/>
                          <a:latin typeface="Arial" panose="020B0604020202020204" pitchFamily="34" charset="0"/>
                          <a:ea typeface="+mn-ea"/>
                          <a:cs typeface="Arial" panose="020B0604020202020204" pitchFamily="34" charset="0"/>
                        </a:rPr>
                        <a:t>Limited coverage </a:t>
                      </a:r>
                      <a:endParaRPr kumimoji="0" lang="en-US" sz="1700" b="0" u="sng" kern="1200" baseline="0" dirty="0">
                        <a:solidFill>
                          <a:schemeClr val="tx1"/>
                        </a:solidFill>
                        <a:effectLst/>
                        <a:latin typeface="Arial" pitchFamily="34" charset="0"/>
                        <a:ea typeface="+mn-ea"/>
                        <a:cs typeface="Arial" pitchFamily="34" charset="0"/>
                      </a:endParaRPr>
                    </a:p>
                  </a:txBody>
                  <a:tcPr marL="91441" marR="91441" marT="45727" marB="4572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700" b="0" u="none" kern="1200" baseline="0" dirty="0">
                          <a:solidFill>
                            <a:schemeClr val="tx1"/>
                          </a:solidFill>
                          <a:effectLst/>
                          <a:latin typeface="Arial" pitchFamily="34" charset="0"/>
                          <a:ea typeface="+mn-ea"/>
                          <a:cs typeface="Arial" pitchFamily="34" charset="0"/>
                        </a:rPr>
                        <a:t>Under Code on Social Security, 2020 all workers including gig &amp; platform workers to get social security coverage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700" b="0" u="none" kern="1200" baseline="0" dirty="0">
                        <a:solidFill>
                          <a:schemeClr val="tx1"/>
                        </a:solidFill>
                        <a:effectLst/>
                        <a:latin typeface="Arial" pitchFamily="34" charset="0"/>
                        <a:ea typeface="+mn-ea"/>
                        <a:cs typeface="Arial" pitchFamily="34" charset="0"/>
                      </a:endParaRPr>
                    </a:p>
                  </a:txBody>
                  <a:tcPr marL="91441" marR="91441" marT="45727" marB="4572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indent="0" algn="l" rtl="0" eaLnBrk="1" latinLnBrk="0" hangingPunct="1">
                        <a:buFont typeface="Arial" panose="020B0604020202020204" pitchFamily="34" charset="0"/>
                        <a:buNone/>
                      </a:pPr>
                      <a:r>
                        <a:rPr kumimoji="0" lang="en-IN" sz="1700" b="0" i="0" kern="1200" dirty="0">
                          <a:solidFill>
                            <a:schemeClr val="tx1"/>
                          </a:solidFill>
                          <a:effectLst/>
                          <a:latin typeface="Arial" panose="020B0604020202020204" pitchFamily="34" charset="0"/>
                          <a:ea typeface="+mn-ea"/>
                          <a:cs typeface="Arial" panose="020B0604020202020204" pitchFamily="34" charset="0"/>
                        </a:rPr>
                        <a:t>All workers will get PF, ESIC, insurance &amp; other social security benefits</a:t>
                      </a:r>
                      <a:endParaRPr kumimoji="0" lang="en-US" sz="1700" b="0" u="none" kern="1200" baseline="0" dirty="0">
                        <a:solidFill>
                          <a:schemeClr val="tx1"/>
                        </a:solidFill>
                        <a:effectLst/>
                        <a:latin typeface="Arial" pitchFamily="34" charset="0"/>
                        <a:ea typeface="+mn-ea"/>
                        <a:cs typeface="Arial" pitchFamily="34" charset="0"/>
                      </a:endParaRPr>
                    </a:p>
                  </a:txBody>
                  <a:tcPr marL="91441" marR="91441" marT="45727" marB="45727">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377886671"/>
                  </a:ext>
                </a:extLst>
              </a:tr>
              <a:tr h="10669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700" b="1" i="0" u="none" strike="noStrike" kern="1200" cap="none" spc="0" normalizeH="0" baseline="0" dirty="0">
                          <a:ln>
                            <a:noFill/>
                          </a:ln>
                          <a:solidFill>
                            <a:srgbClr val="39639D"/>
                          </a:solidFill>
                          <a:effectLst/>
                          <a:uLnTx/>
                          <a:uFillTx/>
                          <a:latin typeface="Arial" pitchFamily="34" charset="0"/>
                          <a:ea typeface="+mn-ea"/>
                          <a:cs typeface="Arial" pitchFamily="34" charset="0"/>
                        </a:rPr>
                        <a:t>Minimum Wages</a:t>
                      </a:r>
                      <a:endParaRPr kumimoji="0" lang="en-US" sz="1700" b="1" i="0" u="none" strike="noStrike" kern="1200" cap="none" spc="0" normalizeH="0" baseline="0" dirty="0">
                        <a:ln>
                          <a:noFill/>
                        </a:ln>
                        <a:solidFill>
                          <a:srgbClr val="39639D"/>
                        </a:solidFill>
                        <a:effectLst/>
                        <a:uLnTx/>
                        <a:uFillTx/>
                        <a:latin typeface="Arial" pitchFamily="34" charset="0"/>
                        <a:ea typeface="+mn-ea"/>
                        <a:cs typeface="Arial" pitchFamily="34" charset="0"/>
                      </a:endParaRPr>
                    </a:p>
                  </a:txBody>
                  <a:tcPr marL="91441" marR="91441" marT="45727" marB="45727">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indent="0" algn="l">
                        <a:buFont typeface="Arial" panose="020B0604020202020204" pitchFamily="34" charset="0"/>
                        <a:buNone/>
                      </a:pPr>
                      <a:r>
                        <a:rPr kumimoji="0" lang="en-IN" sz="1700" b="0" i="0" kern="1200" dirty="0">
                          <a:solidFill>
                            <a:schemeClr val="tx1"/>
                          </a:solidFill>
                          <a:effectLst/>
                          <a:latin typeface="Arial" panose="020B0604020202020204" pitchFamily="34" charset="0"/>
                          <a:ea typeface="+mn-ea"/>
                          <a:cs typeface="Arial" panose="020B0604020202020204" pitchFamily="34" charset="0"/>
                        </a:rPr>
                        <a:t>Applied only to scheduled industries / employments; large sections of workers remained uncovered</a:t>
                      </a:r>
                      <a:endParaRPr kumimoji="0" lang="en-US" sz="1700" b="0" u="sng" kern="1200" baseline="0" dirty="0">
                        <a:solidFill>
                          <a:schemeClr val="tx1"/>
                        </a:solidFill>
                        <a:effectLst/>
                        <a:latin typeface="Arial" pitchFamily="34" charset="0"/>
                        <a:ea typeface="+mn-ea"/>
                        <a:cs typeface="Arial" pitchFamily="34" charset="0"/>
                      </a:endParaRPr>
                    </a:p>
                  </a:txBody>
                  <a:tcPr marL="91441" marR="91441" marT="45727" marB="4572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700" b="0" i="0" kern="1200" dirty="0">
                          <a:solidFill>
                            <a:schemeClr val="tx1"/>
                          </a:solidFill>
                          <a:effectLst/>
                          <a:latin typeface="Arial" panose="020B0604020202020204" pitchFamily="34" charset="0"/>
                          <a:ea typeface="+mn-ea"/>
                          <a:cs typeface="Arial" panose="020B0604020202020204" pitchFamily="34" charset="0"/>
                        </a:rPr>
                        <a:t>Under the Code on Wages, 2019, all workers across industries to receive a statutory right minimum wage payment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700" b="0" u="none" kern="1200" baseline="0" dirty="0">
                        <a:solidFill>
                          <a:schemeClr val="tx1"/>
                        </a:solidFill>
                        <a:effectLst/>
                        <a:latin typeface="Arial" pitchFamily="34" charset="0"/>
                        <a:ea typeface="+mn-ea"/>
                        <a:cs typeface="Arial" pitchFamily="34" charset="0"/>
                      </a:endParaRPr>
                    </a:p>
                  </a:txBody>
                  <a:tcPr marL="91441" marR="91441" marT="45727" marB="4572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indent="0" algn="l" rtl="0" eaLnBrk="1" latinLnBrk="0" hangingPunct="1">
                        <a:buFont typeface="Arial" panose="020B0604020202020204" pitchFamily="34" charset="0"/>
                        <a:buNone/>
                      </a:pPr>
                      <a:r>
                        <a:rPr kumimoji="0" lang="en-IN" sz="1700" b="0" i="0" kern="1200" dirty="0">
                          <a:solidFill>
                            <a:schemeClr val="tx1"/>
                          </a:solidFill>
                          <a:effectLst/>
                          <a:latin typeface="Arial" panose="020B0604020202020204" pitchFamily="34" charset="0"/>
                          <a:ea typeface="+mn-ea"/>
                          <a:cs typeface="Arial" panose="020B0604020202020204" pitchFamily="34" charset="0"/>
                        </a:rPr>
                        <a:t>Minimum wages &amp; timely payment to ensure financial security</a:t>
                      </a:r>
                      <a:endParaRPr kumimoji="0" lang="en-US" sz="1700" b="0" u="none" kern="1200" baseline="0" dirty="0">
                        <a:solidFill>
                          <a:schemeClr val="tx1"/>
                        </a:solidFill>
                        <a:effectLst/>
                        <a:latin typeface="Arial" pitchFamily="34" charset="0"/>
                        <a:ea typeface="+mn-ea"/>
                        <a:cs typeface="Arial" pitchFamily="34" charset="0"/>
                      </a:endParaRPr>
                    </a:p>
                  </a:txBody>
                  <a:tcPr marL="91441" marR="91441" marT="45727" marB="45727">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4138137481"/>
                  </a:ext>
                </a:extLst>
              </a:tr>
            </a:tbl>
          </a:graphicData>
        </a:graphic>
      </p:graphicFrame>
    </p:spTree>
    <p:extLst>
      <p:ext uri="{BB962C8B-B14F-4D97-AF65-F5344CB8AC3E}">
        <p14:creationId xmlns:p14="http://schemas.microsoft.com/office/powerpoint/2010/main" val="165709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1" grpId="0" animBg="1"/>
      <p:bldP spid="12" grpId="0" animBg="1"/>
      <p:bldP spid="16"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44B3A-E535-D3D9-B959-8AB4BAB37554}"/>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8FA9D7F9-89C7-9A2B-7C71-FAC5B528D400}"/>
              </a:ext>
            </a:extLst>
          </p:cNvPr>
          <p:cNvSpPr/>
          <p:nvPr/>
        </p:nvSpPr>
        <p:spPr>
          <a:xfrm>
            <a:off x="-36076" y="188640"/>
            <a:ext cx="9942075" cy="595411"/>
          </a:xfrm>
          <a:prstGeom prst="rect">
            <a:avLst/>
          </a:prstGeom>
          <a:solidFill>
            <a:srgbClr val="548DD4"/>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11" name="Parallelogram 10">
            <a:extLst>
              <a:ext uri="{FF2B5EF4-FFF2-40B4-BE49-F238E27FC236}">
                <a16:creationId xmlns:a16="http://schemas.microsoft.com/office/drawing/2014/main" id="{E1F41D33-8B2A-952E-D409-DE3D99CC6351}"/>
              </a:ext>
            </a:extLst>
          </p:cNvPr>
          <p:cNvSpPr/>
          <p:nvPr/>
        </p:nvSpPr>
        <p:spPr>
          <a:xfrm>
            <a:off x="8898842" y="188638"/>
            <a:ext cx="481509" cy="595411"/>
          </a:xfrm>
          <a:prstGeom prst="parallelogram">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12" name="Parallelogram 11">
            <a:extLst>
              <a:ext uri="{FF2B5EF4-FFF2-40B4-BE49-F238E27FC236}">
                <a16:creationId xmlns:a16="http://schemas.microsoft.com/office/drawing/2014/main" id="{124CFAA0-DB3F-C354-41E3-BA54C0752E28}"/>
              </a:ext>
            </a:extLst>
          </p:cNvPr>
          <p:cNvSpPr/>
          <p:nvPr/>
        </p:nvSpPr>
        <p:spPr>
          <a:xfrm>
            <a:off x="8373196" y="189525"/>
            <a:ext cx="481509" cy="595411"/>
          </a:xfrm>
          <a:prstGeom prst="parallelogram">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16" name="Parallelogram 15">
            <a:extLst>
              <a:ext uri="{FF2B5EF4-FFF2-40B4-BE49-F238E27FC236}">
                <a16:creationId xmlns:a16="http://schemas.microsoft.com/office/drawing/2014/main" id="{E418AF47-A261-8D3C-437C-17A75F0A1FA7}"/>
              </a:ext>
            </a:extLst>
          </p:cNvPr>
          <p:cNvSpPr/>
          <p:nvPr/>
        </p:nvSpPr>
        <p:spPr>
          <a:xfrm>
            <a:off x="9419812" y="188638"/>
            <a:ext cx="481509" cy="595411"/>
          </a:xfrm>
          <a:prstGeom prst="parallelogram">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2" name="Text Box 2">
            <a:extLst>
              <a:ext uri="{FF2B5EF4-FFF2-40B4-BE49-F238E27FC236}">
                <a16:creationId xmlns:a16="http://schemas.microsoft.com/office/drawing/2014/main" id="{D790244F-FA91-C5A3-872B-D6176ADE9144}"/>
              </a:ext>
            </a:extLst>
          </p:cNvPr>
          <p:cNvSpPr txBox="1">
            <a:spLocks noChangeArrowheads="1"/>
          </p:cNvSpPr>
          <p:nvPr/>
        </p:nvSpPr>
        <p:spPr bwMode="auto">
          <a:xfrm>
            <a:off x="-29496" y="286929"/>
            <a:ext cx="88941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dirty="0">
                <a:solidFill>
                  <a:schemeClr val="bg1"/>
                </a:solidFill>
              </a:rPr>
              <a:t>Comparison of Labour Ecosystem - Before &amp; After Implementation</a:t>
            </a:r>
          </a:p>
        </p:txBody>
      </p:sp>
      <p:graphicFrame>
        <p:nvGraphicFramePr>
          <p:cNvPr id="13" name="Table 12">
            <a:extLst>
              <a:ext uri="{FF2B5EF4-FFF2-40B4-BE49-F238E27FC236}">
                <a16:creationId xmlns:a16="http://schemas.microsoft.com/office/drawing/2014/main" id="{33C4FA7B-D85A-ED12-65D1-7DE4D044E409}"/>
              </a:ext>
            </a:extLst>
          </p:cNvPr>
          <p:cNvGraphicFramePr>
            <a:graphicFrameLocks noGrp="1"/>
          </p:cNvGraphicFramePr>
          <p:nvPr>
            <p:extLst>
              <p:ext uri="{D42A27DB-BD31-4B8C-83A1-F6EECF244321}">
                <p14:modId xmlns:p14="http://schemas.microsoft.com/office/powerpoint/2010/main" val="723105972"/>
              </p:ext>
            </p:extLst>
          </p:nvPr>
        </p:nvGraphicFramePr>
        <p:xfrm>
          <a:off x="257847" y="1062695"/>
          <a:ext cx="9400503" cy="5547416"/>
        </p:xfrm>
        <a:graphic>
          <a:graphicData uri="http://schemas.openxmlformats.org/drawingml/2006/table">
            <a:tbl>
              <a:tblPr firstRow="1" bandRow="1"/>
              <a:tblGrid>
                <a:gridCol w="1713828">
                  <a:extLst>
                    <a:ext uri="{9D8B030D-6E8A-4147-A177-3AD203B41FA5}">
                      <a16:colId xmlns:a16="http://schemas.microsoft.com/office/drawing/2014/main" val="20000"/>
                    </a:ext>
                  </a:extLst>
                </a:gridCol>
                <a:gridCol w="2257425">
                  <a:extLst>
                    <a:ext uri="{9D8B030D-6E8A-4147-A177-3AD203B41FA5}">
                      <a16:colId xmlns:a16="http://schemas.microsoft.com/office/drawing/2014/main" val="20001"/>
                    </a:ext>
                  </a:extLst>
                </a:gridCol>
                <a:gridCol w="2843213">
                  <a:extLst>
                    <a:ext uri="{9D8B030D-6E8A-4147-A177-3AD203B41FA5}">
                      <a16:colId xmlns:a16="http://schemas.microsoft.com/office/drawing/2014/main" val="20002"/>
                    </a:ext>
                  </a:extLst>
                </a:gridCol>
                <a:gridCol w="2586037">
                  <a:extLst>
                    <a:ext uri="{9D8B030D-6E8A-4147-A177-3AD203B41FA5}">
                      <a16:colId xmlns:a16="http://schemas.microsoft.com/office/drawing/2014/main" val="2241984474"/>
                    </a:ext>
                  </a:extLst>
                </a:gridCol>
              </a:tblGrid>
              <a:tr h="234979">
                <a:tc>
                  <a:txBody>
                    <a:bodyPr/>
                    <a:lstStyle>
                      <a:lvl1pPr marL="0" algn="l" defTabSz="914400" rtl="0" eaLnBrk="1" latinLnBrk="0" hangingPunct="1">
                        <a:defRPr sz="1800" b="1" kern="1200">
                          <a:solidFill>
                            <a:schemeClr val="lt1"/>
                          </a:solidFill>
                          <a:latin typeface="Lucida Sans Unicode"/>
                        </a:defRPr>
                      </a:lvl1pPr>
                      <a:lvl2pPr marL="457200" algn="l" defTabSz="914400" rtl="0" eaLnBrk="1" latinLnBrk="0" hangingPunct="1">
                        <a:defRPr sz="1800" b="1" kern="1200">
                          <a:solidFill>
                            <a:schemeClr val="lt1"/>
                          </a:solidFill>
                          <a:latin typeface="Lucida Sans Unicode"/>
                        </a:defRPr>
                      </a:lvl2pPr>
                      <a:lvl3pPr marL="914400" algn="l" defTabSz="914400" rtl="0" eaLnBrk="1" latinLnBrk="0" hangingPunct="1">
                        <a:defRPr sz="1800" b="1" kern="1200">
                          <a:solidFill>
                            <a:schemeClr val="lt1"/>
                          </a:solidFill>
                          <a:latin typeface="Lucida Sans Unicode"/>
                        </a:defRPr>
                      </a:lvl3pPr>
                      <a:lvl4pPr marL="1371600" algn="l" defTabSz="914400" rtl="0" eaLnBrk="1" latinLnBrk="0" hangingPunct="1">
                        <a:defRPr sz="1800" b="1" kern="1200">
                          <a:solidFill>
                            <a:schemeClr val="lt1"/>
                          </a:solidFill>
                          <a:latin typeface="Lucida Sans Unicode"/>
                        </a:defRPr>
                      </a:lvl4pPr>
                      <a:lvl5pPr marL="1828800" algn="l" defTabSz="914400" rtl="0" eaLnBrk="1" latinLnBrk="0" hangingPunct="1">
                        <a:defRPr sz="1800" b="1" kern="1200">
                          <a:solidFill>
                            <a:schemeClr val="lt1"/>
                          </a:solidFill>
                          <a:latin typeface="Lucida Sans Unicode"/>
                        </a:defRPr>
                      </a:lvl5pPr>
                      <a:lvl6pPr marL="2286000" algn="l" defTabSz="914400" rtl="0" eaLnBrk="1" latinLnBrk="0" hangingPunct="1">
                        <a:defRPr sz="1800" b="1" kern="1200">
                          <a:solidFill>
                            <a:schemeClr val="lt1"/>
                          </a:solidFill>
                          <a:latin typeface="Lucida Sans Unicode"/>
                        </a:defRPr>
                      </a:lvl6pPr>
                      <a:lvl7pPr marL="2743200" algn="l" defTabSz="914400" rtl="0" eaLnBrk="1" latinLnBrk="0" hangingPunct="1">
                        <a:defRPr sz="1800" b="1" kern="1200">
                          <a:solidFill>
                            <a:schemeClr val="lt1"/>
                          </a:solidFill>
                          <a:latin typeface="Lucida Sans Unicode"/>
                        </a:defRPr>
                      </a:lvl7pPr>
                      <a:lvl8pPr marL="3200400" algn="l" defTabSz="914400" rtl="0" eaLnBrk="1" latinLnBrk="0" hangingPunct="1">
                        <a:defRPr sz="1800" b="1" kern="1200">
                          <a:solidFill>
                            <a:schemeClr val="lt1"/>
                          </a:solidFill>
                          <a:latin typeface="Lucida Sans Unicode"/>
                        </a:defRPr>
                      </a:lvl8pPr>
                      <a:lvl9pPr marL="3657600" algn="l" defTabSz="914400" rtl="0" eaLnBrk="1" latinLnBrk="0" hangingPunct="1">
                        <a:defRPr sz="1800" b="1" kern="1200">
                          <a:solidFill>
                            <a:schemeClr val="lt1"/>
                          </a:solidFill>
                          <a:latin typeface="Lucida Sans Unicode"/>
                        </a:defRPr>
                      </a:lvl9pPr>
                    </a:lstStyle>
                    <a:p>
                      <a:pPr marL="0" algn="ctr" defTabSz="914400" rtl="0" eaLnBrk="1" latinLnBrk="0" hangingPunct="1"/>
                      <a:r>
                        <a:rPr lang="en-US" sz="1800" b="1" kern="1200" dirty="0">
                          <a:solidFill>
                            <a:schemeClr val="bg1"/>
                          </a:solidFill>
                          <a:latin typeface="Arial" pitchFamily="34" charset="0"/>
                          <a:ea typeface="+mn-ea"/>
                          <a:cs typeface="Arial" pitchFamily="34" charset="0"/>
                        </a:rPr>
                        <a:t>Criteria</a:t>
                      </a:r>
                    </a:p>
                    <a:p>
                      <a:pPr marL="0" algn="ctr" defTabSz="914400" rtl="0" eaLnBrk="1" latinLnBrk="0" hangingPunct="1"/>
                      <a:endParaRPr lang="en-US" sz="1800" b="1" kern="1200" dirty="0">
                        <a:solidFill>
                          <a:schemeClr val="bg1"/>
                        </a:solidFill>
                        <a:latin typeface="Arial" pitchFamily="34" charset="0"/>
                        <a:ea typeface="+mn-ea"/>
                        <a:cs typeface="Arial" pitchFamily="34" charset="0"/>
                      </a:endParaRPr>
                    </a:p>
                  </a:txBody>
                  <a:tcPr marL="91441" marR="91441" marT="45727" marB="45727"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9639D"/>
                    </a:solidFill>
                  </a:tcPr>
                </a:tc>
                <a:tc>
                  <a:txBody>
                    <a:bodyPr/>
                    <a:lstStyle>
                      <a:lvl1pPr marL="0" algn="l" defTabSz="914400" rtl="0" eaLnBrk="1" latinLnBrk="0" hangingPunct="1">
                        <a:defRPr sz="1800" b="1" kern="1200">
                          <a:solidFill>
                            <a:schemeClr val="lt1"/>
                          </a:solidFill>
                          <a:latin typeface="Lucida Sans Unicode"/>
                        </a:defRPr>
                      </a:lvl1pPr>
                      <a:lvl2pPr marL="457200" algn="l" defTabSz="914400" rtl="0" eaLnBrk="1" latinLnBrk="0" hangingPunct="1">
                        <a:defRPr sz="1800" b="1" kern="1200">
                          <a:solidFill>
                            <a:schemeClr val="lt1"/>
                          </a:solidFill>
                          <a:latin typeface="Lucida Sans Unicode"/>
                        </a:defRPr>
                      </a:lvl2pPr>
                      <a:lvl3pPr marL="914400" algn="l" defTabSz="914400" rtl="0" eaLnBrk="1" latinLnBrk="0" hangingPunct="1">
                        <a:defRPr sz="1800" b="1" kern="1200">
                          <a:solidFill>
                            <a:schemeClr val="lt1"/>
                          </a:solidFill>
                          <a:latin typeface="Lucida Sans Unicode"/>
                        </a:defRPr>
                      </a:lvl3pPr>
                      <a:lvl4pPr marL="1371600" algn="l" defTabSz="914400" rtl="0" eaLnBrk="1" latinLnBrk="0" hangingPunct="1">
                        <a:defRPr sz="1800" b="1" kern="1200">
                          <a:solidFill>
                            <a:schemeClr val="lt1"/>
                          </a:solidFill>
                          <a:latin typeface="Lucida Sans Unicode"/>
                        </a:defRPr>
                      </a:lvl4pPr>
                      <a:lvl5pPr marL="1828800" algn="l" defTabSz="914400" rtl="0" eaLnBrk="1" latinLnBrk="0" hangingPunct="1">
                        <a:defRPr sz="1800" b="1" kern="1200">
                          <a:solidFill>
                            <a:schemeClr val="lt1"/>
                          </a:solidFill>
                          <a:latin typeface="Lucida Sans Unicode"/>
                        </a:defRPr>
                      </a:lvl5pPr>
                      <a:lvl6pPr marL="2286000" algn="l" defTabSz="914400" rtl="0" eaLnBrk="1" latinLnBrk="0" hangingPunct="1">
                        <a:defRPr sz="1800" b="1" kern="1200">
                          <a:solidFill>
                            <a:schemeClr val="lt1"/>
                          </a:solidFill>
                          <a:latin typeface="Lucida Sans Unicode"/>
                        </a:defRPr>
                      </a:lvl6pPr>
                      <a:lvl7pPr marL="2743200" algn="l" defTabSz="914400" rtl="0" eaLnBrk="1" latinLnBrk="0" hangingPunct="1">
                        <a:defRPr sz="1800" b="1" kern="1200">
                          <a:solidFill>
                            <a:schemeClr val="lt1"/>
                          </a:solidFill>
                          <a:latin typeface="Lucida Sans Unicode"/>
                        </a:defRPr>
                      </a:lvl7pPr>
                      <a:lvl8pPr marL="3200400" algn="l" defTabSz="914400" rtl="0" eaLnBrk="1" latinLnBrk="0" hangingPunct="1">
                        <a:defRPr sz="1800" b="1" kern="1200">
                          <a:solidFill>
                            <a:schemeClr val="lt1"/>
                          </a:solidFill>
                          <a:latin typeface="Lucida Sans Unicode"/>
                        </a:defRPr>
                      </a:lvl8pPr>
                      <a:lvl9pPr marL="3657600" algn="l" defTabSz="914400" rtl="0" eaLnBrk="1" latinLnBrk="0" hangingPunct="1">
                        <a:defRPr sz="1800" b="1" kern="1200">
                          <a:solidFill>
                            <a:schemeClr val="lt1"/>
                          </a:solidFill>
                          <a:latin typeface="Lucida Sans Unicod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Arial" pitchFamily="34" charset="0"/>
                          <a:ea typeface="+mn-ea"/>
                          <a:cs typeface="Arial" pitchFamily="34" charset="0"/>
                        </a:rPr>
                        <a:t>Before</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bg1"/>
                        </a:solidFill>
                        <a:latin typeface="Arial" pitchFamily="34" charset="0"/>
                        <a:ea typeface="+mn-ea"/>
                        <a:cs typeface="Arial" pitchFamily="34" charset="0"/>
                      </a:endParaRPr>
                    </a:p>
                  </a:txBody>
                  <a:tcPr marL="91441" marR="91441" marT="45727" marB="45727"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9639D"/>
                    </a:solidFill>
                  </a:tcPr>
                </a:tc>
                <a:tc>
                  <a:txBody>
                    <a:bodyPr/>
                    <a:lstStyle>
                      <a:lvl1pPr marL="0" algn="l" defTabSz="914400" rtl="0" eaLnBrk="1" latinLnBrk="0" hangingPunct="1">
                        <a:defRPr sz="1800" b="1" kern="1200">
                          <a:solidFill>
                            <a:schemeClr val="lt1"/>
                          </a:solidFill>
                          <a:latin typeface="Lucida Sans Unicode"/>
                        </a:defRPr>
                      </a:lvl1pPr>
                      <a:lvl2pPr marL="457200" algn="l" defTabSz="914400" rtl="0" eaLnBrk="1" latinLnBrk="0" hangingPunct="1">
                        <a:defRPr sz="1800" b="1" kern="1200">
                          <a:solidFill>
                            <a:schemeClr val="lt1"/>
                          </a:solidFill>
                          <a:latin typeface="Lucida Sans Unicode"/>
                        </a:defRPr>
                      </a:lvl2pPr>
                      <a:lvl3pPr marL="914400" algn="l" defTabSz="914400" rtl="0" eaLnBrk="1" latinLnBrk="0" hangingPunct="1">
                        <a:defRPr sz="1800" b="1" kern="1200">
                          <a:solidFill>
                            <a:schemeClr val="lt1"/>
                          </a:solidFill>
                          <a:latin typeface="Lucida Sans Unicode"/>
                        </a:defRPr>
                      </a:lvl3pPr>
                      <a:lvl4pPr marL="1371600" algn="l" defTabSz="914400" rtl="0" eaLnBrk="1" latinLnBrk="0" hangingPunct="1">
                        <a:defRPr sz="1800" b="1" kern="1200">
                          <a:solidFill>
                            <a:schemeClr val="lt1"/>
                          </a:solidFill>
                          <a:latin typeface="Lucida Sans Unicode"/>
                        </a:defRPr>
                      </a:lvl4pPr>
                      <a:lvl5pPr marL="1828800" algn="l" defTabSz="914400" rtl="0" eaLnBrk="1" latinLnBrk="0" hangingPunct="1">
                        <a:defRPr sz="1800" b="1" kern="1200">
                          <a:solidFill>
                            <a:schemeClr val="lt1"/>
                          </a:solidFill>
                          <a:latin typeface="Lucida Sans Unicode"/>
                        </a:defRPr>
                      </a:lvl5pPr>
                      <a:lvl6pPr marL="2286000" algn="l" defTabSz="914400" rtl="0" eaLnBrk="1" latinLnBrk="0" hangingPunct="1">
                        <a:defRPr sz="1800" b="1" kern="1200">
                          <a:solidFill>
                            <a:schemeClr val="lt1"/>
                          </a:solidFill>
                          <a:latin typeface="Lucida Sans Unicode"/>
                        </a:defRPr>
                      </a:lvl6pPr>
                      <a:lvl7pPr marL="2743200" algn="l" defTabSz="914400" rtl="0" eaLnBrk="1" latinLnBrk="0" hangingPunct="1">
                        <a:defRPr sz="1800" b="1" kern="1200">
                          <a:solidFill>
                            <a:schemeClr val="lt1"/>
                          </a:solidFill>
                          <a:latin typeface="Lucida Sans Unicode"/>
                        </a:defRPr>
                      </a:lvl7pPr>
                      <a:lvl8pPr marL="3200400" algn="l" defTabSz="914400" rtl="0" eaLnBrk="1" latinLnBrk="0" hangingPunct="1">
                        <a:defRPr sz="1800" b="1" kern="1200">
                          <a:solidFill>
                            <a:schemeClr val="lt1"/>
                          </a:solidFill>
                          <a:latin typeface="Lucida Sans Unicode"/>
                        </a:defRPr>
                      </a:lvl8pPr>
                      <a:lvl9pPr marL="3657600" algn="l" defTabSz="914400" rtl="0" eaLnBrk="1" latinLnBrk="0" hangingPunct="1">
                        <a:defRPr sz="1800" b="1" kern="1200">
                          <a:solidFill>
                            <a:schemeClr val="lt1"/>
                          </a:solidFill>
                          <a:latin typeface="Lucida Sans Unicod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dirty="0">
                          <a:solidFill>
                            <a:schemeClr val="bg1"/>
                          </a:solidFill>
                          <a:latin typeface="Arial" pitchFamily="34" charset="0"/>
                          <a:ea typeface="+mn-ea"/>
                          <a:cs typeface="Arial" pitchFamily="34" charset="0"/>
                        </a:rPr>
                        <a:t>After</a:t>
                      </a: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800" b="1" kern="1200" dirty="0">
                        <a:solidFill>
                          <a:schemeClr val="bg1"/>
                        </a:solidFill>
                        <a:latin typeface="Arial" pitchFamily="34" charset="0"/>
                        <a:ea typeface="+mn-ea"/>
                        <a:cs typeface="Arial" pitchFamily="34" charset="0"/>
                      </a:endParaRPr>
                    </a:p>
                  </a:txBody>
                  <a:tcPr marL="91441" marR="91441" marT="45727" marB="45727"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9639D"/>
                    </a:solidFill>
                  </a:tcPr>
                </a:tc>
                <a:tc>
                  <a:txBody>
                    <a:bodyPr/>
                    <a:lstStyle>
                      <a:lvl1pPr marL="0" algn="l" defTabSz="914400" rtl="0" eaLnBrk="1" latinLnBrk="0" hangingPunct="1">
                        <a:defRPr sz="1800" b="1" kern="1200">
                          <a:solidFill>
                            <a:schemeClr val="lt1"/>
                          </a:solidFill>
                          <a:latin typeface="Lucida Sans Unicode"/>
                        </a:defRPr>
                      </a:lvl1pPr>
                      <a:lvl2pPr marL="457200" algn="l" defTabSz="914400" rtl="0" eaLnBrk="1" latinLnBrk="0" hangingPunct="1">
                        <a:defRPr sz="1800" b="1" kern="1200">
                          <a:solidFill>
                            <a:schemeClr val="lt1"/>
                          </a:solidFill>
                          <a:latin typeface="Lucida Sans Unicode"/>
                        </a:defRPr>
                      </a:lvl2pPr>
                      <a:lvl3pPr marL="914400" algn="l" defTabSz="914400" rtl="0" eaLnBrk="1" latinLnBrk="0" hangingPunct="1">
                        <a:defRPr sz="1800" b="1" kern="1200">
                          <a:solidFill>
                            <a:schemeClr val="lt1"/>
                          </a:solidFill>
                          <a:latin typeface="Lucida Sans Unicode"/>
                        </a:defRPr>
                      </a:lvl3pPr>
                      <a:lvl4pPr marL="1371600" algn="l" defTabSz="914400" rtl="0" eaLnBrk="1" latinLnBrk="0" hangingPunct="1">
                        <a:defRPr sz="1800" b="1" kern="1200">
                          <a:solidFill>
                            <a:schemeClr val="lt1"/>
                          </a:solidFill>
                          <a:latin typeface="Lucida Sans Unicode"/>
                        </a:defRPr>
                      </a:lvl4pPr>
                      <a:lvl5pPr marL="1828800" algn="l" defTabSz="914400" rtl="0" eaLnBrk="1" latinLnBrk="0" hangingPunct="1">
                        <a:defRPr sz="1800" b="1" kern="1200">
                          <a:solidFill>
                            <a:schemeClr val="lt1"/>
                          </a:solidFill>
                          <a:latin typeface="Lucida Sans Unicode"/>
                        </a:defRPr>
                      </a:lvl5pPr>
                      <a:lvl6pPr marL="2286000" algn="l" defTabSz="914400" rtl="0" eaLnBrk="1" latinLnBrk="0" hangingPunct="1">
                        <a:defRPr sz="1800" b="1" kern="1200">
                          <a:solidFill>
                            <a:schemeClr val="lt1"/>
                          </a:solidFill>
                          <a:latin typeface="Lucida Sans Unicode"/>
                        </a:defRPr>
                      </a:lvl6pPr>
                      <a:lvl7pPr marL="2743200" algn="l" defTabSz="914400" rtl="0" eaLnBrk="1" latinLnBrk="0" hangingPunct="1">
                        <a:defRPr sz="1800" b="1" kern="1200">
                          <a:solidFill>
                            <a:schemeClr val="lt1"/>
                          </a:solidFill>
                          <a:latin typeface="Lucida Sans Unicode"/>
                        </a:defRPr>
                      </a:lvl7pPr>
                      <a:lvl8pPr marL="3200400" algn="l" defTabSz="914400" rtl="0" eaLnBrk="1" latinLnBrk="0" hangingPunct="1">
                        <a:defRPr sz="1800" b="1" kern="1200">
                          <a:solidFill>
                            <a:schemeClr val="lt1"/>
                          </a:solidFill>
                          <a:latin typeface="Lucida Sans Unicode"/>
                        </a:defRPr>
                      </a:lvl8pPr>
                      <a:lvl9pPr marL="3657600" algn="l" defTabSz="914400" rtl="0" eaLnBrk="1" latinLnBrk="0" hangingPunct="1">
                        <a:defRPr sz="1800" b="1" kern="1200">
                          <a:solidFill>
                            <a:schemeClr val="lt1"/>
                          </a:solidFill>
                          <a:latin typeface="Lucida Sans Unicod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kern="1200" dirty="0">
                          <a:solidFill>
                            <a:schemeClr val="bg1"/>
                          </a:solidFill>
                          <a:latin typeface="Arial" pitchFamily="34" charset="0"/>
                          <a:ea typeface="+mn-ea"/>
                          <a:cs typeface="Arial" pitchFamily="34" charset="0"/>
                        </a:rPr>
                        <a:t>Reason for Reform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kern="1200" dirty="0">
                        <a:solidFill>
                          <a:schemeClr val="bg1"/>
                        </a:solidFill>
                        <a:latin typeface="Arial" pitchFamily="34" charset="0"/>
                        <a:ea typeface="+mn-ea"/>
                        <a:cs typeface="Arial" pitchFamily="34" charset="0"/>
                      </a:endParaRPr>
                    </a:p>
                  </a:txBody>
                  <a:tcPr marL="91441" marR="91441" marT="45727" marB="45727"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9639D"/>
                    </a:solidFill>
                  </a:tcPr>
                </a:tc>
                <a:extLst>
                  <a:ext uri="{0D108BD9-81ED-4DB2-BD59-A6C34878D82A}">
                    <a16:rowId xmlns:a16="http://schemas.microsoft.com/office/drawing/2014/main" val="10000"/>
                  </a:ext>
                </a:extLst>
              </a:tr>
              <a:tr h="1066907">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700" b="1" i="0" u="none" strike="noStrike" kern="1200" cap="none" spc="0" normalizeH="0" baseline="0" dirty="0">
                          <a:ln>
                            <a:noFill/>
                          </a:ln>
                          <a:solidFill>
                            <a:srgbClr val="39639D"/>
                          </a:solidFill>
                          <a:effectLst/>
                          <a:uLnTx/>
                          <a:uFillTx/>
                          <a:latin typeface="Arial" pitchFamily="34" charset="0"/>
                          <a:ea typeface="+mn-ea"/>
                          <a:cs typeface="Arial" pitchFamily="34" charset="0"/>
                        </a:rPr>
                        <a:t>Preventive Healthcare</a:t>
                      </a:r>
                      <a:endParaRPr kumimoji="0" lang="en-US" sz="1700" b="1" i="0" u="none" strike="noStrike" kern="1200" cap="none" spc="0" normalizeH="0" baseline="0" dirty="0">
                        <a:ln>
                          <a:noFill/>
                        </a:ln>
                        <a:solidFill>
                          <a:srgbClr val="39639D"/>
                        </a:solidFill>
                        <a:effectLst/>
                        <a:uLnTx/>
                        <a:uFillTx/>
                        <a:latin typeface="Arial" pitchFamily="34" charset="0"/>
                        <a:ea typeface="+mn-ea"/>
                        <a:cs typeface="Arial" pitchFamily="34" charset="0"/>
                      </a:endParaRPr>
                    </a:p>
                  </a:txBody>
                  <a:tcPr marL="91441" marR="91441" marT="45727" marB="45727">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marL="0" indent="0" algn="l">
                        <a:buFont typeface="Arial" panose="020B0604020202020204" pitchFamily="34" charset="0"/>
                        <a:buNone/>
                      </a:pPr>
                      <a:r>
                        <a:rPr kumimoji="0" lang="en-IN" sz="1700" b="0" i="0" kern="1200" dirty="0">
                          <a:solidFill>
                            <a:schemeClr val="dk1"/>
                          </a:solidFill>
                          <a:effectLst/>
                          <a:latin typeface="Arial" panose="020B0604020202020204" pitchFamily="34" charset="0"/>
                          <a:ea typeface="+mn-ea"/>
                          <a:cs typeface="Arial" panose="020B0604020202020204" pitchFamily="34" charset="0"/>
                        </a:rPr>
                        <a:t>No legal requirement for employers to provide free annual health check-ups to workers</a:t>
                      </a:r>
                    </a:p>
                    <a:p>
                      <a:pPr marL="0" indent="0" algn="l">
                        <a:buFont typeface="Arial" panose="020B0604020202020204" pitchFamily="34" charset="0"/>
                        <a:buNone/>
                      </a:pPr>
                      <a:endParaRPr kumimoji="0" lang="en-US" sz="1700" b="0" u="sng" kern="1200" baseline="0" dirty="0">
                        <a:solidFill>
                          <a:schemeClr val="tx1"/>
                        </a:solidFill>
                        <a:effectLst/>
                        <a:latin typeface="Arial" pitchFamily="34" charset="0"/>
                        <a:ea typeface="+mn-ea"/>
                        <a:cs typeface="Arial" pitchFamily="34" charset="0"/>
                      </a:endParaRPr>
                    </a:p>
                  </a:txBody>
                  <a:tcPr marL="91441" marR="91441" marT="45727" marB="45727">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700" b="0" i="0" kern="1200" dirty="0">
                          <a:solidFill>
                            <a:schemeClr val="dk1"/>
                          </a:solidFill>
                          <a:effectLst/>
                          <a:latin typeface="Arial" panose="020B0604020202020204" pitchFamily="34" charset="0"/>
                          <a:ea typeface="+mn-ea"/>
                          <a:cs typeface="Arial" panose="020B0604020202020204" pitchFamily="34" charset="0"/>
                        </a:rPr>
                        <a:t>Employers </a:t>
                      </a:r>
                      <a:r>
                        <a:rPr lang="en-US" sz="1600" dirty="0">
                          <a:latin typeface="Tahoma" panose="020B0604030504040204" pitchFamily="34" charset="0"/>
                          <a:ea typeface="Tahoma" panose="020B0604030504040204" pitchFamily="34" charset="0"/>
                          <a:cs typeface="Tahoma" panose="020B0604030504040204" pitchFamily="34" charset="0"/>
                        </a:rPr>
                        <a:t>of every factory, dock, mine, building and other construction work</a:t>
                      </a: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700" b="0" i="0" kern="1200" dirty="0">
                          <a:solidFill>
                            <a:schemeClr val="dk1"/>
                          </a:solidFill>
                          <a:effectLst/>
                          <a:latin typeface="Arial" panose="020B0604020202020204" pitchFamily="34" charset="0"/>
                          <a:ea typeface="+mn-ea"/>
                          <a:cs typeface="Arial" panose="020B0604020202020204" pitchFamily="34" charset="0"/>
                        </a:rPr>
                        <a:t>must provide all workers above the age of 40 years with a free annual health check-up</a:t>
                      </a:r>
                      <a:endParaRPr kumimoji="0" lang="en-US" sz="1700" b="0" u="none" kern="1200" baseline="0" dirty="0">
                        <a:solidFill>
                          <a:schemeClr val="tx1"/>
                        </a:solidFill>
                        <a:effectLst/>
                        <a:latin typeface="Arial" pitchFamily="34" charset="0"/>
                        <a:ea typeface="+mn-ea"/>
                        <a:cs typeface="Arial" pitchFamily="34" charset="0"/>
                      </a:endParaRPr>
                    </a:p>
                  </a:txBody>
                  <a:tcPr marL="91441" marR="91441" marT="45727" marB="45727">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marL="0" indent="0" algn="l" rtl="0" eaLnBrk="1" latinLnBrk="0" hangingPunct="1">
                        <a:buFont typeface="Arial" panose="020B0604020202020204" pitchFamily="34" charset="0"/>
                        <a:buNone/>
                      </a:pPr>
                      <a:r>
                        <a:rPr kumimoji="0" lang="en-US" sz="1700" b="0" u="none" kern="1200" baseline="0" dirty="0">
                          <a:solidFill>
                            <a:schemeClr val="tx1"/>
                          </a:solidFill>
                          <a:effectLst/>
                          <a:latin typeface="Arial" pitchFamily="34" charset="0"/>
                          <a:ea typeface="+mn-ea"/>
                          <a:cs typeface="Arial" pitchFamily="34" charset="0"/>
                        </a:rPr>
                        <a:t>To </a:t>
                      </a:r>
                      <a:r>
                        <a:rPr kumimoji="0" lang="en-IN" sz="1700" b="0" i="0" kern="1200" dirty="0">
                          <a:solidFill>
                            <a:schemeClr val="dk1"/>
                          </a:solidFill>
                          <a:effectLst/>
                          <a:latin typeface="Arial" panose="020B0604020202020204" pitchFamily="34" charset="0"/>
                          <a:ea typeface="+mn-ea"/>
                          <a:cs typeface="Arial" panose="020B0604020202020204" pitchFamily="34" charset="0"/>
                        </a:rPr>
                        <a:t>promote timely preventive healthcare culture</a:t>
                      </a:r>
                      <a:endParaRPr kumimoji="0" lang="en-US" sz="1700" b="0" u="none" kern="1200" baseline="0" dirty="0">
                        <a:solidFill>
                          <a:schemeClr val="tx1"/>
                        </a:solidFill>
                        <a:effectLst/>
                        <a:latin typeface="Arial" pitchFamily="34" charset="0"/>
                        <a:ea typeface="+mn-ea"/>
                        <a:cs typeface="Arial" pitchFamily="34" charset="0"/>
                      </a:endParaRPr>
                    </a:p>
                  </a:txBody>
                  <a:tcPr marL="91441" marR="91441" marT="45727" marB="45727">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10001"/>
                  </a:ext>
                </a:extLst>
              </a:tr>
              <a:tr h="10669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700" b="1" i="0" u="none" strike="noStrike" kern="1200" cap="none" spc="0" normalizeH="0" baseline="0" dirty="0">
                          <a:ln>
                            <a:noFill/>
                          </a:ln>
                          <a:solidFill>
                            <a:srgbClr val="39639D"/>
                          </a:solidFill>
                          <a:effectLst/>
                          <a:uLnTx/>
                          <a:uFillTx/>
                          <a:latin typeface="Arial" pitchFamily="34" charset="0"/>
                          <a:ea typeface="+mn-ea"/>
                          <a:cs typeface="Arial" pitchFamily="34" charset="0"/>
                        </a:rPr>
                        <a:t>Timely Wages</a:t>
                      </a:r>
                      <a:endParaRPr kumimoji="0" lang="en-US" sz="1700" b="1" i="0" u="none" strike="noStrike" kern="1200" cap="none" spc="0" normalizeH="0" baseline="0" dirty="0">
                        <a:ln>
                          <a:noFill/>
                        </a:ln>
                        <a:solidFill>
                          <a:srgbClr val="39639D"/>
                        </a:solidFill>
                        <a:effectLst/>
                        <a:uLnTx/>
                        <a:uFillTx/>
                        <a:latin typeface="Arial" pitchFamily="34" charset="0"/>
                        <a:ea typeface="+mn-ea"/>
                        <a:cs typeface="Arial" pitchFamily="34" charset="0"/>
                      </a:endParaRPr>
                    </a:p>
                  </a:txBody>
                  <a:tcPr marL="91441" marR="91441" marT="45727" marB="45727">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indent="0" algn="l">
                        <a:buFont typeface="Arial" panose="020B0604020202020204" pitchFamily="34" charset="0"/>
                        <a:buNone/>
                      </a:pPr>
                      <a:r>
                        <a:rPr kumimoji="0" lang="en-IN" sz="1700" b="0" i="0" kern="1200" dirty="0">
                          <a:solidFill>
                            <a:schemeClr val="tx1"/>
                          </a:solidFill>
                          <a:effectLst/>
                          <a:latin typeface="Arial" panose="020B0604020202020204" pitchFamily="34" charset="0"/>
                          <a:ea typeface="+mn-ea"/>
                          <a:cs typeface="Arial" panose="020B0604020202020204" pitchFamily="34" charset="0"/>
                        </a:rPr>
                        <a:t>Applied only to employees governed by the Payment of Wages Act, 1936</a:t>
                      </a:r>
                      <a:endParaRPr kumimoji="0" lang="en-US" sz="1700" b="0" u="sng" kern="1200" baseline="0" dirty="0">
                        <a:solidFill>
                          <a:schemeClr val="tx1"/>
                        </a:solidFill>
                        <a:effectLst/>
                        <a:latin typeface="Arial" pitchFamily="34" charset="0"/>
                        <a:ea typeface="+mn-ea"/>
                        <a:cs typeface="Arial" pitchFamily="34" charset="0"/>
                      </a:endParaRPr>
                    </a:p>
                  </a:txBody>
                  <a:tcPr marL="91441" marR="91441" marT="45727" marB="4572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700" b="0" i="0" kern="1200" dirty="0">
                          <a:solidFill>
                            <a:schemeClr val="tx1"/>
                          </a:solidFill>
                          <a:effectLst/>
                          <a:latin typeface="Arial" panose="020B0604020202020204" pitchFamily="34" charset="0"/>
                          <a:ea typeface="+mn-ea"/>
                          <a:cs typeface="Arial" panose="020B0604020202020204" pitchFamily="34" charset="0"/>
                        </a:rPr>
                        <a:t>Mandatory for employers to provide timely wages to all employees across sectors</a:t>
                      </a:r>
                      <a:endParaRPr kumimoji="0" lang="en-US" sz="1700" b="0" u="none" kern="1200" baseline="0" dirty="0">
                        <a:solidFill>
                          <a:schemeClr val="tx1"/>
                        </a:solidFill>
                        <a:effectLst/>
                        <a:latin typeface="Arial" pitchFamily="34" charset="0"/>
                        <a:ea typeface="+mn-ea"/>
                        <a:cs typeface="Arial" pitchFamily="34" charset="0"/>
                      </a:endParaRPr>
                    </a:p>
                  </a:txBody>
                  <a:tcPr marL="91441" marR="91441" marT="45727" marB="4572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indent="0" algn="l" rtl="0" eaLnBrk="1" latinLnBrk="0" hangingPunct="1">
                        <a:buFont typeface="Arial" panose="020B0604020202020204" pitchFamily="34" charset="0"/>
                        <a:buNone/>
                      </a:pPr>
                      <a:r>
                        <a:rPr kumimoji="0" lang="en-US" sz="1700" b="0" u="none" kern="1200" baseline="0" dirty="0">
                          <a:solidFill>
                            <a:schemeClr val="tx1"/>
                          </a:solidFill>
                          <a:effectLst/>
                          <a:latin typeface="Arial" pitchFamily="34" charset="0"/>
                          <a:ea typeface="+mn-ea"/>
                          <a:cs typeface="Arial" pitchFamily="34" charset="0"/>
                        </a:rPr>
                        <a:t>To </a:t>
                      </a:r>
                      <a:r>
                        <a:rPr kumimoji="0" lang="en-IN" sz="1700" b="0" i="0" kern="1200" dirty="0">
                          <a:solidFill>
                            <a:schemeClr val="tx1"/>
                          </a:solidFill>
                          <a:effectLst/>
                          <a:latin typeface="Arial" panose="020B0604020202020204" pitchFamily="34" charset="0"/>
                          <a:ea typeface="+mn-ea"/>
                          <a:cs typeface="Arial" panose="020B0604020202020204" pitchFamily="34" charset="0"/>
                        </a:rPr>
                        <a:t>ensure financial stability, reduce work stress &amp; boost overall morale of workers</a:t>
                      </a:r>
                      <a:endParaRPr kumimoji="0" lang="en-US" sz="1700" b="0" u="none" kern="1200" baseline="0" dirty="0">
                        <a:solidFill>
                          <a:schemeClr val="tx1"/>
                        </a:solidFill>
                        <a:effectLst/>
                        <a:latin typeface="Arial" pitchFamily="34" charset="0"/>
                        <a:ea typeface="+mn-ea"/>
                        <a:cs typeface="Arial" pitchFamily="34" charset="0"/>
                      </a:endParaRPr>
                    </a:p>
                  </a:txBody>
                  <a:tcPr marL="91441" marR="91441" marT="45727" marB="45727">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377886671"/>
                  </a:ext>
                </a:extLst>
              </a:tr>
              <a:tr h="10669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700" b="1" i="0" u="none" strike="noStrike" kern="1200" cap="none" spc="0" normalizeH="0" baseline="0" dirty="0">
                          <a:ln>
                            <a:noFill/>
                          </a:ln>
                          <a:solidFill>
                            <a:srgbClr val="39639D"/>
                          </a:solidFill>
                          <a:effectLst/>
                          <a:uLnTx/>
                          <a:uFillTx/>
                          <a:latin typeface="Arial" pitchFamily="34" charset="0"/>
                          <a:ea typeface="+mn-ea"/>
                          <a:cs typeface="Arial" pitchFamily="34" charset="0"/>
                        </a:rPr>
                        <a:t>Women Workforce Participation</a:t>
                      </a:r>
                      <a:endParaRPr kumimoji="0" lang="en-US" sz="1700" b="1" i="0" u="none" strike="noStrike" kern="1200" cap="none" spc="0" normalizeH="0" baseline="0" dirty="0">
                        <a:ln>
                          <a:noFill/>
                        </a:ln>
                        <a:solidFill>
                          <a:srgbClr val="39639D"/>
                        </a:solidFill>
                        <a:effectLst/>
                        <a:uLnTx/>
                        <a:uFillTx/>
                        <a:latin typeface="Arial" pitchFamily="34" charset="0"/>
                        <a:ea typeface="+mn-ea"/>
                        <a:cs typeface="Arial" pitchFamily="34" charset="0"/>
                      </a:endParaRPr>
                    </a:p>
                  </a:txBody>
                  <a:tcPr marL="91441" marR="91441" marT="45727" marB="45727">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indent="0" algn="l">
                        <a:buFont typeface="Arial" panose="020B0604020202020204" pitchFamily="34" charset="0"/>
                        <a:buNone/>
                      </a:pPr>
                      <a:r>
                        <a:rPr kumimoji="0" lang="en-IN" sz="1700" b="0" i="0" kern="1200" dirty="0">
                          <a:solidFill>
                            <a:schemeClr val="tx1"/>
                          </a:solidFill>
                          <a:effectLst/>
                          <a:latin typeface="Arial" panose="020B0604020202020204" pitchFamily="34" charset="0"/>
                          <a:ea typeface="+mn-ea"/>
                          <a:cs typeface="Arial" panose="020B0604020202020204" pitchFamily="34" charset="0"/>
                        </a:rPr>
                        <a:t>Women’s employment in night shifts &amp; certain occupations was restricted</a:t>
                      </a:r>
                      <a:endParaRPr kumimoji="0" lang="en-US" sz="1700" b="0" u="sng" kern="1200" baseline="0" dirty="0">
                        <a:solidFill>
                          <a:schemeClr val="tx1"/>
                        </a:solidFill>
                        <a:effectLst/>
                        <a:latin typeface="Arial" pitchFamily="34" charset="0"/>
                        <a:ea typeface="+mn-ea"/>
                        <a:cs typeface="Arial" pitchFamily="34" charset="0"/>
                      </a:endParaRPr>
                    </a:p>
                  </a:txBody>
                  <a:tcPr marL="91441" marR="91441" marT="45727" marB="4572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700" b="0" i="0" kern="1200" dirty="0">
                          <a:solidFill>
                            <a:schemeClr val="tx1"/>
                          </a:solidFill>
                          <a:effectLst/>
                          <a:latin typeface="Arial" panose="020B0604020202020204" pitchFamily="34" charset="0"/>
                          <a:ea typeface="+mn-ea"/>
                          <a:cs typeface="Arial" panose="020B0604020202020204" pitchFamily="34" charset="0"/>
                        </a:rPr>
                        <a:t>Women are permitted to work at night &amp; in all types of work across all establishments, subject to their consent &amp; required safety measures</a:t>
                      </a:r>
                      <a:endParaRPr kumimoji="0" lang="en-US" sz="1700" b="0" i="0" u="none" kern="1200" baseline="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IN" sz="1700" b="0" i="0" kern="1200" dirty="0">
                        <a:solidFill>
                          <a:schemeClr val="tx1"/>
                        </a:solidFill>
                        <a:effectLst/>
                        <a:latin typeface="Arial" panose="020B0604020202020204" pitchFamily="34" charset="0"/>
                        <a:ea typeface="+mn-ea"/>
                        <a:cs typeface="Arial" panose="020B0604020202020204" pitchFamily="34" charset="0"/>
                      </a:endParaRPr>
                    </a:p>
                  </a:txBody>
                  <a:tcPr marL="91441" marR="91441" marT="45727" marB="4572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indent="0" algn="l" rtl="0" eaLnBrk="1" latinLnBrk="0" hangingPunct="1">
                        <a:buFont typeface="Arial" panose="020B0604020202020204" pitchFamily="34" charset="0"/>
                        <a:buNone/>
                      </a:pPr>
                      <a:r>
                        <a:rPr kumimoji="0" lang="en-IN" sz="1700" b="0" i="0" kern="1200" dirty="0">
                          <a:solidFill>
                            <a:schemeClr val="tx1"/>
                          </a:solidFill>
                          <a:effectLst/>
                          <a:latin typeface="Arial" panose="020B0604020202020204" pitchFamily="34" charset="0"/>
                          <a:ea typeface="+mn-ea"/>
                          <a:cs typeface="Arial" panose="020B0604020202020204" pitchFamily="34" charset="0"/>
                        </a:rPr>
                        <a:t>Women to get equal opportunities to earn higher incomes – in high paying job roles</a:t>
                      </a:r>
                      <a:endParaRPr kumimoji="0" lang="en-US" sz="1700" b="0" u="none" kern="1200" baseline="0" dirty="0">
                        <a:solidFill>
                          <a:schemeClr val="tx1"/>
                        </a:solidFill>
                        <a:effectLst/>
                        <a:latin typeface="Arial" pitchFamily="34" charset="0"/>
                        <a:ea typeface="+mn-ea"/>
                        <a:cs typeface="Arial" pitchFamily="34" charset="0"/>
                      </a:endParaRPr>
                    </a:p>
                  </a:txBody>
                  <a:tcPr marL="91441" marR="91441" marT="45727" marB="45727">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4138137481"/>
                  </a:ext>
                </a:extLst>
              </a:tr>
            </a:tbl>
          </a:graphicData>
        </a:graphic>
      </p:graphicFrame>
    </p:spTree>
    <p:extLst>
      <p:ext uri="{BB962C8B-B14F-4D97-AF65-F5344CB8AC3E}">
        <p14:creationId xmlns:p14="http://schemas.microsoft.com/office/powerpoint/2010/main" val="383398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1" grpId="0" animBg="1"/>
      <p:bldP spid="12" grpId="0" animBg="1"/>
      <p:bldP spid="16"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3AB64-424D-405E-5F9D-DFC7E72F4896}"/>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A749ADCA-3A4E-CEFC-E076-D0F43DFD7122}"/>
              </a:ext>
            </a:extLst>
          </p:cNvPr>
          <p:cNvSpPr/>
          <p:nvPr/>
        </p:nvSpPr>
        <p:spPr>
          <a:xfrm>
            <a:off x="-36076" y="188640"/>
            <a:ext cx="9942075" cy="595411"/>
          </a:xfrm>
          <a:prstGeom prst="rect">
            <a:avLst/>
          </a:prstGeom>
          <a:solidFill>
            <a:srgbClr val="548DD4"/>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11" name="Parallelogram 10">
            <a:extLst>
              <a:ext uri="{FF2B5EF4-FFF2-40B4-BE49-F238E27FC236}">
                <a16:creationId xmlns:a16="http://schemas.microsoft.com/office/drawing/2014/main" id="{C2AEBAE5-D4CC-DE08-3225-62835FD4BF86}"/>
              </a:ext>
            </a:extLst>
          </p:cNvPr>
          <p:cNvSpPr/>
          <p:nvPr/>
        </p:nvSpPr>
        <p:spPr>
          <a:xfrm>
            <a:off x="8898842" y="188638"/>
            <a:ext cx="481509" cy="595411"/>
          </a:xfrm>
          <a:prstGeom prst="parallelogram">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12" name="Parallelogram 11">
            <a:extLst>
              <a:ext uri="{FF2B5EF4-FFF2-40B4-BE49-F238E27FC236}">
                <a16:creationId xmlns:a16="http://schemas.microsoft.com/office/drawing/2014/main" id="{30965693-E5F6-B5DB-9EF6-AFAFB5E8B318}"/>
              </a:ext>
            </a:extLst>
          </p:cNvPr>
          <p:cNvSpPr/>
          <p:nvPr/>
        </p:nvSpPr>
        <p:spPr>
          <a:xfrm>
            <a:off x="8373196" y="189525"/>
            <a:ext cx="481509" cy="595411"/>
          </a:xfrm>
          <a:prstGeom prst="parallelogram">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16" name="Parallelogram 15">
            <a:extLst>
              <a:ext uri="{FF2B5EF4-FFF2-40B4-BE49-F238E27FC236}">
                <a16:creationId xmlns:a16="http://schemas.microsoft.com/office/drawing/2014/main" id="{655488BE-9B56-4DF1-E247-4D927AD63374}"/>
              </a:ext>
            </a:extLst>
          </p:cNvPr>
          <p:cNvSpPr/>
          <p:nvPr/>
        </p:nvSpPr>
        <p:spPr>
          <a:xfrm>
            <a:off x="9419812" y="188638"/>
            <a:ext cx="481509" cy="595411"/>
          </a:xfrm>
          <a:prstGeom prst="parallelogram">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2" name="Text Box 2">
            <a:extLst>
              <a:ext uri="{FF2B5EF4-FFF2-40B4-BE49-F238E27FC236}">
                <a16:creationId xmlns:a16="http://schemas.microsoft.com/office/drawing/2014/main" id="{8BFDA9E4-9D9E-2841-755E-D3429BFF0F4E}"/>
              </a:ext>
            </a:extLst>
          </p:cNvPr>
          <p:cNvSpPr txBox="1">
            <a:spLocks noChangeArrowheads="1"/>
          </p:cNvSpPr>
          <p:nvPr/>
        </p:nvSpPr>
        <p:spPr bwMode="auto">
          <a:xfrm>
            <a:off x="-29496" y="286929"/>
            <a:ext cx="88941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dirty="0">
                <a:solidFill>
                  <a:schemeClr val="bg1"/>
                </a:solidFill>
              </a:rPr>
              <a:t>Comparison of Labour Ecosystem - Before &amp; After Implementation</a:t>
            </a:r>
          </a:p>
        </p:txBody>
      </p:sp>
      <p:graphicFrame>
        <p:nvGraphicFramePr>
          <p:cNvPr id="13" name="Table 12">
            <a:extLst>
              <a:ext uri="{FF2B5EF4-FFF2-40B4-BE49-F238E27FC236}">
                <a16:creationId xmlns:a16="http://schemas.microsoft.com/office/drawing/2014/main" id="{811D6AAF-6934-D3C4-0674-617BC5EAFFB4}"/>
              </a:ext>
            </a:extLst>
          </p:cNvPr>
          <p:cNvGraphicFramePr>
            <a:graphicFrameLocks noGrp="1"/>
          </p:cNvGraphicFramePr>
          <p:nvPr>
            <p:extLst>
              <p:ext uri="{D42A27DB-BD31-4B8C-83A1-F6EECF244321}">
                <p14:modId xmlns:p14="http://schemas.microsoft.com/office/powerpoint/2010/main" val="1809915280"/>
              </p:ext>
            </p:extLst>
          </p:nvPr>
        </p:nvGraphicFramePr>
        <p:xfrm>
          <a:off x="257847" y="1062695"/>
          <a:ext cx="9400503" cy="4709202"/>
        </p:xfrm>
        <a:graphic>
          <a:graphicData uri="http://schemas.openxmlformats.org/drawingml/2006/table">
            <a:tbl>
              <a:tblPr firstRow="1" bandRow="1"/>
              <a:tblGrid>
                <a:gridCol w="1713828">
                  <a:extLst>
                    <a:ext uri="{9D8B030D-6E8A-4147-A177-3AD203B41FA5}">
                      <a16:colId xmlns:a16="http://schemas.microsoft.com/office/drawing/2014/main" val="20000"/>
                    </a:ext>
                  </a:extLst>
                </a:gridCol>
                <a:gridCol w="2643188">
                  <a:extLst>
                    <a:ext uri="{9D8B030D-6E8A-4147-A177-3AD203B41FA5}">
                      <a16:colId xmlns:a16="http://schemas.microsoft.com/office/drawing/2014/main" val="20001"/>
                    </a:ext>
                  </a:extLst>
                </a:gridCol>
                <a:gridCol w="2443162">
                  <a:extLst>
                    <a:ext uri="{9D8B030D-6E8A-4147-A177-3AD203B41FA5}">
                      <a16:colId xmlns:a16="http://schemas.microsoft.com/office/drawing/2014/main" val="20002"/>
                    </a:ext>
                  </a:extLst>
                </a:gridCol>
                <a:gridCol w="2600325">
                  <a:extLst>
                    <a:ext uri="{9D8B030D-6E8A-4147-A177-3AD203B41FA5}">
                      <a16:colId xmlns:a16="http://schemas.microsoft.com/office/drawing/2014/main" val="2241984474"/>
                    </a:ext>
                  </a:extLst>
                </a:gridCol>
              </a:tblGrid>
              <a:tr h="234979">
                <a:tc>
                  <a:txBody>
                    <a:bodyPr/>
                    <a:lstStyle>
                      <a:lvl1pPr marL="0" algn="l" defTabSz="914400" rtl="0" eaLnBrk="1" latinLnBrk="0" hangingPunct="1">
                        <a:defRPr sz="1800" b="1" kern="1200">
                          <a:solidFill>
                            <a:schemeClr val="lt1"/>
                          </a:solidFill>
                          <a:latin typeface="Lucida Sans Unicode"/>
                        </a:defRPr>
                      </a:lvl1pPr>
                      <a:lvl2pPr marL="457200" algn="l" defTabSz="914400" rtl="0" eaLnBrk="1" latinLnBrk="0" hangingPunct="1">
                        <a:defRPr sz="1800" b="1" kern="1200">
                          <a:solidFill>
                            <a:schemeClr val="lt1"/>
                          </a:solidFill>
                          <a:latin typeface="Lucida Sans Unicode"/>
                        </a:defRPr>
                      </a:lvl2pPr>
                      <a:lvl3pPr marL="914400" algn="l" defTabSz="914400" rtl="0" eaLnBrk="1" latinLnBrk="0" hangingPunct="1">
                        <a:defRPr sz="1800" b="1" kern="1200">
                          <a:solidFill>
                            <a:schemeClr val="lt1"/>
                          </a:solidFill>
                          <a:latin typeface="Lucida Sans Unicode"/>
                        </a:defRPr>
                      </a:lvl3pPr>
                      <a:lvl4pPr marL="1371600" algn="l" defTabSz="914400" rtl="0" eaLnBrk="1" latinLnBrk="0" hangingPunct="1">
                        <a:defRPr sz="1800" b="1" kern="1200">
                          <a:solidFill>
                            <a:schemeClr val="lt1"/>
                          </a:solidFill>
                          <a:latin typeface="Lucida Sans Unicode"/>
                        </a:defRPr>
                      </a:lvl4pPr>
                      <a:lvl5pPr marL="1828800" algn="l" defTabSz="914400" rtl="0" eaLnBrk="1" latinLnBrk="0" hangingPunct="1">
                        <a:defRPr sz="1800" b="1" kern="1200">
                          <a:solidFill>
                            <a:schemeClr val="lt1"/>
                          </a:solidFill>
                          <a:latin typeface="Lucida Sans Unicode"/>
                        </a:defRPr>
                      </a:lvl5pPr>
                      <a:lvl6pPr marL="2286000" algn="l" defTabSz="914400" rtl="0" eaLnBrk="1" latinLnBrk="0" hangingPunct="1">
                        <a:defRPr sz="1800" b="1" kern="1200">
                          <a:solidFill>
                            <a:schemeClr val="lt1"/>
                          </a:solidFill>
                          <a:latin typeface="Lucida Sans Unicode"/>
                        </a:defRPr>
                      </a:lvl6pPr>
                      <a:lvl7pPr marL="2743200" algn="l" defTabSz="914400" rtl="0" eaLnBrk="1" latinLnBrk="0" hangingPunct="1">
                        <a:defRPr sz="1800" b="1" kern="1200">
                          <a:solidFill>
                            <a:schemeClr val="lt1"/>
                          </a:solidFill>
                          <a:latin typeface="Lucida Sans Unicode"/>
                        </a:defRPr>
                      </a:lvl7pPr>
                      <a:lvl8pPr marL="3200400" algn="l" defTabSz="914400" rtl="0" eaLnBrk="1" latinLnBrk="0" hangingPunct="1">
                        <a:defRPr sz="1800" b="1" kern="1200">
                          <a:solidFill>
                            <a:schemeClr val="lt1"/>
                          </a:solidFill>
                          <a:latin typeface="Lucida Sans Unicode"/>
                        </a:defRPr>
                      </a:lvl8pPr>
                      <a:lvl9pPr marL="3657600" algn="l" defTabSz="914400" rtl="0" eaLnBrk="1" latinLnBrk="0" hangingPunct="1">
                        <a:defRPr sz="1800" b="1" kern="1200">
                          <a:solidFill>
                            <a:schemeClr val="lt1"/>
                          </a:solidFill>
                          <a:latin typeface="Lucida Sans Unicode"/>
                        </a:defRPr>
                      </a:lvl9pPr>
                    </a:lstStyle>
                    <a:p>
                      <a:pPr marL="0" algn="ctr" defTabSz="914400" rtl="0" eaLnBrk="1" latinLnBrk="0" hangingPunct="1"/>
                      <a:r>
                        <a:rPr lang="en-US" sz="1800" b="1" kern="1200" dirty="0">
                          <a:solidFill>
                            <a:schemeClr val="bg1"/>
                          </a:solidFill>
                          <a:latin typeface="Arial" pitchFamily="34" charset="0"/>
                          <a:ea typeface="+mn-ea"/>
                          <a:cs typeface="Arial" pitchFamily="34" charset="0"/>
                        </a:rPr>
                        <a:t>Criteria</a:t>
                      </a:r>
                    </a:p>
                    <a:p>
                      <a:pPr marL="0" algn="ctr" defTabSz="914400" rtl="0" eaLnBrk="1" latinLnBrk="0" hangingPunct="1"/>
                      <a:endParaRPr lang="en-US" sz="1800" b="1" kern="1200" dirty="0">
                        <a:solidFill>
                          <a:schemeClr val="bg1"/>
                        </a:solidFill>
                        <a:latin typeface="Arial" pitchFamily="34" charset="0"/>
                        <a:ea typeface="+mn-ea"/>
                        <a:cs typeface="Arial" pitchFamily="34" charset="0"/>
                      </a:endParaRPr>
                    </a:p>
                  </a:txBody>
                  <a:tcPr marL="91441" marR="91441" marT="45727" marB="45727"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9639D"/>
                    </a:solidFill>
                  </a:tcPr>
                </a:tc>
                <a:tc>
                  <a:txBody>
                    <a:bodyPr/>
                    <a:lstStyle>
                      <a:lvl1pPr marL="0" algn="l" defTabSz="914400" rtl="0" eaLnBrk="1" latinLnBrk="0" hangingPunct="1">
                        <a:defRPr sz="1800" b="1" kern="1200">
                          <a:solidFill>
                            <a:schemeClr val="lt1"/>
                          </a:solidFill>
                          <a:latin typeface="Lucida Sans Unicode"/>
                        </a:defRPr>
                      </a:lvl1pPr>
                      <a:lvl2pPr marL="457200" algn="l" defTabSz="914400" rtl="0" eaLnBrk="1" latinLnBrk="0" hangingPunct="1">
                        <a:defRPr sz="1800" b="1" kern="1200">
                          <a:solidFill>
                            <a:schemeClr val="lt1"/>
                          </a:solidFill>
                          <a:latin typeface="Lucida Sans Unicode"/>
                        </a:defRPr>
                      </a:lvl2pPr>
                      <a:lvl3pPr marL="914400" algn="l" defTabSz="914400" rtl="0" eaLnBrk="1" latinLnBrk="0" hangingPunct="1">
                        <a:defRPr sz="1800" b="1" kern="1200">
                          <a:solidFill>
                            <a:schemeClr val="lt1"/>
                          </a:solidFill>
                          <a:latin typeface="Lucida Sans Unicode"/>
                        </a:defRPr>
                      </a:lvl3pPr>
                      <a:lvl4pPr marL="1371600" algn="l" defTabSz="914400" rtl="0" eaLnBrk="1" latinLnBrk="0" hangingPunct="1">
                        <a:defRPr sz="1800" b="1" kern="1200">
                          <a:solidFill>
                            <a:schemeClr val="lt1"/>
                          </a:solidFill>
                          <a:latin typeface="Lucida Sans Unicode"/>
                        </a:defRPr>
                      </a:lvl4pPr>
                      <a:lvl5pPr marL="1828800" algn="l" defTabSz="914400" rtl="0" eaLnBrk="1" latinLnBrk="0" hangingPunct="1">
                        <a:defRPr sz="1800" b="1" kern="1200">
                          <a:solidFill>
                            <a:schemeClr val="lt1"/>
                          </a:solidFill>
                          <a:latin typeface="Lucida Sans Unicode"/>
                        </a:defRPr>
                      </a:lvl5pPr>
                      <a:lvl6pPr marL="2286000" algn="l" defTabSz="914400" rtl="0" eaLnBrk="1" latinLnBrk="0" hangingPunct="1">
                        <a:defRPr sz="1800" b="1" kern="1200">
                          <a:solidFill>
                            <a:schemeClr val="lt1"/>
                          </a:solidFill>
                          <a:latin typeface="Lucida Sans Unicode"/>
                        </a:defRPr>
                      </a:lvl6pPr>
                      <a:lvl7pPr marL="2743200" algn="l" defTabSz="914400" rtl="0" eaLnBrk="1" latinLnBrk="0" hangingPunct="1">
                        <a:defRPr sz="1800" b="1" kern="1200">
                          <a:solidFill>
                            <a:schemeClr val="lt1"/>
                          </a:solidFill>
                          <a:latin typeface="Lucida Sans Unicode"/>
                        </a:defRPr>
                      </a:lvl7pPr>
                      <a:lvl8pPr marL="3200400" algn="l" defTabSz="914400" rtl="0" eaLnBrk="1" latinLnBrk="0" hangingPunct="1">
                        <a:defRPr sz="1800" b="1" kern="1200">
                          <a:solidFill>
                            <a:schemeClr val="lt1"/>
                          </a:solidFill>
                          <a:latin typeface="Lucida Sans Unicode"/>
                        </a:defRPr>
                      </a:lvl8pPr>
                      <a:lvl9pPr marL="3657600" algn="l" defTabSz="914400" rtl="0" eaLnBrk="1" latinLnBrk="0" hangingPunct="1">
                        <a:defRPr sz="1800" b="1" kern="1200">
                          <a:solidFill>
                            <a:schemeClr val="lt1"/>
                          </a:solidFill>
                          <a:latin typeface="Lucida Sans Unicod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Arial" pitchFamily="34" charset="0"/>
                          <a:ea typeface="+mn-ea"/>
                          <a:cs typeface="Arial" pitchFamily="34" charset="0"/>
                        </a:rPr>
                        <a:t>Before</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bg1"/>
                        </a:solidFill>
                        <a:latin typeface="Arial" pitchFamily="34" charset="0"/>
                        <a:ea typeface="+mn-ea"/>
                        <a:cs typeface="Arial" pitchFamily="34" charset="0"/>
                      </a:endParaRPr>
                    </a:p>
                  </a:txBody>
                  <a:tcPr marL="91441" marR="91441" marT="45727" marB="45727"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9639D"/>
                    </a:solidFill>
                  </a:tcPr>
                </a:tc>
                <a:tc>
                  <a:txBody>
                    <a:bodyPr/>
                    <a:lstStyle>
                      <a:lvl1pPr marL="0" algn="l" defTabSz="914400" rtl="0" eaLnBrk="1" latinLnBrk="0" hangingPunct="1">
                        <a:defRPr sz="1800" b="1" kern="1200">
                          <a:solidFill>
                            <a:schemeClr val="lt1"/>
                          </a:solidFill>
                          <a:latin typeface="Lucida Sans Unicode"/>
                        </a:defRPr>
                      </a:lvl1pPr>
                      <a:lvl2pPr marL="457200" algn="l" defTabSz="914400" rtl="0" eaLnBrk="1" latinLnBrk="0" hangingPunct="1">
                        <a:defRPr sz="1800" b="1" kern="1200">
                          <a:solidFill>
                            <a:schemeClr val="lt1"/>
                          </a:solidFill>
                          <a:latin typeface="Lucida Sans Unicode"/>
                        </a:defRPr>
                      </a:lvl2pPr>
                      <a:lvl3pPr marL="914400" algn="l" defTabSz="914400" rtl="0" eaLnBrk="1" latinLnBrk="0" hangingPunct="1">
                        <a:defRPr sz="1800" b="1" kern="1200">
                          <a:solidFill>
                            <a:schemeClr val="lt1"/>
                          </a:solidFill>
                          <a:latin typeface="Lucida Sans Unicode"/>
                        </a:defRPr>
                      </a:lvl3pPr>
                      <a:lvl4pPr marL="1371600" algn="l" defTabSz="914400" rtl="0" eaLnBrk="1" latinLnBrk="0" hangingPunct="1">
                        <a:defRPr sz="1800" b="1" kern="1200">
                          <a:solidFill>
                            <a:schemeClr val="lt1"/>
                          </a:solidFill>
                          <a:latin typeface="Lucida Sans Unicode"/>
                        </a:defRPr>
                      </a:lvl4pPr>
                      <a:lvl5pPr marL="1828800" algn="l" defTabSz="914400" rtl="0" eaLnBrk="1" latinLnBrk="0" hangingPunct="1">
                        <a:defRPr sz="1800" b="1" kern="1200">
                          <a:solidFill>
                            <a:schemeClr val="lt1"/>
                          </a:solidFill>
                          <a:latin typeface="Lucida Sans Unicode"/>
                        </a:defRPr>
                      </a:lvl5pPr>
                      <a:lvl6pPr marL="2286000" algn="l" defTabSz="914400" rtl="0" eaLnBrk="1" latinLnBrk="0" hangingPunct="1">
                        <a:defRPr sz="1800" b="1" kern="1200">
                          <a:solidFill>
                            <a:schemeClr val="lt1"/>
                          </a:solidFill>
                          <a:latin typeface="Lucida Sans Unicode"/>
                        </a:defRPr>
                      </a:lvl6pPr>
                      <a:lvl7pPr marL="2743200" algn="l" defTabSz="914400" rtl="0" eaLnBrk="1" latinLnBrk="0" hangingPunct="1">
                        <a:defRPr sz="1800" b="1" kern="1200">
                          <a:solidFill>
                            <a:schemeClr val="lt1"/>
                          </a:solidFill>
                          <a:latin typeface="Lucida Sans Unicode"/>
                        </a:defRPr>
                      </a:lvl7pPr>
                      <a:lvl8pPr marL="3200400" algn="l" defTabSz="914400" rtl="0" eaLnBrk="1" latinLnBrk="0" hangingPunct="1">
                        <a:defRPr sz="1800" b="1" kern="1200">
                          <a:solidFill>
                            <a:schemeClr val="lt1"/>
                          </a:solidFill>
                          <a:latin typeface="Lucida Sans Unicode"/>
                        </a:defRPr>
                      </a:lvl8pPr>
                      <a:lvl9pPr marL="3657600" algn="l" defTabSz="914400" rtl="0" eaLnBrk="1" latinLnBrk="0" hangingPunct="1">
                        <a:defRPr sz="1800" b="1" kern="1200">
                          <a:solidFill>
                            <a:schemeClr val="lt1"/>
                          </a:solidFill>
                          <a:latin typeface="Lucida Sans Unicod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dirty="0">
                          <a:solidFill>
                            <a:schemeClr val="bg1"/>
                          </a:solidFill>
                          <a:latin typeface="Arial" pitchFamily="34" charset="0"/>
                          <a:ea typeface="+mn-ea"/>
                          <a:cs typeface="Arial" pitchFamily="34" charset="0"/>
                        </a:rPr>
                        <a:t>After</a:t>
                      </a: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800" b="1" kern="1200" dirty="0">
                        <a:solidFill>
                          <a:schemeClr val="bg1"/>
                        </a:solidFill>
                        <a:latin typeface="Arial" pitchFamily="34" charset="0"/>
                        <a:ea typeface="+mn-ea"/>
                        <a:cs typeface="Arial" pitchFamily="34" charset="0"/>
                      </a:endParaRPr>
                    </a:p>
                  </a:txBody>
                  <a:tcPr marL="91441" marR="91441" marT="45727" marB="45727"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9639D"/>
                    </a:solidFill>
                  </a:tcPr>
                </a:tc>
                <a:tc>
                  <a:txBody>
                    <a:bodyPr/>
                    <a:lstStyle>
                      <a:lvl1pPr marL="0" algn="l" defTabSz="914400" rtl="0" eaLnBrk="1" latinLnBrk="0" hangingPunct="1">
                        <a:defRPr sz="1800" b="1" kern="1200">
                          <a:solidFill>
                            <a:schemeClr val="lt1"/>
                          </a:solidFill>
                          <a:latin typeface="Lucida Sans Unicode"/>
                        </a:defRPr>
                      </a:lvl1pPr>
                      <a:lvl2pPr marL="457200" algn="l" defTabSz="914400" rtl="0" eaLnBrk="1" latinLnBrk="0" hangingPunct="1">
                        <a:defRPr sz="1800" b="1" kern="1200">
                          <a:solidFill>
                            <a:schemeClr val="lt1"/>
                          </a:solidFill>
                          <a:latin typeface="Lucida Sans Unicode"/>
                        </a:defRPr>
                      </a:lvl2pPr>
                      <a:lvl3pPr marL="914400" algn="l" defTabSz="914400" rtl="0" eaLnBrk="1" latinLnBrk="0" hangingPunct="1">
                        <a:defRPr sz="1800" b="1" kern="1200">
                          <a:solidFill>
                            <a:schemeClr val="lt1"/>
                          </a:solidFill>
                          <a:latin typeface="Lucida Sans Unicode"/>
                        </a:defRPr>
                      </a:lvl3pPr>
                      <a:lvl4pPr marL="1371600" algn="l" defTabSz="914400" rtl="0" eaLnBrk="1" latinLnBrk="0" hangingPunct="1">
                        <a:defRPr sz="1800" b="1" kern="1200">
                          <a:solidFill>
                            <a:schemeClr val="lt1"/>
                          </a:solidFill>
                          <a:latin typeface="Lucida Sans Unicode"/>
                        </a:defRPr>
                      </a:lvl4pPr>
                      <a:lvl5pPr marL="1828800" algn="l" defTabSz="914400" rtl="0" eaLnBrk="1" latinLnBrk="0" hangingPunct="1">
                        <a:defRPr sz="1800" b="1" kern="1200">
                          <a:solidFill>
                            <a:schemeClr val="lt1"/>
                          </a:solidFill>
                          <a:latin typeface="Lucida Sans Unicode"/>
                        </a:defRPr>
                      </a:lvl5pPr>
                      <a:lvl6pPr marL="2286000" algn="l" defTabSz="914400" rtl="0" eaLnBrk="1" latinLnBrk="0" hangingPunct="1">
                        <a:defRPr sz="1800" b="1" kern="1200">
                          <a:solidFill>
                            <a:schemeClr val="lt1"/>
                          </a:solidFill>
                          <a:latin typeface="Lucida Sans Unicode"/>
                        </a:defRPr>
                      </a:lvl6pPr>
                      <a:lvl7pPr marL="2743200" algn="l" defTabSz="914400" rtl="0" eaLnBrk="1" latinLnBrk="0" hangingPunct="1">
                        <a:defRPr sz="1800" b="1" kern="1200">
                          <a:solidFill>
                            <a:schemeClr val="lt1"/>
                          </a:solidFill>
                          <a:latin typeface="Lucida Sans Unicode"/>
                        </a:defRPr>
                      </a:lvl7pPr>
                      <a:lvl8pPr marL="3200400" algn="l" defTabSz="914400" rtl="0" eaLnBrk="1" latinLnBrk="0" hangingPunct="1">
                        <a:defRPr sz="1800" b="1" kern="1200">
                          <a:solidFill>
                            <a:schemeClr val="lt1"/>
                          </a:solidFill>
                          <a:latin typeface="Lucida Sans Unicode"/>
                        </a:defRPr>
                      </a:lvl8pPr>
                      <a:lvl9pPr marL="3657600" algn="l" defTabSz="914400" rtl="0" eaLnBrk="1" latinLnBrk="0" hangingPunct="1">
                        <a:defRPr sz="1800" b="1" kern="1200">
                          <a:solidFill>
                            <a:schemeClr val="lt1"/>
                          </a:solidFill>
                          <a:latin typeface="Lucida Sans Unicod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kern="1200" dirty="0">
                          <a:solidFill>
                            <a:schemeClr val="bg1"/>
                          </a:solidFill>
                          <a:latin typeface="Arial" pitchFamily="34" charset="0"/>
                          <a:ea typeface="+mn-ea"/>
                          <a:cs typeface="Arial" pitchFamily="34" charset="0"/>
                        </a:rPr>
                        <a:t>Reason for Reform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kern="1200" dirty="0">
                        <a:solidFill>
                          <a:schemeClr val="bg1"/>
                        </a:solidFill>
                        <a:latin typeface="Arial" pitchFamily="34" charset="0"/>
                        <a:ea typeface="+mn-ea"/>
                        <a:cs typeface="Arial" pitchFamily="34" charset="0"/>
                      </a:endParaRPr>
                    </a:p>
                  </a:txBody>
                  <a:tcPr marL="91441" marR="91441" marT="45727" marB="45727"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9639D"/>
                    </a:solidFill>
                  </a:tcPr>
                </a:tc>
                <a:extLst>
                  <a:ext uri="{0D108BD9-81ED-4DB2-BD59-A6C34878D82A}">
                    <a16:rowId xmlns:a16="http://schemas.microsoft.com/office/drawing/2014/main" val="10000"/>
                  </a:ext>
                </a:extLst>
              </a:tr>
              <a:tr h="1066907">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700" b="1" i="0" u="none" strike="noStrike" kern="1200" cap="none" spc="0" normalizeH="0" baseline="0" dirty="0">
                          <a:ln>
                            <a:noFill/>
                          </a:ln>
                          <a:solidFill>
                            <a:srgbClr val="39639D"/>
                          </a:solidFill>
                          <a:effectLst/>
                          <a:uLnTx/>
                          <a:uFillTx/>
                          <a:latin typeface="Arial" pitchFamily="34" charset="0"/>
                          <a:ea typeface="+mn-ea"/>
                          <a:cs typeface="Arial" pitchFamily="34" charset="0"/>
                        </a:rPr>
                        <a:t>ESIC Coverage</a:t>
                      </a:r>
                      <a:endParaRPr kumimoji="0" lang="en-US" sz="1700" b="1" i="0" u="none" strike="noStrike" kern="1200" cap="none" spc="0" normalizeH="0" baseline="0" dirty="0">
                        <a:ln>
                          <a:noFill/>
                        </a:ln>
                        <a:solidFill>
                          <a:srgbClr val="39639D"/>
                        </a:solidFill>
                        <a:effectLst/>
                        <a:uLnTx/>
                        <a:uFillTx/>
                        <a:latin typeface="Arial" pitchFamily="34" charset="0"/>
                        <a:ea typeface="+mn-ea"/>
                        <a:cs typeface="Arial" pitchFamily="34" charset="0"/>
                      </a:endParaRPr>
                    </a:p>
                  </a:txBody>
                  <a:tcPr marL="91441" marR="91441" marT="45727" marB="45727">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marL="0" indent="0" algn="l">
                        <a:buFont typeface="Arial" panose="020B0604020202020204" pitchFamily="34" charset="0"/>
                        <a:buNone/>
                      </a:pPr>
                      <a:r>
                        <a:rPr kumimoji="0" lang="en-IN" sz="1700" b="0" i="0" kern="1200" dirty="0">
                          <a:solidFill>
                            <a:schemeClr val="dk1"/>
                          </a:solidFill>
                          <a:effectLst/>
                          <a:latin typeface="Arial" panose="020B0604020202020204" pitchFamily="34" charset="0"/>
                          <a:ea typeface="+mn-ea"/>
                          <a:cs typeface="Arial" panose="020B0604020202020204" pitchFamily="34" charset="0"/>
                        </a:rPr>
                        <a:t>ESIC coverage was limited to notified areas &amp; specific industries; establishments with &lt; 10 employees were generally excluded, &amp; hazardous-process units did not have uniform mandatory ESIC coverage across India</a:t>
                      </a:r>
                    </a:p>
                    <a:p>
                      <a:pPr marL="0" indent="0" algn="l">
                        <a:buFont typeface="Arial" panose="020B0604020202020204" pitchFamily="34" charset="0"/>
                        <a:buNone/>
                      </a:pPr>
                      <a:endParaRPr kumimoji="0" lang="en-US" sz="1700" b="0" u="sng" kern="1200" baseline="0" dirty="0">
                        <a:solidFill>
                          <a:schemeClr val="tx1"/>
                        </a:solidFill>
                        <a:effectLst/>
                        <a:latin typeface="Arial" pitchFamily="34" charset="0"/>
                        <a:ea typeface="+mn-ea"/>
                        <a:cs typeface="Arial" pitchFamily="34" charset="0"/>
                      </a:endParaRPr>
                    </a:p>
                  </a:txBody>
                  <a:tcPr marL="91441" marR="91441" marT="45727" marB="45727">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1700" b="0" i="0" kern="1200" dirty="0">
                          <a:solidFill>
                            <a:schemeClr val="dk1"/>
                          </a:solidFill>
                          <a:effectLst/>
                          <a:latin typeface="Arial" panose="020B0604020202020204" pitchFamily="34" charset="0"/>
                          <a:ea typeface="+mn-ea"/>
                          <a:cs typeface="Arial" panose="020B0604020202020204" pitchFamily="34" charset="0"/>
                        </a:rPr>
                        <a:t>ESIC coverage &amp; benefits are extended PAN-India; voluntary for establishments with &lt; 10 employees, mandatory for establishments with even 1 employee engaged in hazardous processes</a:t>
                      </a:r>
                      <a:endParaRPr kumimoji="0" lang="en-US" sz="1700" b="0" u="none" kern="1200" baseline="0" dirty="0">
                        <a:solidFill>
                          <a:schemeClr val="tx1"/>
                        </a:solidFill>
                        <a:effectLst/>
                        <a:latin typeface="Arial" pitchFamily="34" charset="0"/>
                        <a:ea typeface="+mn-ea"/>
                        <a:cs typeface="Arial" pitchFamily="34" charset="0"/>
                      </a:endParaRPr>
                    </a:p>
                  </a:txBody>
                  <a:tcPr marL="91441" marR="91441" marT="45727" marB="45727">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marL="0" indent="0" algn="l" rtl="0" eaLnBrk="1" latinLnBrk="0" hangingPunct="1">
                        <a:buFont typeface="Arial" panose="020B0604020202020204" pitchFamily="34" charset="0"/>
                        <a:buNone/>
                      </a:pPr>
                      <a:r>
                        <a:rPr kumimoji="0" lang="en-IN" sz="1700" b="0" i="0" kern="1200" dirty="0">
                          <a:solidFill>
                            <a:schemeClr val="dk1"/>
                          </a:solidFill>
                          <a:effectLst/>
                          <a:latin typeface="Arial" panose="020B0604020202020204" pitchFamily="34" charset="0"/>
                          <a:ea typeface="+mn-ea"/>
                          <a:cs typeface="Arial" panose="020B0604020202020204" pitchFamily="34" charset="0"/>
                        </a:rPr>
                        <a:t>To expand social protection coverage to all workers</a:t>
                      </a:r>
                      <a:endParaRPr kumimoji="0" lang="en-US" sz="1700" b="0" u="none" kern="1200" baseline="0" dirty="0">
                        <a:solidFill>
                          <a:schemeClr val="tx1"/>
                        </a:solidFill>
                        <a:effectLst/>
                        <a:latin typeface="Arial" pitchFamily="34" charset="0"/>
                        <a:ea typeface="+mn-ea"/>
                        <a:cs typeface="Arial" pitchFamily="34" charset="0"/>
                      </a:endParaRPr>
                    </a:p>
                  </a:txBody>
                  <a:tcPr marL="91441" marR="91441" marT="45727" marB="45727">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10001"/>
                  </a:ext>
                </a:extLst>
              </a:tr>
              <a:tr h="10669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700" b="1" i="0" u="none" strike="noStrike" kern="1200" cap="none" spc="0" normalizeH="0" baseline="0" dirty="0">
                          <a:ln>
                            <a:noFill/>
                          </a:ln>
                          <a:solidFill>
                            <a:srgbClr val="39639D"/>
                          </a:solidFill>
                          <a:effectLst/>
                          <a:uLnTx/>
                          <a:uFillTx/>
                          <a:latin typeface="Arial" pitchFamily="34" charset="0"/>
                          <a:ea typeface="+mn-ea"/>
                          <a:cs typeface="Arial" pitchFamily="34" charset="0"/>
                        </a:rPr>
                        <a:t>Compliance Burden</a:t>
                      </a:r>
                      <a:endParaRPr kumimoji="0" lang="en-US" sz="1700" b="1" i="0" u="none" strike="noStrike" kern="1200" cap="none" spc="0" normalizeH="0" baseline="0" dirty="0">
                        <a:ln>
                          <a:noFill/>
                        </a:ln>
                        <a:solidFill>
                          <a:srgbClr val="39639D"/>
                        </a:solidFill>
                        <a:effectLst/>
                        <a:uLnTx/>
                        <a:uFillTx/>
                        <a:latin typeface="Arial" pitchFamily="34" charset="0"/>
                        <a:ea typeface="+mn-ea"/>
                        <a:cs typeface="Arial" pitchFamily="34" charset="0"/>
                      </a:endParaRPr>
                    </a:p>
                  </a:txBody>
                  <a:tcPr marL="91441" marR="91441" marT="45727" marB="45727">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indent="0" algn="l">
                        <a:buFont typeface="Arial" panose="020B0604020202020204" pitchFamily="34" charset="0"/>
                        <a:buNone/>
                      </a:pPr>
                      <a:r>
                        <a:rPr kumimoji="0" lang="en-IN" sz="1700" b="0" i="0" kern="1200" dirty="0">
                          <a:solidFill>
                            <a:schemeClr val="tx1"/>
                          </a:solidFill>
                          <a:effectLst/>
                          <a:latin typeface="Arial" panose="020B0604020202020204" pitchFamily="34" charset="0"/>
                          <a:ea typeface="+mn-ea"/>
                          <a:cs typeface="Arial" panose="020B0604020202020204" pitchFamily="34" charset="0"/>
                        </a:rPr>
                        <a:t>Multiple registrations, licenses &amp; returns across various labour laws</a:t>
                      </a:r>
                    </a:p>
                    <a:p>
                      <a:pPr marL="0" indent="0" algn="l">
                        <a:buFont typeface="Arial" panose="020B0604020202020204" pitchFamily="34" charset="0"/>
                        <a:buNone/>
                      </a:pPr>
                      <a:endParaRPr kumimoji="0" lang="en-US" sz="1700" b="0" u="sng" kern="1200" baseline="0" dirty="0">
                        <a:solidFill>
                          <a:schemeClr val="tx1"/>
                        </a:solidFill>
                        <a:effectLst/>
                        <a:latin typeface="Arial" pitchFamily="34" charset="0"/>
                        <a:ea typeface="+mn-ea"/>
                        <a:cs typeface="Arial" pitchFamily="34" charset="0"/>
                      </a:endParaRPr>
                    </a:p>
                  </a:txBody>
                  <a:tcPr marL="91441" marR="91441" marT="45727" marB="4572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700" b="0" u="none" kern="1200" baseline="0" dirty="0">
                          <a:solidFill>
                            <a:schemeClr val="tx1"/>
                          </a:solidFill>
                          <a:effectLst/>
                          <a:latin typeface="Arial" pitchFamily="34" charset="0"/>
                          <a:ea typeface="+mn-ea"/>
                          <a:cs typeface="Arial" pitchFamily="34" charset="0"/>
                        </a:rPr>
                        <a:t>S</a:t>
                      </a:r>
                      <a:r>
                        <a:rPr kumimoji="0" lang="en-IN" sz="1700" b="0" i="0" kern="1200" dirty="0">
                          <a:solidFill>
                            <a:schemeClr val="tx1"/>
                          </a:solidFill>
                          <a:effectLst/>
                          <a:latin typeface="Arial" panose="020B0604020202020204" pitchFamily="34" charset="0"/>
                          <a:ea typeface="+mn-ea"/>
                          <a:cs typeface="Arial" panose="020B0604020202020204" pitchFamily="34" charset="0"/>
                        </a:rPr>
                        <a:t>ingle registration, PAN-India single license &amp; single return</a:t>
                      </a:r>
                      <a:endParaRPr kumimoji="0" lang="en-US" sz="1700" b="0" u="none" kern="1200" baseline="0" dirty="0">
                        <a:solidFill>
                          <a:schemeClr val="tx1"/>
                        </a:solidFill>
                        <a:effectLst/>
                        <a:latin typeface="Arial" pitchFamily="34" charset="0"/>
                        <a:ea typeface="+mn-ea"/>
                        <a:cs typeface="Arial" pitchFamily="34" charset="0"/>
                      </a:endParaRPr>
                    </a:p>
                  </a:txBody>
                  <a:tcPr marL="91441" marR="91441" marT="45727" marB="4572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indent="0" algn="l" rtl="0" eaLnBrk="1" latinLnBrk="0" hangingPunct="1">
                        <a:buFont typeface="Arial" panose="020B0604020202020204" pitchFamily="34" charset="0"/>
                        <a:buNone/>
                      </a:pPr>
                      <a:r>
                        <a:rPr kumimoji="0" lang="en-IN" sz="1700" b="0" i="0" kern="1200" dirty="0">
                          <a:solidFill>
                            <a:schemeClr val="tx1"/>
                          </a:solidFill>
                          <a:effectLst/>
                          <a:latin typeface="Arial" panose="020B0604020202020204" pitchFamily="34" charset="0"/>
                          <a:ea typeface="+mn-ea"/>
                          <a:cs typeface="Arial" panose="020B0604020202020204" pitchFamily="34" charset="0"/>
                        </a:rPr>
                        <a:t>Simplified processes &amp; reduction in Compliance Burden</a:t>
                      </a:r>
                      <a:endParaRPr kumimoji="0" lang="en-US" sz="1700" b="0" u="none" kern="1200" baseline="0" dirty="0">
                        <a:solidFill>
                          <a:schemeClr val="tx1"/>
                        </a:solidFill>
                        <a:effectLst/>
                        <a:latin typeface="Arial" pitchFamily="34" charset="0"/>
                        <a:ea typeface="+mn-ea"/>
                        <a:cs typeface="Arial" pitchFamily="34" charset="0"/>
                      </a:endParaRPr>
                    </a:p>
                  </a:txBody>
                  <a:tcPr marL="91441" marR="91441" marT="45727" marB="45727">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377886671"/>
                  </a:ext>
                </a:extLst>
              </a:tr>
            </a:tbl>
          </a:graphicData>
        </a:graphic>
      </p:graphicFrame>
    </p:spTree>
    <p:extLst>
      <p:ext uri="{BB962C8B-B14F-4D97-AF65-F5344CB8AC3E}">
        <p14:creationId xmlns:p14="http://schemas.microsoft.com/office/powerpoint/2010/main" val="270815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1" grpId="0" animBg="1"/>
      <p:bldP spid="12" grpId="0" animBg="1"/>
      <p:bldP spid="16"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E7CA4AF7-0AEC-779D-25CE-E1269C2C888B}"/>
              </a:ext>
            </a:extLst>
          </p:cNvPr>
          <p:cNvGrpSpPr/>
          <p:nvPr/>
        </p:nvGrpSpPr>
        <p:grpSpPr>
          <a:xfrm>
            <a:off x="-36076" y="188638"/>
            <a:ext cx="9942075" cy="596298"/>
            <a:chOff x="-36076" y="188638"/>
            <a:chExt cx="9942075" cy="596298"/>
          </a:xfrm>
        </p:grpSpPr>
        <p:sp>
          <p:nvSpPr>
            <p:cNvPr id="18" name="Rectangle 17">
              <a:extLst>
                <a:ext uri="{FF2B5EF4-FFF2-40B4-BE49-F238E27FC236}">
                  <a16:creationId xmlns:a16="http://schemas.microsoft.com/office/drawing/2014/main" id="{E7690532-A290-3667-59CE-E3F5983660BF}"/>
                </a:ext>
              </a:extLst>
            </p:cNvPr>
            <p:cNvSpPr/>
            <p:nvPr/>
          </p:nvSpPr>
          <p:spPr>
            <a:xfrm>
              <a:off x="-36076" y="188640"/>
              <a:ext cx="9942075" cy="595411"/>
            </a:xfrm>
            <a:prstGeom prst="rect">
              <a:avLst/>
            </a:prstGeom>
            <a:solidFill>
              <a:srgbClr val="548DD4"/>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sz="1600">
                <a:latin typeface="Arial" panose="020B0604020202020204" pitchFamily="34" charset="0"/>
                <a:cs typeface="Arial" panose="020B0604020202020204" pitchFamily="34" charset="0"/>
              </a:endParaRPr>
            </a:p>
          </p:txBody>
        </p:sp>
        <p:sp>
          <p:nvSpPr>
            <p:cNvPr id="19" name="Parallelogram 18">
              <a:extLst>
                <a:ext uri="{FF2B5EF4-FFF2-40B4-BE49-F238E27FC236}">
                  <a16:creationId xmlns:a16="http://schemas.microsoft.com/office/drawing/2014/main" id="{DC09A8B2-2024-B722-D1E5-D6D990EC2A1D}"/>
                </a:ext>
              </a:extLst>
            </p:cNvPr>
            <p:cNvSpPr/>
            <p:nvPr/>
          </p:nvSpPr>
          <p:spPr>
            <a:xfrm>
              <a:off x="8898842" y="188638"/>
              <a:ext cx="481509" cy="595411"/>
            </a:xfrm>
            <a:prstGeom prst="parallelogram">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sz="1600">
                <a:latin typeface="Arial" panose="020B0604020202020204" pitchFamily="34" charset="0"/>
                <a:cs typeface="Arial" panose="020B0604020202020204" pitchFamily="34" charset="0"/>
              </a:endParaRPr>
            </a:p>
          </p:txBody>
        </p:sp>
        <p:sp>
          <p:nvSpPr>
            <p:cNvPr id="20" name="Parallelogram 19">
              <a:extLst>
                <a:ext uri="{FF2B5EF4-FFF2-40B4-BE49-F238E27FC236}">
                  <a16:creationId xmlns:a16="http://schemas.microsoft.com/office/drawing/2014/main" id="{DF5DCA22-0D2A-6CFA-E22D-187F71819D38}"/>
                </a:ext>
              </a:extLst>
            </p:cNvPr>
            <p:cNvSpPr/>
            <p:nvPr/>
          </p:nvSpPr>
          <p:spPr>
            <a:xfrm>
              <a:off x="8373196" y="189525"/>
              <a:ext cx="481509" cy="595411"/>
            </a:xfrm>
            <a:prstGeom prst="parallelogram">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sz="1600">
                <a:latin typeface="Arial" panose="020B0604020202020204" pitchFamily="34" charset="0"/>
                <a:cs typeface="Arial" panose="020B0604020202020204" pitchFamily="34" charset="0"/>
              </a:endParaRPr>
            </a:p>
          </p:txBody>
        </p:sp>
        <p:sp>
          <p:nvSpPr>
            <p:cNvPr id="22" name="Parallelogram 21">
              <a:extLst>
                <a:ext uri="{FF2B5EF4-FFF2-40B4-BE49-F238E27FC236}">
                  <a16:creationId xmlns:a16="http://schemas.microsoft.com/office/drawing/2014/main" id="{0495D5C4-3B2D-D1F0-13A4-FCA1E3D01EEB}"/>
                </a:ext>
              </a:extLst>
            </p:cNvPr>
            <p:cNvSpPr/>
            <p:nvPr/>
          </p:nvSpPr>
          <p:spPr>
            <a:xfrm>
              <a:off x="9419812" y="188638"/>
              <a:ext cx="481509" cy="595411"/>
            </a:xfrm>
            <a:prstGeom prst="parallelogram">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sz="1600">
                <a:latin typeface="Arial" panose="020B0604020202020204" pitchFamily="34" charset="0"/>
                <a:cs typeface="Arial" panose="020B0604020202020204" pitchFamily="34" charset="0"/>
              </a:endParaRPr>
            </a:p>
          </p:txBody>
        </p:sp>
      </p:grpSp>
      <p:sp>
        <p:nvSpPr>
          <p:cNvPr id="4" name="Rectangle 3">
            <a:extLst>
              <a:ext uri="{FF2B5EF4-FFF2-40B4-BE49-F238E27FC236}">
                <a16:creationId xmlns:a16="http://schemas.microsoft.com/office/drawing/2014/main" id="{66F859BF-CA43-F510-681C-71D7B27E9953}"/>
              </a:ext>
            </a:extLst>
          </p:cNvPr>
          <p:cNvSpPr/>
          <p:nvPr/>
        </p:nvSpPr>
        <p:spPr>
          <a:xfrm>
            <a:off x="233320" y="1842592"/>
            <a:ext cx="4381543" cy="2042008"/>
          </a:xfrm>
          <a:prstGeom prst="rect">
            <a:avLst/>
          </a:prstGeom>
          <a:solidFill>
            <a:srgbClr val="E7EFF9"/>
          </a:solidFill>
          <a:ln>
            <a:solidFill>
              <a:srgbClr val="548DD4"/>
            </a:solid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sz="1600">
              <a:latin typeface="Arial" panose="020B0604020202020204" pitchFamily="34" charset="0"/>
              <a:cs typeface="Arial" panose="020B0604020202020204" pitchFamily="34" charset="0"/>
            </a:endParaRPr>
          </a:p>
        </p:txBody>
      </p:sp>
      <p:cxnSp>
        <p:nvCxnSpPr>
          <p:cNvPr id="51" name="Straight Connector 50"/>
          <p:cNvCxnSpPr>
            <a:cxnSpLocks/>
          </p:cNvCxnSpPr>
          <p:nvPr/>
        </p:nvCxnSpPr>
        <p:spPr>
          <a:xfrm>
            <a:off x="5340899" y="3647627"/>
            <a:ext cx="4038560" cy="0"/>
          </a:xfrm>
          <a:prstGeom prst="line">
            <a:avLst/>
          </a:prstGeom>
          <a:ln w="28575">
            <a:no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9408004" y="3607432"/>
            <a:ext cx="1217632" cy="0"/>
          </a:xfrm>
          <a:prstGeom prst="line">
            <a:avLst/>
          </a:prstGeom>
          <a:ln w="28575">
            <a:noFill/>
          </a:ln>
        </p:spPr>
        <p:style>
          <a:lnRef idx="1">
            <a:schemeClr val="accent1"/>
          </a:lnRef>
          <a:fillRef idx="0">
            <a:schemeClr val="accent1"/>
          </a:fillRef>
          <a:effectRef idx="0">
            <a:schemeClr val="accent1"/>
          </a:effectRef>
          <a:fontRef idx="minor">
            <a:schemeClr val="tx1"/>
          </a:fontRef>
        </p:style>
      </p:cxnSp>
      <p:sp>
        <p:nvSpPr>
          <p:cNvPr id="21" name="Text Box 2"/>
          <p:cNvSpPr txBox="1">
            <a:spLocks noChangeArrowheads="1"/>
          </p:cNvSpPr>
          <p:nvPr/>
        </p:nvSpPr>
        <p:spPr bwMode="auto">
          <a:xfrm>
            <a:off x="0" y="285503"/>
            <a:ext cx="817818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dirty="0">
                <a:solidFill>
                  <a:schemeClr val="bg1"/>
                </a:solidFill>
              </a:rPr>
              <a:t>Benefits to Workers across Key Sectors</a:t>
            </a:r>
          </a:p>
        </p:txBody>
      </p:sp>
      <p:sp>
        <p:nvSpPr>
          <p:cNvPr id="17" name="TextBox 16"/>
          <p:cNvSpPr txBox="1">
            <a:spLocks noChangeArrowheads="1"/>
          </p:cNvSpPr>
          <p:nvPr/>
        </p:nvSpPr>
        <p:spPr bwMode="auto">
          <a:xfrm>
            <a:off x="331040" y="1879706"/>
            <a:ext cx="4134047" cy="18620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spcBef>
                <a:spcPts val="600"/>
              </a:spcBef>
              <a:spcAft>
                <a:spcPts val="0"/>
              </a:spcAft>
              <a:buClr>
                <a:schemeClr val="tx1"/>
              </a:buClr>
              <a:buSzPct val="125000"/>
              <a:buFont typeface="Arial" panose="020B0604020202020204" pitchFamily="34" charset="0"/>
              <a:buChar char="•"/>
              <a:defRPr/>
            </a:pPr>
            <a:r>
              <a:rPr lang="en-IN" sz="1500" dirty="0">
                <a:solidFill>
                  <a:schemeClr val="dk1"/>
                </a:solidFill>
                <a:cs typeface="Arial" panose="020B0604020202020204" pitchFamily="34" charset="0"/>
              </a:rPr>
              <a:t>FTEs to receive all benefits equal to permanent workers (including leave, medical &amp; social security)</a:t>
            </a:r>
          </a:p>
          <a:p>
            <a:pPr eaLnBrk="1" hangingPunct="1">
              <a:spcBef>
                <a:spcPts val="600"/>
              </a:spcBef>
              <a:spcAft>
                <a:spcPts val="0"/>
              </a:spcAft>
              <a:buClr>
                <a:schemeClr val="tx1"/>
              </a:buClr>
              <a:buSzPct val="125000"/>
              <a:buFont typeface="Arial" panose="020B0604020202020204" pitchFamily="34" charset="0"/>
              <a:buChar char="•"/>
              <a:defRPr/>
            </a:pPr>
            <a:r>
              <a:rPr lang="en-IN" sz="1500" dirty="0">
                <a:solidFill>
                  <a:schemeClr val="dk1"/>
                </a:solidFill>
                <a:cs typeface="Arial" panose="020B0604020202020204" pitchFamily="34" charset="0"/>
              </a:rPr>
              <a:t>Gratuity eligibility after just 1 year, instead of 5</a:t>
            </a:r>
          </a:p>
          <a:p>
            <a:pPr eaLnBrk="1" hangingPunct="1">
              <a:spcBef>
                <a:spcPts val="600"/>
              </a:spcBef>
              <a:spcAft>
                <a:spcPts val="0"/>
              </a:spcAft>
              <a:buClr>
                <a:schemeClr val="tx1"/>
              </a:buClr>
              <a:buSzPct val="125000"/>
              <a:buFont typeface="Arial" panose="020B0604020202020204" pitchFamily="34" charset="0"/>
              <a:buChar char="•"/>
              <a:defRPr/>
            </a:pPr>
            <a:r>
              <a:rPr lang="en-IN" sz="1500" dirty="0">
                <a:solidFill>
                  <a:schemeClr val="dk1"/>
                </a:solidFill>
                <a:cs typeface="Arial" panose="020B0604020202020204" pitchFamily="34" charset="0"/>
              </a:rPr>
              <a:t>Equal wages as permanent staff, increasing income &amp; protection</a:t>
            </a:r>
            <a:endParaRPr lang="en-US" sz="1500" dirty="0">
              <a:solidFill>
                <a:schemeClr val="dk1"/>
              </a:solidFill>
              <a:cs typeface="Arial" panose="020B0604020202020204" pitchFamily="34" charset="0"/>
            </a:endParaRPr>
          </a:p>
        </p:txBody>
      </p:sp>
      <p:sp>
        <p:nvSpPr>
          <p:cNvPr id="2" name="Rectangle 1">
            <a:extLst>
              <a:ext uri="{FF2B5EF4-FFF2-40B4-BE49-F238E27FC236}">
                <a16:creationId xmlns:a16="http://schemas.microsoft.com/office/drawing/2014/main" id="{8C3155B9-32FA-F850-CC98-2C2ABB236785}"/>
              </a:ext>
            </a:extLst>
          </p:cNvPr>
          <p:cNvSpPr/>
          <p:nvPr/>
        </p:nvSpPr>
        <p:spPr>
          <a:xfrm>
            <a:off x="266501" y="4891554"/>
            <a:ext cx="2976762" cy="1799288"/>
          </a:xfrm>
          <a:prstGeom prst="rect">
            <a:avLst/>
          </a:prstGeom>
          <a:solidFill>
            <a:srgbClr val="E7EFF9"/>
          </a:solidFill>
          <a:ln>
            <a:solidFill>
              <a:srgbClr val="548DD4"/>
            </a:solid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sz="160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4D8C5695-F20C-0A0B-C939-F851DAE7720B}"/>
              </a:ext>
            </a:extLst>
          </p:cNvPr>
          <p:cNvSpPr/>
          <p:nvPr/>
        </p:nvSpPr>
        <p:spPr>
          <a:xfrm>
            <a:off x="4953001" y="1825401"/>
            <a:ext cx="4621958" cy="2059199"/>
          </a:xfrm>
          <a:prstGeom prst="rect">
            <a:avLst/>
          </a:prstGeom>
          <a:solidFill>
            <a:srgbClr val="E7EFF9"/>
          </a:solidFill>
          <a:ln>
            <a:solidFill>
              <a:srgbClr val="548DD4"/>
            </a:solid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sz="160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46261B2A-0053-B976-6B03-A06C4C5EF9FE}"/>
              </a:ext>
            </a:extLst>
          </p:cNvPr>
          <p:cNvSpPr/>
          <p:nvPr/>
        </p:nvSpPr>
        <p:spPr>
          <a:xfrm>
            <a:off x="3479006" y="4891555"/>
            <a:ext cx="6322219" cy="1799288"/>
          </a:xfrm>
          <a:prstGeom prst="rect">
            <a:avLst/>
          </a:prstGeom>
          <a:solidFill>
            <a:srgbClr val="E7EFF9"/>
          </a:solidFill>
          <a:ln>
            <a:solidFill>
              <a:srgbClr val="548DD4"/>
            </a:solid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sz="1600">
              <a:latin typeface="Arial" panose="020B0604020202020204" pitchFamily="34" charset="0"/>
              <a:cs typeface="Arial" panose="020B0604020202020204" pitchFamily="34" charset="0"/>
            </a:endParaRPr>
          </a:p>
        </p:txBody>
      </p:sp>
      <p:sp>
        <p:nvSpPr>
          <p:cNvPr id="78" name="TextBox 14"/>
          <p:cNvSpPr txBox="1">
            <a:spLocks noChangeArrowheads="1"/>
          </p:cNvSpPr>
          <p:nvPr/>
        </p:nvSpPr>
        <p:spPr bwMode="auto">
          <a:xfrm>
            <a:off x="337303" y="4936517"/>
            <a:ext cx="2727366" cy="1554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spcBef>
                <a:spcPts val="600"/>
              </a:spcBef>
              <a:spcAft>
                <a:spcPts val="0"/>
              </a:spcAft>
              <a:buClr>
                <a:schemeClr val="tx1"/>
              </a:buClr>
              <a:buSzPct val="125000"/>
              <a:buFont typeface="Arial" panose="020B0604020202020204" pitchFamily="34" charset="0"/>
              <a:buChar char="•"/>
              <a:defRPr/>
            </a:pPr>
            <a:r>
              <a:rPr lang="en-IN" sz="1500" dirty="0">
                <a:solidFill>
                  <a:schemeClr val="dk1"/>
                </a:solidFill>
                <a:cs typeface="Arial" panose="020B0604020202020204" pitchFamily="34" charset="0"/>
              </a:rPr>
              <a:t>Principal employer will provide health benefits &amp; social security benefits to contract workers</a:t>
            </a:r>
          </a:p>
          <a:p>
            <a:pPr eaLnBrk="1" hangingPunct="1">
              <a:spcBef>
                <a:spcPts val="600"/>
              </a:spcBef>
              <a:spcAft>
                <a:spcPts val="0"/>
              </a:spcAft>
              <a:buClr>
                <a:schemeClr val="tx1"/>
              </a:buClr>
              <a:buSzPct val="125000"/>
              <a:buFont typeface="Arial" panose="020B0604020202020204" pitchFamily="34" charset="0"/>
              <a:buChar char="•"/>
              <a:defRPr/>
            </a:pPr>
            <a:r>
              <a:rPr lang="en-IN" sz="1500" dirty="0">
                <a:solidFill>
                  <a:schemeClr val="dk1"/>
                </a:solidFill>
                <a:cs typeface="Arial" panose="020B0604020202020204" pitchFamily="34" charset="0"/>
              </a:rPr>
              <a:t>Workers to get free annual health check-up</a:t>
            </a:r>
            <a:endParaRPr lang="en-US" sz="1500" dirty="0">
              <a:solidFill>
                <a:schemeClr val="dk1"/>
              </a:solidFill>
              <a:cs typeface="Arial" panose="020B0604020202020204" pitchFamily="34" charset="0"/>
            </a:endParaRPr>
          </a:p>
        </p:txBody>
      </p:sp>
      <p:sp>
        <p:nvSpPr>
          <p:cNvPr id="14" name="TextBox 14">
            <a:extLst>
              <a:ext uri="{FF2B5EF4-FFF2-40B4-BE49-F238E27FC236}">
                <a16:creationId xmlns:a16="http://schemas.microsoft.com/office/drawing/2014/main" id="{FBDF5E57-F5DD-D49F-AF91-128151A144CE}"/>
              </a:ext>
            </a:extLst>
          </p:cNvPr>
          <p:cNvSpPr txBox="1">
            <a:spLocks noChangeArrowheads="1"/>
          </p:cNvSpPr>
          <p:nvPr/>
        </p:nvSpPr>
        <p:spPr bwMode="auto">
          <a:xfrm>
            <a:off x="5114536" y="1893352"/>
            <a:ext cx="4365220" cy="18620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spcBef>
                <a:spcPts val="600"/>
              </a:spcBef>
              <a:spcAft>
                <a:spcPts val="0"/>
              </a:spcAft>
              <a:buClr>
                <a:schemeClr val="tx1"/>
              </a:buClr>
              <a:buSzPct val="125000"/>
              <a:buFont typeface="Arial" panose="020B0604020202020204" pitchFamily="34" charset="0"/>
              <a:buChar char="•"/>
              <a:defRPr/>
            </a:pPr>
            <a:r>
              <a:rPr lang="en-IN" sz="1500" dirty="0">
                <a:solidFill>
                  <a:schemeClr val="dk1"/>
                </a:solidFill>
                <a:cs typeface="Arial" panose="020B0604020202020204" pitchFamily="34" charset="0"/>
              </a:rPr>
              <a:t>‘Gig worker’, ‘Platform worker’ &amp; ‘Aggregators’ have been defined for the first time</a:t>
            </a:r>
          </a:p>
          <a:p>
            <a:pPr eaLnBrk="1" hangingPunct="1">
              <a:spcBef>
                <a:spcPts val="600"/>
              </a:spcBef>
              <a:spcAft>
                <a:spcPts val="0"/>
              </a:spcAft>
              <a:buClr>
                <a:schemeClr val="tx1"/>
              </a:buClr>
              <a:buSzPct val="125000"/>
              <a:buFont typeface="Arial" panose="020B0604020202020204" pitchFamily="34" charset="0"/>
              <a:buChar char="•"/>
              <a:defRPr/>
            </a:pPr>
            <a:r>
              <a:rPr lang="en-IN" sz="1500" dirty="0">
                <a:solidFill>
                  <a:schemeClr val="dk1"/>
                </a:solidFill>
                <a:cs typeface="Arial" panose="020B0604020202020204" pitchFamily="34" charset="0"/>
              </a:rPr>
              <a:t>Aggregators must contribute 1–2% of the annual turnover, capped at 5% of the amount payable to the workers</a:t>
            </a:r>
          </a:p>
          <a:p>
            <a:pPr eaLnBrk="1" hangingPunct="1">
              <a:spcBef>
                <a:spcPts val="600"/>
              </a:spcBef>
              <a:spcAft>
                <a:spcPts val="0"/>
              </a:spcAft>
              <a:buClr>
                <a:schemeClr val="tx1"/>
              </a:buClr>
              <a:buSzPct val="125000"/>
              <a:buFont typeface="Arial" panose="020B0604020202020204" pitchFamily="34" charset="0"/>
              <a:buChar char="•"/>
              <a:defRPr/>
            </a:pPr>
            <a:r>
              <a:rPr lang="en-IN" sz="1500" dirty="0">
                <a:solidFill>
                  <a:schemeClr val="dk1"/>
                </a:solidFill>
                <a:cs typeface="Arial" panose="020B0604020202020204" pitchFamily="34" charset="0"/>
              </a:rPr>
              <a:t>Aadhaar-linked Universal Account Number will make welfare benefits easy to access</a:t>
            </a:r>
            <a:endParaRPr lang="en-US" sz="1500" dirty="0">
              <a:solidFill>
                <a:schemeClr val="dk1"/>
              </a:solidFill>
              <a:cs typeface="Arial" panose="020B0604020202020204" pitchFamily="34" charset="0"/>
            </a:endParaRPr>
          </a:p>
        </p:txBody>
      </p:sp>
      <p:sp>
        <p:nvSpPr>
          <p:cNvPr id="15" name="TextBox 14">
            <a:extLst>
              <a:ext uri="{FF2B5EF4-FFF2-40B4-BE49-F238E27FC236}">
                <a16:creationId xmlns:a16="http://schemas.microsoft.com/office/drawing/2014/main" id="{ADE90922-0F1D-2108-F6EA-B8705792E4EF}"/>
              </a:ext>
            </a:extLst>
          </p:cNvPr>
          <p:cNvSpPr txBox="1">
            <a:spLocks noChangeArrowheads="1"/>
          </p:cNvSpPr>
          <p:nvPr/>
        </p:nvSpPr>
        <p:spPr bwMode="auto">
          <a:xfrm>
            <a:off x="3586163" y="4936517"/>
            <a:ext cx="6215062" cy="15850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spcBef>
                <a:spcPts val="600"/>
              </a:spcBef>
              <a:spcAft>
                <a:spcPts val="0"/>
              </a:spcAft>
              <a:buClr>
                <a:schemeClr val="tx1"/>
              </a:buClr>
              <a:buSzPct val="125000"/>
              <a:buFont typeface="Arial" panose="020B0604020202020204" pitchFamily="34" charset="0"/>
              <a:buChar char="•"/>
              <a:defRPr/>
            </a:pPr>
            <a:r>
              <a:rPr lang="en-IN" sz="1450" dirty="0">
                <a:solidFill>
                  <a:schemeClr val="dk1"/>
                </a:solidFill>
                <a:cs typeface="Arial" panose="020B0604020202020204" pitchFamily="34" charset="0"/>
              </a:rPr>
              <a:t>Gender discrimination legally prohibited. Equal pay for equal work ensured</a:t>
            </a:r>
          </a:p>
          <a:p>
            <a:pPr eaLnBrk="1" hangingPunct="1">
              <a:spcBef>
                <a:spcPts val="600"/>
              </a:spcBef>
              <a:spcAft>
                <a:spcPts val="0"/>
              </a:spcAft>
              <a:buClr>
                <a:schemeClr val="tx1"/>
              </a:buClr>
              <a:buSzPct val="125000"/>
              <a:buFont typeface="Arial" panose="020B0604020202020204" pitchFamily="34" charset="0"/>
              <a:buChar char="•"/>
              <a:defRPr/>
            </a:pPr>
            <a:r>
              <a:rPr lang="en-IN" sz="1450" dirty="0">
                <a:solidFill>
                  <a:schemeClr val="dk1"/>
                </a:solidFill>
                <a:cs typeface="Arial" panose="020B0604020202020204" pitchFamily="34" charset="0"/>
              </a:rPr>
              <a:t>Women are permitted to work night shifts &amp; in all types of work (including underground mining &amp; heavy machinery), subject to their consent &amp; mandatory safety measures</a:t>
            </a:r>
          </a:p>
          <a:p>
            <a:pPr eaLnBrk="1" hangingPunct="1">
              <a:spcBef>
                <a:spcPts val="600"/>
              </a:spcBef>
              <a:spcAft>
                <a:spcPts val="0"/>
              </a:spcAft>
              <a:buClr>
                <a:schemeClr val="tx1"/>
              </a:buClr>
              <a:buSzPct val="125000"/>
              <a:buFont typeface="Arial" panose="020B0604020202020204" pitchFamily="34" charset="0"/>
              <a:buChar char="•"/>
              <a:defRPr/>
            </a:pPr>
            <a:r>
              <a:rPr lang="en-IN" sz="1450" dirty="0">
                <a:solidFill>
                  <a:schemeClr val="dk1"/>
                </a:solidFill>
                <a:cs typeface="Arial" panose="020B0604020202020204" pitchFamily="34" charset="0"/>
              </a:rPr>
              <a:t>Women’s representation in grievance redressal committees</a:t>
            </a:r>
            <a:endParaRPr lang="en-US" sz="1450" dirty="0">
              <a:solidFill>
                <a:schemeClr val="dk1"/>
              </a:solidFill>
              <a:cs typeface="Arial" panose="020B0604020202020204" pitchFamily="34" charset="0"/>
            </a:endParaRPr>
          </a:p>
        </p:txBody>
      </p:sp>
      <p:sp>
        <p:nvSpPr>
          <p:cNvPr id="28" name="Rectangle: Rounded Corners 27">
            <a:extLst>
              <a:ext uri="{FF2B5EF4-FFF2-40B4-BE49-F238E27FC236}">
                <a16:creationId xmlns:a16="http://schemas.microsoft.com/office/drawing/2014/main" id="{E324F27B-870F-A6D8-83A9-168C5ED7BF73}"/>
              </a:ext>
            </a:extLst>
          </p:cNvPr>
          <p:cNvSpPr/>
          <p:nvPr/>
        </p:nvSpPr>
        <p:spPr>
          <a:xfrm>
            <a:off x="4931568" y="999993"/>
            <a:ext cx="4621958" cy="671361"/>
          </a:xfrm>
          <a:prstGeom prst="roundRect">
            <a:avLst>
              <a:gd name="adj" fmla="val 24607"/>
            </a:avLst>
          </a:prstGeom>
          <a:solidFill>
            <a:srgbClr val="548DD4"/>
          </a:solidFill>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eaLnBrk="0" hangingPunct="0">
              <a:defRPr/>
            </a:pPr>
            <a:r>
              <a:rPr lang="en-US" sz="1800" b="1" dirty="0">
                <a:solidFill>
                  <a:schemeClr val="bg1"/>
                </a:solidFill>
                <a:latin typeface="Arial" panose="020B0604020202020204" pitchFamily="34" charset="0"/>
                <a:cs typeface="Arial" panose="020B0604020202020204" pitchFamily="34" charset="0"/>
              </a:rPr>
              <a:t>Gig &amp; Platform Workers</a:t>
            </a:r>
          </a:p>
        </p:txBody>
      </p:sp>
      <p:sp>
        <p:nvSpPr>
          <p:cNvPr id="26" name="Rectangle: Rounded Corners 25">
            <a:extLst>
              <a:ext uri="{FF2B5EF4-FFF2-40B4-BE49-F238E27FC236}">
                <a16:creationId xmlns:a16="http://schemas.microsoft.com/office/drawing/2014/main" id="{0819797E-EF31-F338-8BA3-1F0117A015BC}"/>
              </a:ext>
            </a:extLst>
          </p:cNvPr>
          <p:cNvSpPr/>
          <p:nvPr/>
        </p:nvSpPr>
        <p:spPr>
          <a:xfrm>
            <a:off x="230780" y="992850"/>
            <a:ext cx="4390198" cy="671361"/>
          </a:xfrm>
          <a:prstGeom prst="roundRect">
            <a:avLst>
              <a:gd name="adj" fmla="val 24607"/>
            </a:avLst>
          </a:prstGeom>
          <a:solidFill>
            <a:srgbClr val="548DD4"/>
          </a:solidFill>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eaLnBrk="0" hangingPunct="0">
              <a:defRPr/>
            </a:pPr>
            <a:r>
              <a:rPr lang="en-US" sz="1800" b="1" dirty="0">
                <a:solidFill>
                  <a:schemeClr val="bg1"/>
                </a:solidFill>
                <a:latin typeface="Arial" panose="020B0604020202020204" pitchFamily="34" charset="0"/>
                <a:cs typeface="Arial" panose="020B0604020202020204" pitchFamily="34" charset="0"/>
              </a:rPr>
              <a:t>Fixed-Term Employees (FTE)</a:t>
            </a:r>
          </a:p>
        </p:txBody>
      </p:sp>
      <p:sp>
        <p:nvSpPr>
          <p:cNvPr id="29" name="Rectangle: Rounded Corners 28">
            <a:extLst>
              <a:ext uri="{FF2B5EF4-FFF2-40B4-BE49-F238E27FC236}">
                <a16:creationId xmlns:a16="http://schemas.microsoft.com/office/drawing/2014/main" id="{36018EC3-7DC0-4A74-4CE2-2DA746754F0E}"/>
              </a:ext>
            </a:extLst>
          </p:cNvPr>
          <p:cNvSpPr/>
          <p:nvPr/>
        </p:nvSpPr>
        <p:spPr>
          <a:xfrm>
            <a:off x="230780" y="4102406"/>
            <a:ext cx="3012483" cy="671361"/>
          </a:xfrm>
          <a:prstGeom prst="roundRect">
            <a:avLst>
              <a:gd name="adj" fmla="val 24607"/>
            </a:avLst>
          </a:prstGeom>
          <a:solidFill>
            <a:srgbClr val="548DD4"/>
          </a:solidFill>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eaLnBrk="0" hangingPunct="0">
              <a:defRPr/>
            </a:pPr>
            <a:r>
              <a:rPr lang="en-US" sz="1800" b="1" dirty="0">
                <a:solidFill>
                  <a:schemeClr val="bg1"/>
                </a:solidFill>
                <a:latin typeface="Arial" panose="020B0604020202020204" pitchFamily="34" charset="0"/>
                <a:cs typeface="Arial" panose="020B0604020202020204" pitchFamily="34" charset="0"/>
              </a:rPr>
              <a:t>Contract Workers</a:t>
            </a:r>
          </a:p>
        </p:txBody>
      </p:sp>
      <p:sp>
        <p:nvSpPr>
          <p:cNvPr id="30" name="Rectangle: Rounded Corners 29">
            <a:extLst>
              <a:ext uri="{FF2B5EF4-FFF2-40B4-BE49-F238E27FC236}">
                <a16:creationId xmlns:a16="http://schemas.microsoft.com/office/drawing/2014/main" id="{B2D766C8-4512-C49B-2AB4-33B68325233D}"/>
              </a:ext>
            </a:extLst>
          </p:cNvPr>
          <p:cNvSpPr/>
          <p:nvPr/>
        </p:nvSpPr>
        <p:spPr>
          <a:xfrm>
            <a:off x="3479007" y="4102405"/>
            <a:ext cx="6322218" cy="671361"/>
          </a:xfrm>
          <a:prstGeom prst="roundRect">
            <a:avLst>
              <a:gd name="adj" fmla="val 24607"/>
            </a:avLst>
          </a:prstGeom>
          <a:solidFill>
            <a:srgbClr val="548DD4"/>
          </a:solidFill>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eaLnBrk="0" hangingPunct="0">
              <a:defRPr/>
            </a:pPr>
            <a:r>
              <a:rPr lang="en-US" sz="1800" b="1" dirty="0">
                <a:solidFill>
                  <a:schemeClr val="bg1"/>
                </a:solidFill>
                <a:latin typeface="Arial" panose="020B0604020202020204" pitchFamily="34" charset="0"/>
                <a:cs typeface="Arial" panose="020B0604020202020204" pitchFamily="34" charset="0"/>
              </a:rPr>
              <a:t>Women Workers</a:t>
            </a:r>
          </a:p>
        </p:txBody>
      </p:sp>
    </p:spTree>
    <p:extLst>
      <p:ext uri="{BB962C8B-B14F-4D97-AF65-F5344CB8AC3E}">
        <p14:creationId xmlns:p14="http://schemas.microsoft.com/office/powerpoint/2010/main" val="25621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barn(inVertical)">
                                      <p:cBhvr>
                                        <p:cTn id="26" dur="500"/>
                                        <p:tgtEl>
                                          <p:spTgt spid="5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barn(inVertical)">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barn(inVertical)">
                                      <p:cBhvr>
                                        <p:cTn id="43" dur="500"/>
                                        <p:tgtEl>
                                          <p:spTgt spid="78"/>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barn(inVertical)">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arn(inVertical)">
                                      <p:cBhvr>
                                        <p:cTn id="51" dur="500"/>
                                        <p:tgtEl>
                                          <p:spTgt spid="12"/>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arn(inVertical)">
                                      <p:cBhvr>
                                        <p:cTn id="54" dur="500"/>
                                        <p:tgtEl>
                                          <p:spTgt spid="15"/>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barn(inVertical)">
                                      <p:cBhvr>
                                        <p:cTn id="5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p:bldP spid="17" grpId="0"/>
      <p:bldP spid="2" grpId="0" animBg="1"/>
      <p:bldP spid="10" grpId="0" animBg="1"/>
      <p:bldP spid="12" grpId="0" animBg="1"/>
      <p:bldP spid="78" grpId="0"/>
      <p:bldP spid="14" grpId="0"/>
      <p:bldP spid="15" grpId="0"/>
      <p:bldP spid="28" grpId="0" animBg="1"/>
      <p:bldP spid="26"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E69FF-3757-F7BE-8848-8028843FF601}"/>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EB0AC7E7-B1F0-F7DD-95D7-A9930E35AB6A}"/>
              </a:ext>
            </a:extLst>
          </p:cNvPr>
          <p:cNvGrpSpPr/>
          <p:nvPr/>
        </p:nvGrpSpPr>
        <p:grpSpPr>
          <a:xfrm>
            <a:off x="-36076" y="188638"/>
            <a:ext cx="9942075" cy="596298"/>
            <a:chOff x="-36076" y="188638"/>
            <a:chExt cx="9942075" cy="596298"/>
          </a:xfrm>
        </p:grpSpPr>
        <p:sp>
          <p:nvSpPr>
            <p:cNvPr id="18" name="Rectangle 17">
              <a:extLst>
                <a:ext uri="{FF2B5EF4-FFF2-40B4-BE49-F238E27FC236}">
                  <a16:creationId xmlns:a16="http://schemas.microsoft.com/office/drawing/2014/main" id="{2AA7A4E8-29E8-9745-68BB-242B6CEF5C7F}"/>
                </a:ext>
              </a:extLst>
            </p:cNvPr>
            <p:cNvSpPr/>
            <p:nvPr/>
          </p:nvSpPr>
          <p:spPr>
            <a:xfrm>
              <a:off x="-36076" y="188640"/>
              <a:ext cx="9942075" cy="595411"/>
            </a:xfrm>
            <a:prstGeom prst="rect">
              <a:avLst/>
            </a:prstGeom>
            <a:solidFill>
              <a:srgbClr val="548DD4"/>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sz="1600">
                <a:latin typeface="Arial" panose="020B0604020202020204" pitchFamily="34" charset="0"/>
                <a:cs typeface="Arial" panose="020B0604020202020204" pitchFamily="34" charset="0"/>
              </a:endParaRPr>
            </a:p>
          </p:txBody>
        </p:sp>
        <p:sp>
          <p:nvSpPr>
            <p:cNvPr id="19" name="Parallelogram 18">
              <a:extLst>
                <a:ext uri="{FF2B5EF4-FFF2-40B4-BE49-F238E27FC236}">
                  <a16:creationId xmlns:a16="http://schemas.microsoft.com/office/drawing/2014/main" id="{96095406-2FD9-C978-9208-23A6ED3D07AF}"/>
                </a:ext>
              </a:extLst>
            </p:cNvPr>
            <p:cNvSpPr/>
            <p:nvPr/>
          </p:nvSpPr>
          <p:spPr>
            <a:xfrm>
              <a:off x="8898842" y="188638"/>
              <a:ext cx="481509" cy="595411"/>
            </a:xfrm>
            <a:prstGeom prst="parallelogram">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sz="1600">
                <a:latin typeface="Arial" panose="020B0604020202020204" pitchFamily="34" charset="0"/>
                <a:cs typeface="Arial" panose="020B0604020202020204" pitchFamily="34" charset="0"/>
              </a:endParaRPr>
            </a:p>
          </p:txBody>
        </p:sp>
        <p:sp>
          <p:nvSpPr>
            <p:cNvPr id="20" name="Parallelogram 19">
              <a:extLst>
                <a:ext uri="{FF2B5EF4-FFF2-40B4-BE49-F238E27FC236}">
                  <a16:creationId xmlns:a16="http://schemas.microsoft.com/office/drawing/2014/main" id="{D8CFC2F6-C1DC-5358-4DD0-0F3DFA6D7CE1}"/>
                </a:ext>
              </a:extLst>
            </p:cNvPr>
            <p:cNvSpPr/>
            <p:nvPr/>
          </p:nvSpPr>
          <p:spPr>
            <a:xfrm>
              <a:off x="8373196" y="189525"/>
              <a:ext cx="481509" cy="595411"/>
            </a:xfrm>
            <a:prstGeom prst="parallelogram">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sz="1600">
                <a:latin typeface="Arial" panose="020B0604020202020204" pitchFamily="34" charset="0"/>
                <a:cs typeface="Arial" panose="020B0604020202020204" pitchFamily="34" charset="0"/>
              </a:endParaRPr>
            </a:p>
          </p:txBody>
        </p:sp>
        <p:sp>
          <p:nvSpPr>
            <p:cNvPr id="22" name="Parallelogram 21">
              <a:extLst>
                <a:ext uri="{FF2B5EF4-FFF2-40B4-BE49-F238E27FC236}">
                  <a16:creationId xmlns:a16="http://schemas.microsoft.com/office/drawing/2014/main" id="{556371BB-AA4B-7C19-8858-9E25424A3F0B}"/>
                </a:ext>
              </a:extLst>
            </p:cNvPr>
            <p:cNvSpPr/>
            <p:nvPr/>
          </p:nvSpPr>
          <p:spPr>
            <a:xfrm>
              <a:off x="9419812" y="188638"/>
              <a:ext cx="481509" cy="595411"/>
            </a:xfrm>
            <a:prstGeom prst="parallelogram">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sz="1600">
                <a:latin typeface="Arial" panose="020B0604020202020204" pitchFamily="34" charset="0"/>
                <a:cs typeface="Arial" panose="020B0604020202020204" pitchFamily="34" charset="0"/>
              </a:endParaRPr>
            </a:p>
          </p:txBody>
        </p:sp>
      </p:grpSp>
      <p:sp>
        <p:nvSpPr>
          <p:cNvPr id="4" name="Rectangle 3">
            <a:extLst>
              <a:ext uri="{FF2B5EF4-FFF2-40B4-BE49-F238E27FC236}">
                <a16:creationId xmlns:a16="http://schemas.microsoft.com/office/drawing/2014/main" id="{E9D2016B-3A26-D29F-C794-694E87CDED36}"/>
              </a:ext>
            </a:extLst>
          </p:cNvPr>
          <p:cNvSpPr/>
          <p:nvPr/>
        </p:nvSpPr>
        <p:spPr>
          <a:xfrm>
            <a:off x="233320" y="1842592"/>
            <a:ext cx="4381543" cy="2042008"/>
          </a:xfrm>
          <a:prstGeom prst="rect">
            <a:avLst/>
          </a:prstGeom>
          <a:solidFill>
            <a:srgbClr val="E7EFF9"/>
          </a:solidFill>
          <a:ln>
            <a:solidFill>
              <a:srgbClr val="548DD4"/>
            </a:solid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sz="1600">
              <a:latin typeface="Arial" panose="020B0604020202020204" pitchFamily="34" charset="0"/>
              <a:cs typeface="Arial" panose="020B0604020202020204" pitchFamily="34" charset="0"/>
            </a:endParaRPr>
          </a:p>
        </p:txBody>
      </p:sp>
      <p:cxnSp>
        <p:nvCxnSpPr>
          <p:cNvPr id="51" name="Straight Connector 50">
            <a:extLst>
              <a:ext uri="{FF2B5EF4-FFF2-40B4-BE49-F238E27FC236}">
                <a16:creationId xmlns:a16="http://schemas.microsoft.com/office/drawing/2014/main" id="{4385D8BC-BBF8-D364-2254-2320CF279F14}"/>
              </a:ext>
            </a:extLst>
          </p:cNvPr>
          <p:cNvCxnSpPr>
            <a:cxnSpLocks/>
          </p:cNvCxnSpPr>
          <p:nvPr/>
        </p:nvCxnSpPr>
        <p:spPr>
          <a:xfrm>
            <a:off x="5340899" y="3647627"/>
            <a:ext cx="4038560" cy="0"/>
          </a:xfrm>
          <a:prstGeom prst="line">
            <a:avLst/>
          </a:prstGeom>
          <a:ln w="28575">
            <a:no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5AA4564-D1BD-9731-AB60-E5FDE56CFB65}"/>
              </a:ext>
            </a:extLst>
          </p:cNvPr>
          <p:cNvCxnSpPr/>
          <p:nvPr/>
        </p:nvCxnSpPr>
        <p:spPr>
          <a:xfrm>
            <a:off x="9408004" y="3607432"/>
            <a:ext cx="1217632" cy="0"/>
          </a:xfrm>
          <a:prstGeom prst="line">
            <a:avLst/>
          </a:prstGeom>
          <a:ln w="28575">
            <a:noFill/>
          </a:ln>
        </p:spPr>
        <p:style>
          <a:lnRef idx="1">
            <a:schemeClr val="accent1"/>
          </a:lnRef>
          <a:fillRef idx="0">
            <a:schemeClr val="accent1"/>
          </a:fillRef>
          <a:effectRef idx="0">
            <a:schemeClr val="accent1"/>
          </a:effectRef>
          <a:fontRef idx="minor">
            <a:schemeClr val="tx1"/>
          </a:fontRef>
        </p:style>
      </p:cxnSp>
      <p:sp>
        <p:nvSpPr>
          <p:cNvPr id="21" name="Text Box 2">
            <a:extLst>
              <a:ext uri="{FF2B5EF4-FFF2-40B4-BE49-F238E27FC236}">
                <a16:creationId xmlns:a16="http://schemas.microsoft.com/office/drawing/2014/main" id="{ADA0105E-58ED-8067-C9DE-2A67A9D1A99E}"/>
              </a:ext>
            </a:extLst>
          </p:cNvPr>
          <p:cNvSpPr txBox="1">
            <a:spLocks noChangeArrowheads="1"/>
          </p:cNvSpPr>
          <p:nvPr/>
        </p:nvSpPr>
        <p:spPr bwMode="auto">
          <a:xfrm>
            <a:off x="0" y="285503"/>
            <a:ext cx="817818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dirty="0">
                <a:solidFill>
                  <a:schemeClr val="bg1"/>
                </a:solidFill>
              </a:rPr>
              <a:t>Benefits to Workers across Key Sectors</a:t>
            </a:r>
          </a:p>
        </p:txBody>
      </p:sp>
      <p:sp>
        <p:nvSpPr>
          <p:cNvPr id="17" name="TextBox 16">
            <a:extLst>
              <a:ext uri="{FF2B5EF4-FFF2-40B4-BE49-F238E27FC236}">
                <a16:creationId xmlns:a16="http://schemas.microsoft.com/office/drawing/2014/main" id="{E76A803F-9BC6-0581-077E-18075A6DF059}"/>
              </a:ext>
            </a:extLst>
          </p:cNvPr>
          <p:cNvSpPr txBox="1">
            <a:spLocks noChangeArrowheads="1"/>
          </p:cNvSpPr>
          <p:nvPr/>
        </p:nvSpPr>
        <p:spPr bwMode="auto">
          <a:xfrm>
            <a:off x="331040" y="1879706"/>
            <a:ext cx="4134047" cy="18620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spcBef>
                <a:spcPts val="600"/>
              </a:spcBef>
              <a:spcAft>
                <a:spcPts val="0"/>
              </a:spcAft>
              <a:buClr>
                <a:schemeClr val="tx1"/>
              </a:buClr>
              <a:buSzPct val="125000"/>
              <a:buFont typeface="Arial" panose="020B0604020202020204" pitchFamily="34" charset="0"/>
              <a:buChar char="•"/>
              <a:defRPr/>
            </a:pPr>
            <a:r>
              <a:rPr lang="en-IN" sz="1500" dirty="0">
                <a:solidFill>
                  <a:schemeClr val="dk1"/>
                </a:solidFill>
                <a:cs typeface="Arial" panose="020B0604020202020204" pitchFamily="34" charset="0"/>
              </a:rPr>
              <a:t>Minimum wage is guaranteed for all workers</a:t>
            </a:r>
          </a:p>
          <a:p>
            <a:pPr eaLnBrk="1" hangingPunct="1">
              <a:spcBef>
                <a:spcPts val="600"/>
              </a:spcBef>
              <a:spcAft>
                <a:spcPts val="0"/>
              </a:spcAft>
              <a:buClr>
                <a:schemeClr val="tx1"/>
              </a:buClr>
              <a:buSzPct val="125000"/>
              <a:buFont typeface="Arial" panose="020B0604020202020204" pitchFamily="34" charset="0"/>
              <a:buChar char="•"/>
              <a:defRPr/>
            </a:pPr>
            <a:r>
              <a:rPr lang="en-IN" sz="1500" dirty="0">
                <a:solidFill>
                  <a:schemeClr val="dk1"/>
                </a:solidFill>
                <a:cs typeface="Arial" panose="020B0604020202020204" pitchFamily="34" charset="0"/>
              </a:rPr>
              <a:t>All workers to get appointment letters, - promoting social security, employment history &amp; formal employment</a:t>
            </a:r>
          </a:p>
          <a:p>
            <a:pPr eaLnBrk="1" hangingPunct="1">
              <a:spcBef>
                <a:spcPts val="600"/>
              </a:spcBef>
              <a:spcAft>
                <a:spcPts val="0"/>
              </a:spcAft>
              <a:buClr>
                <a:schemeClr val="tx1"/>
              </a:buClr>
              <a:buSzPct val="125000"/>
              <a:buFont typeface="Arial" panose="020B0604020202020204" pitchFamily="34" charset="0"/>
              <a:buChar char="•"/>
              <a:defRPr/>
            </a:pPr>
            <a:r>
              <a:rPr lang="en-IN" sz="1500" dirty="0">
                <a:solidFill>
                  <a:schemeClr val="dk1"/>
                </a:solidFill>
                <a:cs typeface="Arial" panose="020B0604020202020204" pitchFamily="34" charset="0"/>
              </a:rPr>
              <a:t>Payment of wages during leave has been made mandatory</a:t>
            </a:r>
            <a:endParaRPr lang="en-US" sz="1500" dirty="0">
              <a:solidFill>
                <a:schemeClr val="dk1"/>
              </a:solidFill>
              <a:cs typeface="Arial" panose="020B0604020202020204" pitchFamily="34" charset="0"/>
            </a:endParaRPr>
          </a:p>
        </p:txBody>
      </p:sp>
      <p:sp>
        <p:nvSpPr>
          <p:cNvPr id="2" name="Rectangle 1">
            <a:extLst>
              <a:ext uri="{FF2B5EF4-FFF2-40B4-BE49-F238E27FC236}">
                <a16:creationId xmlns:a16="http://schemas.microsoft.com/office/drawing/2014/main" id="{266682B9-92EE-9029-A1C3-D4C6661B216B}"/>
              </a:ext>
            </a:extLst>
          </p:cNvPr>
          <p:cNvSpPr/>
          <p:nvPr/>
        </p:nvSpPr>
        <p:spPr>
          <a:xfrm>
            <a:off x="266501" y="4891554"/>
            <a:ext cx="2976762" cy="1799288"/>
          </a:xfrm>
          <a:prstGeom prst="rect">
            <a:avLst/>
          </a:prstGeom>
          <a:solidFill>
            <a:srgbClr val="E7EFF9"/>
          </a:solidFill>
          <a:ln>
            <a:solidFill>
              <a:srgbClr val="548DD4"/>
            </a:solid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sz="160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85BBB5C-E286-47A8-45E5-47B759AFD193}"/>
              </a:ext>
            </a:extLst>
          </p:cNvPr>
          <p:cNvSpPr/>
          <p:nvPr/>
        </p:nvSpPr>
        <p:spPr>
          <a:xfrm>
            <a:off x="4953001" y="1825401"/>
            <a:ext cx="4621958" cy="2059199"/>
          </a:xfrm>
          <a:prstGeom prst="rect">
            <a:avLst/>
          </a:prstGeom>
          <a:solidFill>
            <a:srgbClr val="E7EFF9"/>
          </a:solidFill>
          <a:ln>
            <a:solidFill>
              <a:srgbClr val="548DD4"/>
            </a:solid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sz="160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6C2C6013-3FAD-1273-A77F-A95191AEAB62}"/>
              </a:ext>
            </a:extLst>
          </p:cNvPr>
          <p:cNvSpPr/>
          <p:nvPr/>
        </p:nvSpPr>
        <p:spPr>
          <a:xfrm>
            <a:off x="3502817" y="4741532"/>
            <a:ext cx="6050709" cy="564279"/>
          </a:xfrm>
          <a:prstGeom prst="rect">
            <a:avLst/>
          </a:prstGeom>
          <a:solidFill>
            <a:srgbClr val="E7EFF9"/>
          </a:solidFill>
          <a:ln>
            <a:solidFill>
              <a:srgbClr val="548DD4"/>
            </a:solid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sz="1600">
              <a:latin typeface="Arial" panose="020B0604020202020204" pitchFamily="34" charset="0"/>
              <a:cs typeface="Arial" panose="020B0604020202020204" pitchFamily="34" charset="0"/>
            </a:endParaRPr>
          </a:p>
        </p:txBody>
      </p:sp>
      <p:sp>
        <p:nvSpPr>
          <p:cNvPr id="78" name="TextBox 14">
            <a:extLst>
              <a:ext uri="{FF2B5EF4-FFF2-40B4-BE49-F238E27FC236}">
                <a16:creationId xmlns:a16="http://schemas.microsoft.com/office/drawing/2014/main" id="{FE6D6FD2-DC84-8B98-7F7A-D38D91F51179}"/>
              </a:ext>
            </a:extLst>
          </p:cNvPr>
          <p:cNvSpPr txBox="1">
            <a:spLocks noChangeArrowheads="1"/>
          </p:cNvSpPr>
          <p:nvPr/>
        </p:nvSpPr>
        <p:spPr bwMode="auto">
          <a:xfrm>
            <a:off x="337303" y="4936517"/>
            <a:ext cx="2727366" cy="1785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spcBef>
                <a:spcPts val="600"/>
              </a:spcBef>
              <a:spcAft>
                <a:spcPts val="0"/>
              </a:spcAft>
              <a:buClr>
                <a:schemeClr val="tx1"/>
              </a:buClr>
              <a:buSzPct val="125000"/>
              <a:buFont typeface="Arial" panose="020B0604020202020204" pitchFamily="34" charset="0"/>
              <a:buChar char="•"/>
              <a:defRPr/>
            </a:pPr>
            <a:r>
              <a:rPr lang="en-IN" sz="1500" dirty="0">
                <a:solidFill>
                  <a:schemeClr val="dk1"/>
                </a:solidFill>
                <a:cs typeface="Arial" panose="020B0604020202020204" pitchFamily="34" charset="0"/>
              </a:rPr>
              <a:t>Release of salary mandatory by 7</a:t>
            </a:r>
            <a:r>
              <a:rPr lang="en-IN" sz="1500" baseline="30000" dirty="0">
                <a:solidFill>
                  <a:schemeClr val="dk1"/>
                </a:solidFill>
                <a:cs typeface="Arial" panose="020B0604020202020204" pitchFamily="34" charset="0"/>
              </a:rPr>
              <a:t>th</a:t>
            </a:r>
            <a:r>
              <a:rPr lang="en-IN" sz="1500" dirty="0">
                <a:solidFill>
                  <a:schemeClr val="dk1"/>
                </a:solidFill>
                <a:cs typeface="Arial" panose="020B0604020202020204" pitchFamily="34" charset="0"/>
              </a:rPr>
              <a:t> of every month</a:t>
            </a:r>
          </a:p>
          <a:p>
            <a:pPr eaLnBrk="1" hangingPunct="1">
              <a:spcBef>
                <a:spcPts val="600"/>
              </a:spcBef>
              <a:spcAft>
                <a:spcPts val="0"/>
              </a:spcAft>
              <a:buClr>
                <a:schemeClr val="tx1"/>
              </a:buClr>
              <a:buSzPct val="125000"/>
              <a:buFont typeface="Arial" panose="020B0604020202020204" pitchFamily="34" charset="0"/>
              <a:buChar char="•"/>
              <a:defRPr/>
            </a:pPr>
            <a:r>
              <a:rPr lang="en-IN" sz="1500" dirty="0">
                <a:solidFill>
                  <a:schemeClr val="dk1"/>
                </a:solidFill>
                <a:cs typeface="Arial" panose="020B0604020202020204" pitchFamily="34" charset="0"/>
              </a:rPr>
              <a:t>Equal pay for equal work made mandatory, women’s participation is strengthened</a:t>
            </a:r>
            <a:endParaRPr lang="en-US" sz="1500" dirty="0">
              <a:solidFill>
                <a:schemeClr val="dk1"/>
              </a:solidFill>
              <a:cs typeface="Arial" panose="020B0604020202020204" pitchFamily="34" charset="0"/>
            </a:endParaRPr>
          </a:p>
        </p:txBody>
      </p:sp>
      <p:sp>
        <p:nvSpPr>
          <p:cNvPr id="14" name="TextBox 14">
            <a:extLst>
              <a:ext uri="{FF2B5EF4-FFF2-40B4-BE49-F238E27FC236}">
                <a16:creationId xmlns:a16="http://schemas.microsoft.com/office/drawing/2014/main" id="{1E70ADF4-CE7C-ED01-2AF6-D29749ACCEB1}"/>
              </a:ext>
            </a:extLst>
          </p:cNvPr>
          <p:cNvSpPr txBox="1">
            <a:spLocks noChangeArrowheads="1"/>
          </p:cNvSpPr>
          <p:nvPr/>
        </p:nvSpPr>
        <p:spPr bwMode="auto">
          <a:xfrm>
            <a:off x="5114536" y="1893352"/>
            <a:ext cx="4365220" cy="18620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spcBef>
                <a:spcPts val="600"/>
              </a:spcBef>
              <a:spcAft>
                <a:spcPts val="0"/>
              </a:spcAft>
              <a:buClr>
                <a:schemeClr val="tx1"/>
              </a:buClr>
              <a:buSzPct val="125000"/>
              <a:buFont typeface="Arial" panose="020B0604020202020204" pitchFamily="34" charset="0"/>
              <a:buChar char="•"/>
              <a:defRPr/>
            </a:pPr>
            <a:r>
              <a:rPr lang="en-IN" sz="1500" dirty="0">
                <a:solidFill>
                  <a:schemeClr val="dk1"/>
                </a:solidFill>
                <a:cs typeface="Arial" panose="020B0604020202020204" pitchFamily="34" charset="0"/>
              </a:rPr>
              <a:t>All workers will receive free annual health check-ups</a:t>
            </a:r>
          </a:p>
          <a:p>
            <a:pPr eaLnBrk="1" hangingPunct="1">
              <a:spcBef>
                <a:spcPts val="600"/>
              </a:spcBef>
              <a:spcAft>
                <a:spcPts val="0"/>
              </a:spcAft>
              <a:buClr>
                <a:schemeClr val="tx1"/>
              </a:buClr>
              <a:buSzPct val="125000"/>
              <a:buFont typeface="Arial" panose="020B0604020202020204" pitchFamily="34" charset="0"/>
              <a:buChar char="•"/>
              <a:defRPr/>
            </a:pPr>
            <a:r>
              <a:rPr lang="en-IN" sz="1500" dirty="0">
                <a:solidFill>
                  <a:schemeClr val="dk1"/>
                </a:solidFill>
                <a:cs typeface="Arial" panose="020B0604020202020204" pitchFamily="34" charset="0"/>
              </a:rPr>
              <a:t>Mandatory safety committee at each site for on-site safety monitoring, safe handling of hazardous chemicals ensured</a:t>
            </a:r>
          </a:p>
          <a:p>
            <a:pPr eaLnBrk="1" hangingPunct="1">
              <a:spcBef>
                <a:spcPts val="600"/>
              </a:spcBef>
              <a:spcAft>
                <a:spcPts val="0"/>
              </a:spcAft>
              <a:buClr>
                <a:schemeClr val="tx1"/>
              </a:buClr>
              <a:buSzPct val="125000"/>
              <a:buFont typeface="Arial" panose="020B0604020202020204" pitchFamily="34" charset="0"/>
              <a:buChar char="•"/>
              <a:defRPr/>
            </a:pPr>
            <a:r>
              <a:rPr lang="en-IN" sz="1500" dirty="0">
                <a:solidFill>
                  <a:schemeClr val="dk1"/>
                </a:solidFill>
                <a:cs typeface="Arial" panose="020B0604020202020204" pitchFamily="34" charset="0"/>
              </a:rPr>
              <a:t>Central Government will frame national standards for better safety of workers</a:t>
            </a:r>
            <a:endParaRPr lang="en-US" sz="1500" dirty="0">
              <a:solidFill>
                <a:schemeClr val="dk1"/>
              </a:solidFill>
              <a:cs typeface="Arial" panose="020B0604020202020204" pitchFamily="34" charset="0"/>
            </a:endParaRPr>
          </a:p>
        </p:txBody>
      </p:sp>
      <p:sp>
        <p:nvSpPr>
          <p:cNvPr id="15" name="TextBox 14">
            <a:extLst>
              <a:ext uri="{FF2B5EF4-FFF2-40B4-BE49-F238E27FC236}">
                <a16:creationId xmlns:a16="http://schemas.microsoft.com/office/drawing/2014/main" id="{A876E107-16BF-484A-E627-E8A7158E0836}"/>
              </a:ext>
            </a:extLst>
          </p:cNvPr>
          <p:cNvSpPr txBox="1">
            <a:spLocks noChangeArrowheads="1"/>
          </p:cNvSpPr>
          <p:nvPr/>
        </p:nvSpPr>
        <p:spPr bwMode="auto">
          <a:xfrm>
            <a:off x="3586163" y="4772208"/>
            <a:ext cx="5982534" cy="5386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spcBef>
                <a:spcPts val="600"/>
              </a:spcBef>
              <a:spcAft>
                <a:spcPts val="0"/>
              </a:spcAft>
              <a:buClr>
                <a:schemeClr val="tx1"/>
              </a:buClr>
              <a:buSzPct val="125000"/>
              <a:buFont typeface="Arial" panose="020B0604020202020204" pitchFamily="34" charset="0"/>
              <a:buChar char="•"/>
              <a:defRPr/>
            </a:pPr>
            <a:r>
              <a:rPr lang="en-IN" sz="1450" dirty="0">
                <a:solidFill>
                  <a:schemeClr val="dk1"/>
                </a:solidFill>
                <a:cs typeface="Arial" panose="020B0604020202020204" pitchFamily="34" charset="0"/>
              </a:rPr>
              <a:t>Every worker to have the option of availing annual leaves after 180 days of work in a year</a:t>
            </a:r>
            <a:endParaRPr lang="en-US" sz="1450" dirty="0">
              <a:solidFill>
                <a:schemeClr val="dk1"/>
              </a:solidFill>
              <a:cs typeface="Arial" panose="020B0604020202020204" pitchFamily="34" charset="0"/>
            </a:endParaRPr>
          </a:p>
        </p:txBody>
      </p:sp>
      <p:sp>
        <p:nvSpPr>
          <p:cNvPr id="28" name="Rectangle: Rounded Corners 27">
            <a:extLst>
              <a:ext uri="{FF2B5EF4-FFF2-40B4-BE49-F238E27FC236}">
                <a16:creationId xmlns:a16="http://schemas.microsoft.com/office/drawing/2014/main" id="{9028D368-087F-1A85-94C8-731AE00C6D99}"/>
              </a:ext>
            </a:extLst>
          </p:cNvPr>
          <p:cNvSpPr/>
          <p:nvPr/>
        </p:nvSpPr>
        <p:spPr>
          <a:xfrm>
            <a:off x="4931568" y="999993"/>
            <a:ext cx="4621958" cy="671361"/>
          </a:xfrm>
          <a:prstGeom prst="roundRect">
            <a:avLst>
              <a:gd name="adj" fmla="val 24607"/>
            </a:avLst>
          </a:prstGeom>
          <a:solidFill>
            <a:srgbClr val="548DD4"/>
          </a:solidFill>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eaLnBrk="0" hangingPunct="0">
              <a:defRPr/>
            </a:pPr>
            <a:r>
              <a:rPr lang="en-US" sz="1800" b="1" dirty="0">
                <a:solidFill>
                  <a:schemeClr val="bg1"/>
                </a:solidFill>
                <a:latin typeface="Arial" panose="020B0604020202020204" pitchFamily="34" charset="0"/>
                <a:cs typeface="Arial" panose="020B0604020202020204" pitchFamily="34" charset="0"/>
              </a:rPr>
              <a:t>Hazardous Industry Workers</a:t>
            </a:r>
          </a:p>
        </p:txBody>
      </p:sp>
      <p:sp>
        <p:nvSpPr>
          <p:cNvPr id="26" name="Rectangle: Rounded Corners 25">
            <a:extLst>
              <a:ext uri="{FF2B5EF4-FFF2-40B4-BE49-F238E27FC236}">
                <a16:creationId xmlns:a16="http://schemas.microsoft.com/office/drawing/2014/main" id="{B87CBDC3-9772-52C5-F293-910FED6A263D}"/>
              </a:ext>
            </a:extLst>
          </p:cNvPr>
          <p:cNvSpPr/>
          <p:nvPr/>
        </p:nvSpPr>
        <p:spPr>
          <a:xfrm>
            <a:off x="230780" y="992850"/>
            <a:ext cx="4390198" cy="671361"/>
          </a:xfrm>
          <a:prstGeom prst="roundRect">
            <a:avLst>
              <a:gd name="adj" fmla="val 24607"/>
            </a:avLst>
          </a:prstGeom>
          <a:solidFill>
            <a:srgbClr val="548DD4"/>
          </a:solidFill>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eaLnBrk="0" hangingPunct="0">
              <a:defRPr/>
            </a:pPr>
            <a:r>
              <a:rPr lang="en-US" sz="1800" b="1" dirty="0">
                <a:solidFill>
                  <a:schemeClr val="bg1"/>
                </a:solidFill>
                <a:latin typeface="Arial" panose="020B0604020202020204" pitchFamily="34" charset="0"/>
                <a:cs typeface="Arial" panose="020B0604020202020204" pitchFamily="34" charset="0"/>
              </a:rPr>
              <a:t>Youth Workers</a:t>
            </a:r>
          </a:p>
        </p:txBody>
      </p:sp>
      <p:sp>
        <p:nvSpPr>
          <p:cNvPr id="29" name="Rectangle: Rounded Corners 28">
            <a:extLst>
              <a:ext uri="{FF2B5EF4-FFF2-40B4-BE49-F238E27FC236}">
                <a16:creationId xmlns:a16="http://schemas.microsoft.com/office/drawing/2014/main" id="{1BC6E757-5FB4-5CBE-CDC1-1447DB657979}"/>
              </a:ext>
            </a:extLst>
          </p:cNvPr>
          <p:cNvSpPr/>
          <p:nvPr/>
        </p:nvSpPr>
        <p:spPr>
          <a:xfrm>
            <a:off x="230780" y="4102406"/>
            <a:ext cx="3012483" cy="671361"/>
          </a:xfrm>
          <a:prstGeom prst="roundRect">
            <a:avLst>
              <a:gd name="adj" fmla="val 24607"/>
            </a:avLst>
          </a:prstGeom>
          <a:solidFill>
            <a:srgbClr val="548DD4"/>
          </a:solidFill>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eaLnBrk="0" hangingPunct="0">
              <a:defRPr/>
            </a:pPr>
            <a:r>
              <a:rPr lang="en-US" sz="1800" b="1" dirty="0">
                <a:solidFill>
                  <a:schemeClr val="bg1"/>
                </a:solidFill>
                <a:latin typeface="Arial" panose="020B0604020202020204" pitchFamily="34" charset="0"/>
                <a:cs typeface="Arial" panose="020B0604020202020204" pitchFamily="34" charset="0"/>
              </a:rPr>
              <a:t>IT &amp; </a:t>
            </a:r>
            <a:r>
              <a:rPr lang="en-US" sz="1800" b="1" dirty="0" err="1">
                <a:solidFill>
                  <a:schemeClr val="bg1"/>
                </a:solidFill>
                <a:latin typeface="Arial" panose="020B0604020202020204" pitchFamily="34" charset="0"/>
                <a:cs typeface="Arial" panose="020B0604020202020204" pitchFamily="34" charset="0"/>
              </a:rPr>
              <a:t>ITes</a:t>
            </a:r>
            <a:r>
              <a:rPr lang="en-US" sz="1800" b="1" dirty="0">
                <a:solidFill>
                  <a:schemeClr val="bg1"/>
                </a:solidFill>
                <a:latin typeface="Arial" panose="020B0604020202020204" pitchFamily="34" charset="0"/>
                <a:cs typeface="Arial" panose="020B0604020202020204" pitchFamily="34" charset="0"/>
              </a:rPr>
              <a:t> Workers</a:t>
            </a:r>
          </a:p>
        </p:txBody>
      </p:sp>
      <p:sp>
        <p:nvSpPr>
          <p:cNvPr id="30" name="Rectangle: Rounded Corners 29">
            <a:extLst>
              <a:ext uri="{FF2B5EF4-FFF2-40B4-BE49-F238E27FC236}">
                <a16:creationId xmlns:a16="http://schemas.microsoft.com/office/drawing/2014/main" id="{91C47345-D838-2F7C-8044-A1D502293E64}"/>
              </a:ext>
            </a:extLst>
          </p:cNvPr>
          <p:cNvSpPr/>
          <p:nvPr/>
        </p:nvSpPr>
        <p:spPr>
          <a:xfrm>
            <a:off x="3479007" y="4166702"/>
            <a:ext cx="6089690" cy="434230"/>
          </a:xfrm>
          <a:prstGeom prst="roundRect">
            <a:avLst>
              <a:gd name="adj" fmla="val 24607"/>
            </a:avLst>
          </a:prstGeom>
          <a:solidFill>
            <a:srgbClr val="548DD4"/>
          </a:solidFill>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eaLnBrk="0" hangingPunct="0">
              <a:defRPr/>
            </a:pPr>
            <a:r>
              <a:rPr lang="en-US" sz="1800" b="1" dirty="0">
                <a:solidFill>
                  <a:schemeClr val="bg1"/>
                </a:solidFill>
                <a:latin typeface="Arial" panose="020B0604020202020204" pitchFamily="34" charset="0"/>
                <a:cs typeface="Arial" panose="020B0604020202020204" pitchFamily="34" charset="0"/>
              </a:rPr>
              <a:t>Export Sector Workers</a:t>
            </a:r>
          </a:p>
        </p:txBody>
      </p:sp>
      <p:sp>
        <p:nvSpPr>
          <p:cNvPr id="6" name="Rectangle: Rounded Corners 5">
            <a:extLst>
              <a:ext uri="{FF2B5EF4-FFF2-40B4-BE49-F238E27FC236}">
                <a16:creationId xmlns:a16="http://schemas.microsoft.com/office/drawing/2014/main" id="{B89D8072-FDF5-D632-7547-C847E0E4215F}"/>
              </a:ext>
            </a:extLst>
          </p:cNvPr>
          <p:cNvSpPr/>
          <p:nvPr/>
        </p:nvSpPr>
        <p:spPr>
          <a:xfrm>
            <a:off x="3502817" y="5483542"/>
            <a:ext cx="6089690" cy="434230"/>
          </a:xfrm>
          <a:prstGeom prst="roundRect">
            <a:avLst>
              <a:gd name="adj" fmla="val 24607"/>
            </a:avLst>
          </a:prstGeom>
          <a:solidFill>
            <a:srgbClr val="548DD4"/>
          </a:solidFill>
          <a:ln>
            <a:solidFill>
              <a:schemeClr val="bg1"/>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eaLnBrk="0" hangingPunct="0">
              <a:defRPr/>
            </a:pPr>
            <a:r>
              <a:rPr lang="en-US" sz="1800" b="1" dirty="0">
                <a:solidFill>
                  <a:schemeClr val="bg1"/>
                </a:solidFill>
                <a:latin typeface="Arial" panose="020B0604020202020204" pitchFamily="34" charset="0"/>
                <a:cs typeface="Arial" panose="020B0604020202020204" pitchFamily="34" charset="0"/>
              </a:rPr>
              <a:t>Textile Workers</a:t>
            </a:r>
          </a:p>
        </p:txBody>
      </p:sp>
      <p:sp>
        <p:nvSpPr>
          <p:cNvPr id="7" name="Rectangle 6">
            <a:extLst>
              <a:ext uri="{FF2B5EF4-FFF2-40B4-BE49-F238E27FC236}">
                <a16:creationId xmlns:a16="http://schemas.microsoft.com/office/drawing/2014/main" id="{73B889C4-89F6-5598-F2F5-E40C238515DC}"/>
              </a:ext>
            </a:extLst>
          </p:cNvPr>
          <p:cNvSpPr/>
          <p:nvPr/>
        </p:nvSpPr>
        <p:spPr>
          <a:xfrm>
            <a:off x="3495673" y="6115524"/>
            <a:ext cx="6057853" cy="552952"/>
          </a:xfrm>
          <a:prstGeom prst="rect">
            <a:avLst/>
          </a:prstGeom>
          <a:solidFill>
            <a:srgbClr val="E7EFF9"/>
          </a:solidFill>
          <a:ln>
            <a:solidFill>
              <a:srgbClr val="548DD4"/>
            </a:solid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sz="16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C884F07-CB05-D2D7-288D-336ACCDF832F}"/>
              </a:ext>
            </a:extLst>
          </p:cNvPr>
          <p:cNvSpPr txBox="1">
            <a:spLocks noChangeArrowheads="1"/>
          </p:cNvSpPr>
          <p:nvPr/>
        </p:nvSpPr>
        <p:spPr bwMode="auto">
          <a:xfrm>
            <a:off x="3588543" y="6139047"/>
            <a:ext cx="5982534" cy="315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spcBef>
                <a:spcPts val="600"/>
              </a:spcBef>
              <a:spcAft>
                <a:spcPts val="0"/>
              </a:spcAft>
              <a:buClr>
                <a:schemeClr val="tx1"/>
              </a:buClr>
              <a:buSzPct val="125000"/>
              <a:buFont typeface="Arial" panose="020B0604020202020204" pitchFamily="34" charset="0"/>
              <a:buChar char="•"/>
              <a:defRPr/>
            </a:pPr>
            <a:r>
              <a:rPr lang="en-IN" sz="1450" dirty="0">
                <a:solidFill>
                  <a:schemeClr val="dk1"/>
                </a:solidFill>
                <a:cs typeface="Arial" panose="020B0604020202020204" pitchFamily="34" charset="0"/>
              </a:rPr>
              <a:t>Provision for double wages for workers for overtime work</a:t>
            </a:r>
            <a:endParaRPr lang="en-US" sz="1450" dirty="0">
              <a:solidFill>
                <a:schemeClr val="dk1"/>
              </a:solidFill>
              <a:cs typeface="Arial" panose="020B0604020202020204" pitchFamily="34" charset="0"/>
            </a:endParaRPr>
          </a:p>
        </p:txBody>
      </p:sp>
    </p:spTree>
    <p:extLst>
      <p:ext uri="{BB962C8B-B14F-4D97-AF65-F5344CB8AC3E}">
        <p14:creationId xmlns:p14="http://schemas.microsoft.com/office/powerpoint/2010/main" val="370214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down)">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wipe(down)">
                                      <p:cBhvr>
                                        <p:cTn id="26" dur="500"/>
                                        <p:tgtEl>
                                          <p:spTgt spid="5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down)">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down)">
                                      <p:cBhvr>
                                        <p:cTn id="40" dur="500"/>
                                        <p:tgtEl>
                                          <p:spTgt spid="2"/>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wipe(down)">
                                      <p:cBhvr>
                                        <p:cTn id="43" dur="500"/>
                                        <p:tgtEl>
                                          <p:spTgt spid="78"/>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down)">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500"/>
                                        <p:tgtEl>
                                          <p:spTgt spid="12"/>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down)">
                                      <p:cBhvr>
                                        <p:cTn id="54" dur="500"/>
                                        <p:tgtEl>
                                          <p:spTgt spid="15"/>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down)">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wipe(down)">
                                      <p:cBhvr>
                                        <p:cTn id="62" dur="500"/>
                                        <p:tgtEl>
                                          <p:spTgt spid="6"/>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down)">
                                      <p:cBhvr>
                                        <p:cTn id="65" dur="500"/>
                                        <p:tgtEl>
                                          <p:spTgt spid="7"/>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wipe(down)">
                                      <p:cBhvr>
                                        <p:cTn id="6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p:bldP spid="17" grpId="0"/>
      <p:bldP spid="2" grpId="0" animBg="1"/>
      <p:bldP spid="10" grpId="0" animBg="1"/>
      <p:bldP spid="12" grpId="0" animBg="1"/>
      <p:bldP spid="78" grpId="0"/>
      <p:bldP spid="14" grpId="0"/>
      <p:bldP spid="15" grpId="0"/>
      <p:bldP spid="28" grpId="0" animBg="1"/>
      <p:bldP spid="26" grpId="0" animBg="1"/>
      <p:bldP spid="29" grpId="0" animBg="1"/>
      <p:bldP spid="30" grpId="0" animBg="1"/>
      <p:bldP spid="6" grpId="0" animBg="1"/>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0536A-F26F-F332-B8AB-39844599A0E3}"/>
            </a:ext>
          </a:extLst>
        </p:cNvPr>
        <p:cNvGrpSpPr/>
        <p:nvPr/>
      </p:nvGrpSpPr>
      <p:grpSpPr>
        <a:xfrm>
          <a:off x="0" y="0"/>
          <a:ext cx="0" cy="0"/>
          <a:chOff x="0" y="0"/>
          <a:chExt cx="0" cy="0"/>
        </a:xfrm>
      </p:grpSpPr>
      <p:grpSp>
        <p:nvGrpSpPr>
          <p:cNvPr id="21" name="Group 20">
            <a:extLst>
              <a:ext uri="{FF2B5EF4-FFF2-40B4-BE49-F238E27FC236}">
                <a16:creationId xmlns:a16="http://schemas.microsoft.com/office/drawing/2014/main" id="{22E7968D-9675-BF20-DB90-7EA026CEEB04}"/>
              </a:ext>
            </a:extLst>
          </p:cNvPr>
          <p:cNvGrpSpPr/>
          <p:nvPr/>
        </p:nvGrpSpPr>
        <p:grpSpPr>
          <a:xfrm>
            <a:off x="-36076" y="188638"/>
            <a:ext cx="9942075" cy="596298"/>
            <a:chOff x="-36076" y="188638"/>
            <a:chExt cx="9942075" cy="596298"/>
          </a:xfrm>
        </p:grpSpPr>
        <p:sp>
          <p:nvSpPr>
            <p:cNvPr id="22" name="Rectangle 21">
              <a:extLst>
                <a:ext uri="{FF2B5EF4-FFF2-40B4-BE49-F238E27FC236}">
                  <a16:creationId xmlns:a16="http://schemas.microsoft.com/office/drawing/2014/main" id="{D3CABF69-F0D9-E0B4-86D5-7F373DD3D5E0}"/>
                </a:ext>
              </a:extLst>
            </p:cNvPr>
            <p:cNvSpPr/>
            <p:nvPr/>
          </p:nvSpPr>
          <p:spPr>
            <a:xfrm>
              <a:off x="-36076" y="188640"/>
              <a:ext cx="9942075" cy="595411"/>
            </a:xfrm>
            <a:prstGeom prst="rect">
              <a:avLst/>
            </a:prstGeom>
            <a:solidFill>
              <a:srgbClr val="548DD4"/>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23" name="Parallelogram 22">
              <a:extLst>
                <a:ext uri="{FF2B5EF4-FFF2-40B4-BE49-F238E27FC236}">
                  <a16:creationId xmlns:a16="http://schemas.microsoft.com/office/drawing/2014/main" id="{F3AC2AFB-8C8F-3D62-C1BC-8E8288892B58}"/>
                </a:ext>
              </a:extLst>
            </p:cNvPr>
            <p:cNvSpPr/>
            <p:nvPr/>
          </p:nvSpPr>
          <p:spPr>
            <a:xfrm>
              <a:off x="8898842" y="188638"/>
              <a:ext cx="481509" cy="595411"/>
            </a:xfrm>
            <a:prstGeom prst="parallelogram">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24" name="Parallelogram 23">
              <a:extLst>
                <a:ext uri="{FF2B5EF4-FFF2-40B4-BE49-F238E27FC236}">
                  <a16:creationId xmlns:a16="http://schemas.microsoft.com/office/drawing/2014/main" id="{2CC79C48-3313-E05C-28EE-3D0A6A020A91}"/>
                </a:ext>
              </a:extLst>
            </p:cNvPr>
            <p:cNvSpPr/>
            <p:nvPr/>
          </p:nvSpPr>
          <p:spPr>
            <a:xfrm>
              <a:off x="8373196" y="189525"/>
              <a:ext cx="481509" cy="595411"/>
            </a:xfrm>
            <a:prstGeom prst="parallelogram">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25" name="Parallelogram 24">
              <a:extLst>
                <a:ext uri="{FF2B5EF4-FFF2-40B4-BE49-F238E27FC236}">
                  <a16:creationId xmlns:a16="http://schemas.microsoft.com/office/drawing/2014/main" id="{08DC78C4-008C-9BA1-B758-DA4BA1F61D69}"/>
                </a:ext>
              </a:extLst>
            </p:cNvPr>
            <p:cNvSpPr/>
            <p:nvPr/>
          </p:nvSpPr>
          <p:spPr>
            <a:xfrm>
              <a:off x="9419812" y="188638"/>
              <a:ext cx="481509" cy="595411"/>
            </a:xfrm>
            <a:prstGeom prst="parallelogram">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grpSp>
      <p:sp>
        <p:nvSpPr>
          <p:cNvPr id="2" name="TextBox 1">
            <a:extLst>
              <a:ext uri="{FF2B5EF4-FFF2-40B4-BE49-F238E27FC236}">
                <a16:creationId xmlns:a16="http://schemas.microsoft.com/office/drawing/2014/main" id="{1902AF71-4574-5426-32D4-54682EF7FC77}"/>
              </a:ext>
            </a:extLst>
          </p:cNvPr>
          <p:cNvSpPr txBox="1"/>
          <p:nvPr/>
        </p:nvSpPr>
        <p:spPr>
          <a:xfrm>
            <a:off x="585788" y="2172420"/>
            <a:ext cx="9125748" cy="4170372"/>
          </a:xfrm>
          <a:prstGeom prst="rect">
            <a:avLst/>
          </a:prstGeom>
          <a:noFill/>
        </p:spPr>
        <p:txBody>
          <a:bodyPr wrap="square" rtlCol="0">
            <a:spAutoFit/>
          </a:bodyPr>
          <a:lstStyle/>
          <a:p>
            <a:pPr marL="285750" indent="-285750">
              <a:spcBef>
                <a:spcPts val="600"/>
              </a:spcBef>
              <a:spcAft>
                <a:spcPts val="600"/>
              </a:spcAft>
              <a:buClr>
                <a:schemeClr val="tx1"/>
              </a:buClr>
              <a:buFont typeface="Arial" panose="020B0604020202020204" pitchFamily="34" charset="0"/>
              <a:buChar char="•"/>
            </a:pPr>
            <a:r>
              <a:rPr lang="en-IN" altLang="en-US" sz="1500" b="1" dirty="0">
                <a:solidFill>
                  <a:srgbClr val="275C9D"/>
                </a:solidFill>
                <a:latin typeface="Arial" panose="020B0604020202020204" pitchFamily="34" charset="0"/>
                <a:cs typeface="Arial" panose="020B0604020202020204" pitchFamily="34" charset="0"/>
              </a:rPr>
              <a:t>National Floor Wage</a:t>
            </a:r>
            <a:r>
              <a:rPr lang="en-IN" altLang="en-US" sz="1500" dirty="0">
                <a:latin typeface="Arial" panose="020B0604020202020204" pitchFamily="34" charset="0"/>
                <a:cs typeface="Arial" panose="020B0604020202020204" pitchFamily="34" charset="0"/>
              </a:rPr>
              <a:t> - To ensure no worker receives wage below the minimum living standard</a:t>
            </a:r>
          </a:p>
          <a:p>
            <a:pPr marL="285750" indent="-285750">
              <a:spcBef>
                <a:spcPts val="600"/>
              </a:spcBef>
              <a:spcAft>
                <a:spcPts val="600"/>
              </a:spcAft>
              <a:buClr>
                <a:schemeClr val="tx1"/>
              </a:buClr>
              <a:buFont typeface="Arial" panose="020B0604020202020204" pitchFamily="34" charset="0"/>
              <a:buChar char="•"/>
            </a:pPr>
            <a:r>
              <a:rPr lang="en-IN" altLang="en-US" sz="1500" b="1" dirty="0">
                <a:solidFill>
                  <a:srgbClr val="275C9D"/>
                </a:solidFill>
                <a:latin typeface="Arial" panose="020B0604020202020204" pitchFamily="34" charset="0"/>
                <a:cs typeface="Arial" panose="020B0604020202020204" pitchFamily="34" charset="0"/>
              </a:rPr>
              <a:t>Gender-Neutral Pay &amp; Job Opportunities</a:t>
            </a:r>
            <a:r>
              <a:rPr lang="en-IN" altLang="en-US" sz="1500" dirty="0">
                <a:latin typeface="Arial" panose="020B0604020202020204" pitchFamily="34" charset="0"/>
                <a:cs typeface="Arial" panose="020B0604020202020204" pitchFamily="34" charset="0"/>
              </a:rPr>
              <a:t> – Prohibition of discrimination including against transgender persons</a:t>
            </a:r>
          </a:p>
          <a:p>
            <a:pPr marL="285750" indent="-285750">
              <a:spcBef>
                <a:spcPts val="600"/>
              </a:spcBef>
              <a:spcAft>
                <a:spcPts val="600"/>
              </a:spcAft>
              <a:buClr>
                <a:schemeClr val="tx1"/>
              </a:buClr>
              <a:buFont typeface="Arial" panose="020B0604020202020204" pitchFamily="34" charset="0"/>
              <a:buChar char="•"/>
            </a:pPr>
            <a:r>
              <a:rPr lang="en-IN" altLang="en-US" sz="1500" b="1" dirty="0">
                <a:solidFill>
                  <a:srgbClr val="275C9D"/>
                </a:solidFill>
                <a:latin typeface="Arial" panose="020B0604020202020204" pitchFamily="34" charset="0"/>
                <a:cs typeface="Arial" panose="020B0604020202020204" pitchFamily="34" charset="0"/>
              </a:rPr>
              <a:t>Inspector-cum-Facilitator System</a:t>
            </a:r>
            <a:r>
              <a:rPr lang="en-IN" altLang="en-US" sz="1500" dirty="0">
                <a:latin typeface="Arial" panose="020B0604020202020204" pitchFamily="34" charset="0"/>
                <a:cs typeface="Arial" panose="020B0604020202020204" pitchFamily="34" charset="0"/>
              </a:rPr>
              <a:t> - Shifting enforcement towards guidance, awareness &amp; compliance support rather than punitive action</a:t>
            </a:r>
          </a:p>
          <a:p>
            <a:pPr marL="285750" indent="-285750">
              <a:spcBef>
                <a:spcPts val="600"/>
              </a:spcBef>
              <a:spcAft>
                <a:spcPts val="600"/>
              </a:spcAft>
              <a:buClr>
                <a:schemeClr val="tx1"/>
              </a:buClr>
              <a:buFont typeface="Arial" panose="020B0604020202020204" pitchFamily="34" charset="0"/>
              <a:buChar char="•"/>
            </a:pPr>
            <a:r>
              <a:rPr lang="en-IN" altLang="en-US" sz="1500" b="1" dirty="0">
                <a:solidFill>
                  <a:srgbClr val="275C9D"/>
                </a:solidFill>
                <a:latin typeface="Arial" panose="020B0604020202020204" pitchFamily="34" charset="0"/>
                <a:cs typeface="Arial" panose="020B0604020202020204" pitchFamily="34" charset="0"/>
              </a:rPr>
              <a:t>Faster &amp; Predictable Dispute Resolution </a:t>
            </a:r>
            <a:r>
              <a:rPr lang="en-IN" altLang="en-US" sz="1500" dirty="0">
                <a:latin typeface="Arial" panose="020B0604020202020204" pitchFamily="34" charset="0"/>
                <a:cs typeface="Arial" panose="020B0604020202020204" pitchFamily="34" charset="0"/>
              </a:rPr>
              <a:t>- Two-member Industrial Tribunals &amp; option to approach tribunals directly after conciliation</a:t>
            </a:r>
          </a:p>
          <a:p>
            <a:pPr marL="285750" indent="-285750">
              <a:spcBef>
                <a:spcPts val="600"/>
              </a:spcBef>
              <a:spcAft>
                <a:spcPts val="600"/>
              </a:spcAft>
              <a:buClr>
                <a:schemeClr val="tx1"/>
              </a:buClr>
              <a:buFont typeface="Arial" panose="020B0604020202020204" pitchFamily="34" charset="0"/>
              <a:buChar char="•"/>
            </a:pPr>
            <a:r>
              <a:rPr lang="en-IN" altLang="en-US" sz="1500" b="1" dirty="0">
                <a:solidFill>
                  <a:srgbClr val="275C9D"/>
                </a:solidFill>
                <a:latin typeface="Arial" panose="020B0604020202020204" pitchFamily="34" charset="0"/>
                <a:cs typeface="Arial" panose="020B0604020202020204" pitchFamily="34" charset="0"/>
              </a:rPr>
              <a:t>Single Registration, Single Licence &amp; Single Return </a:t>
            </a:r>
            <a:r>
              <a:rPr lang="en-IN" altLang="en-US" sz="1500" dirty="0">
                <a:latin typeface="Arial" panose="020B0604020202020204" pitchFamily="34" charset="0"/>
                <a:cs typeface="Arial" panose="020B0604020202020204" pitchFamily="34" charset="0"/>
              </a:rPr>
              <a:t>– Replacement of multiple overlapping filings</a:t>
            </a:r>
          </a:p>
          <a:p>
            <a:pPr marL="285750" indent="-285750">
              <a:spcBef>
                <a:spcPts val="600"/>
              </a:spcBef>
              <a:spcAft>
                <a:spcPts val="600"/>
              </a:spcAft>
              <a:buClr>
                <a:schemeClr val="tx1"/>
              </a:buClr>
              <a:buFont typeface="Arial" panose="020B0604020202020204" pitchFamily="34" charset="0"/>
              <a:buChar char="•"/>
            </a:pPr>
            <a:r>
              <a:rPr lang="en-IN" altLang="en-US" sz="1500" b="1" dirty="0">
                <a:solidFill>
                  <a:srgbClr val="275C9D"/>
                </a:solidFill>
                <a:latin typeface="Arial" panose="020B0604020202020204" pitchFamily="34" charset="0"/>
                <a:cs typeface="Arial" panose="020B0604020202020204" pitchFamily="34" charset="0"/>
              </a:rPr>
              <a:t>National OSH Board </a:t>
            </a:r>
            <a:r>
              <a:rPr lang="en-IN" altLang="en-US" sz="1500" dirty="0">
                <a:latin typeface="Arial" panose="020B0604020202020204" pitchFamily="34" charset="0"/>
                <a:cs typeface="Arial" panose="020B0604020202020204" pitchFamily="34" charset="0"/>
              </a:rPr>
              <a:t>- To set harmonised safety &amp; health standards across sectors</a:t>
            </a:r>
          </a:p>
          <a:p>
            <a:pPr marL="285750" indent="-285750">
              <a:spcBef>
                <a:spcPts val="600"/>
              </a:spcBef>
              <a:spcAft>
                <a:spcPts val="600"/>
              </a:spcAft>
              <a:buClr>
                <a:schemeClr val="tx1"/>
              </a:buClr>
              <a:buFont typeface="Arial" panose="020B0604020202020204" pitchFamily="34" charset="0"/>
              <a:buChar char="•"/>
            </a:pPr>
            <a:r>
              <a:rPr lang="en-IN" altLang="en-US" sz="1500" b="1" dirty="0">
                <a:solidFill>
                  <a:srgbClr val="275C9D"/>
                </a:solidFill>
                <a:latin typeface="Arial" panose="020B0604020202020204" pitchFamily="34" charset="0"/>
                <a:cs typeface="Arial" panose="020B0604020202020204" pitchFamily="34" charset="0"/>
              </a:rPr>
              <a:t>Mandatory safety committees in establishments with 500+ workers </a:t>
            </a:r>
            <a:r>
              <a:rPr lang="en-IN" altLang="en-US" sz="1500" dirty="0">
                <a:latin typeface="Arial" panose="020B0604020202020204" pitchFamily="34" charset="0"/>
                <a:cs typeface="Arial" panose="020B0604020202020204" pitchFamily="34" charset="0"/>
              </a:rPr>
              <a:t>-</a:t>
            </a:r>
            <a:r>
              <a:rPr lang="en-IN" altLang="en-US" sz="1500" b="1" dirty="0">
                <a:solidFill>
                  <a:srgbClr val="275C9D"/>
                </a:solidFill>
                <a:latin typeface="Arial" panose="020B0604020202020204" pitchFamily="34" charset="0"/>
                <a:cs typeface="Arial" panose="020B0604020202020204" pitchFamily="34" charset="0"/>
              </a:rPr>
              <a:t> </a:t>
            </a:r>
            <a:r>
              <a:rPr lang="en-IN" altLang="en-US" sz="1500" dirty="0">
                <a:latin typeface="Arial" panose="020B0604020202020204" pitchFamily="34" charset="0"/>
                <a:cs typeface="Arial" panose="020B0604020202020204" pitchFamily="34" charset="0"/>
              </a:rPr>
              <a:t>Improvement of workplace accountability</a:t>
            </a:r>
          </a:p>
          <a:p>
            <a:pPr marL="285750" indent="-285750">
              <a:spcBef>
                <a:spcPts val="600"/>
              </a:spcBef>
              <a:spcAft>
                <a:spcPts val="600"/>
              </a:spcAft>
              <a:buClr>
                <a:schemeClr val="tx1"/>
              </a:buClr>
              <a:buFont typeface="Arial" panose="020B0604020202020204" pitchFamily="34" charset="0"/>
              <a:buChar char="•"/>
            </a:pPr>
            <a:r>
              <a:rPr lang="en-IN" altLang="en-US" sz="1500" b="1" dirty="0">
                <a:solidFill>
                  <a:srgbClr val="275C9D"/>
                </a:solidFill>
                <a:latin typeface="Arial" panose="020B0604020202020204" pitchFamily="34" charset="0"/>
                <a:cs typeface="Arial" panose="020B0604020202020204" pitchFamily="34" charset="0"/>
              </a:rPr>
              <a:t>Higher Factory Applicability Limits</a:t>
            </a:r>
            <a:r>
              <a:rPr lang="en-IN" altLang="en-US" sz="1500" dirty="0">
                <a:latin typeface="Arial" panose="020B0604020202020204" pitchFamily="34" charset="0"/>
                <a:cs typeface="Arial" panose="020B0604020202020204" pitchFamily="34" charset="0"/>
              </a:rPr>
              <a:t> - Ease of regulatory burden for small units while retaining full safeguards for workers</a:t>
            </a:r>
            <a:endParaRPr lang="en-US" altLang="en-US" sz="1500" dirty="0">
              <a:latin typeface="Arial" panose="020B0604020202020204" pitchFamily="34" charset="0"/>
              <a:cs typeface="Arial" panose="020B0604020202020204" pitchFamily="34" charset="0"/>
            </a:endParaRPr>
          </a:p>
        </p:txBody>
      </p:sp>
      <p:sp>
        <p:nvSpPr>
          <p:cNvPr id="7" name="Freeform 5">
            <a:extLst>
              <a:ext uri="{FF2B5EF4-FFF2-40B4-BE49-F238E27FC236}">
                <a16:creationId xmlns:a16="http://schemas.microsoft.com/office/drawing/2014/main" id="{E459AFB6-0A85-DBBF-E4D1-538B3130672B}"/>
              </a:ext>
            </a:extLst>
          </p:cNvPr>
          <p:cNvSpPr/>
          <p:nvPr/>
        </p:nvSpPr>
        <p:spPr>
          <a:xfrm rot="10800000" flipV="1">
            <a:off x="309118" y="1528610"/>
            <a:ext cx="4700296" cy="5329388"/>
          </a:xfrm>
          <a:custGeom>
            <a:avLst/>
            <a:gdLst/>
            <a:ahLst/>
            <a:cxnLst/>
            <a:rect l="l" t="t" r="r" b="b"/>
            <a:pathLst>
              <a:path w="4019715" h="2343773">
                <a:moveTo>
                  <a:pt x="0" y="0"/>
                </a:moveTo>
                <a:lnTo>
                  <a:pt x="4019715" y="0"/>
                </a:lnTo>
                <a:lnTo>
                  <a:pt x="4019715" y="2343773"/>
                </a:lnTo>
                <a:lnTo>
                  <a:pt x="0" y="2343773"/>
                </a:lnTo>
                <a:lnTo>
                  <a:pt x="0" y="0"/>
                </a:lnTo>
                <a:close/>
              </a:path>
            </a:pathLst>
          </a:custGeom>
          <a:blipFill>
            <a:blip r:embed="rId2">
              <a:extLst>
                <a:ext uri="{96DAC541-7B7A-43D3-8B79-37D633B846F1}">
                  <asvg:svgBlip xmlns:asvg="http://schemas.microsoft.com/office/drawing/2016/SVG/main" r:embed="rId3"/>
                </a:ext>
              </a:extLst>
            </a:blip>
            <a:stretch>
              <a:fillRect l="-62528"/>
            </a:stretch>
          </a:blipFill>
        </p:spPr>
        <p:txBody>
          <a:bodyPr/>
          <a:lstStyle/>
          <a:p>
            <a:endParaRPr lang="en-IN" sz="1200">
              <a:latin typeface="Arial" panose="020B0604020202020204" pitchFamily="34" charset="0"/>
              <a:cs typeface="Arial" panose="020B0604020202020204" pitchFamily="34" charset="0"/>
            </a:endParaRPr>
          </a:p>
        </p:txBody>
      </p:sp>
      <p:sp>
        <p:nvSpPr>
          <p:cNvPr id="10" name="Freeform 6">
            <a:extLst>
              <a:ext uri="{FF2B5EF4-FFF2-40B4-BE49-F238E27FC236}">
                <a16:creationId xmlns:a16="http://schemas.microsoft.com/office/drawing/2014/main" id="{BF3683BE-7114-2887-3FF0-E81CFF6469F2}"/>
              </a:ext>
            </a:extLst>
          </p:cNvPr>
          <p:cNvSpPr/>
          <p:nvPr/>
        </p:nvSpPr>
        <p:spPr>
          <a:xfrm rot="10800000" flipV="1">
            <a:off x="4151234" y="1528612"/>
            <a:ext cx="5560302" cy="5329388"/>
          </a:xfrm>
          <a:custGeom>
            <a:avLst/>
            <a:gdLst/>
            <a:ahLst/>
            <a:cxnLst/>
            <a:rect l="l" t="t" r="r" b="b"/>
            <a:pathLst>
              <a:path w="3753099" h="2343773">
                <a:moveTo>
                  <a:pt x="0" y="0"/>
                </a:moveTo>
                <a:lnTo>
                  <a:pt x="3753099" y="0"/>
                </a:lnTo>
                <a:lnTo>
                  <a:pt x="3753099" y="2343773"/>
                </a:lnTo>
                <a:lnTo>
                  <a:pt x="0" y="2343773"/>
                </a:lnTo>
                <a:lnTo>
                  <a:pt x="0" y="0"/>
                </a:lnTo>
                <a:close/>
              </a:path>
            </a:pathLst>
          </a:custGeom>
          <a:blipFill>
            <a:blip r:embed="rId2">
              <a:extLst>
                <a:ext uri="{96DAC541-7B7A-43D3-8B79-37D633B846F1}">
                  <asvg:svgBlip xmlns:asvg="http://schemas.microsoft.com/office/drawing/2016/SVG/main" r:embed="rId3"/>
                </a:ext>
              </a:extLst>
            </a:blip>
            <a:stretch>
              <a:fillRect r="-74073"/>
            </a:stretch>
          </a:blipFill>
          <a:ln>
            <a:noFill/>
          </a:ln>
        </p:spPr>
        <p:txBody>
          <a:bodyPr/>
          <a:lstStyle/>
          <a:p>
            <a:endParaRPr lang="en-IN" sz="1200">
              <a:latin typeface="Arial" panose="020B0604020202020204" pitchFamily="34" charset="0"/>
              <a:cs typeface="Arial" panose="020B0604020202020204" pitchFamily="34" charset="0"/>
            </a:endParaRPr>
          </a:p>
        </p:txBody>
      </p:sp>
      <p:sp>
        <p:nvSpPr>
          <p:cNvPr id="6" name="Text Box 2">
            <a:extLst>
              <a:ext uri="{FF2B5EF4-FFF2-40B4-BE49-F238E27FC236}">
                <a16:creationId xmlns:a16="http://schemas.microsoft.com/office/drawing/2014/main" id="{F2AD605E-A392-285E-320B-94C09556AC88}"/>
              </a:ext>
            </a:extLst>
          </p:cNvPr>
          <p:cNvSpPr txBox="1">
            <a:spLocks noChangeArrowheads="1"/>
          </p:cNvSpPr>
          <p:nvPr/>
        </p:nvSpPr>
        <p:spPr bwMode="auto">
          <a:xfrm>
            <a:off x="-29496" y="286929"/>
            <a:ext cx="88941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dirty="0">
                <a:solidFill>
                  <a:schemeClr val="bg1"/>
                </a:solidFill>
              </a:rPr>
              <a:t>Other Reforms</a:t>
            </a:r>
          </a:p>
        </p:txBody>
      </p:sp>
      <p:grpSp>
        <p:nvGrpSpPr>
          <p:cNvPr id="4" name="Group 3">
            <a:extLst>
              <a:ext uri="{FF2B5EF4-FFF2-40B4-BE49-F238E27FC236}">
                <a16:creationId xmlns:a16="http://schemas.microsoft.com/office/drawing/2014/main" id="{DB86C43A-596D-48A9-7722-374C1CD28039}"/>
              </a:ext>
            </a:extLst>
          </p:cNvPr>
          <p:cNvGrpSpPr/>
          <p:nvPr/>
        </p:nvGrpSpPr>
        <p:grpSpPr>
          <a:xfrm>
            <a:off x="1721644" y="1108605"/>
            <a:ext cx="6577366" cy="992414"/>
            <a:chOff x="1007215" y="1465063"/>
            <a:chExt cx="8284781" cy="992414"/>
          </a:xfrm>
        </p:grpSpPr>
        <p:sp>
          <p:nvSpPr>
            <p:cNvPr id="34" name="Freeform 11">
              <a:extLst>
                <a:ext uri="{FF2B5EF4-FFF2-40B4-BE49-F238E27FC236}">
                  <a16:creationId xmlns:a16="http://schemas.microsoft.com/office/drawing/2014/main" id="{9D7D233F-C5B6-5532-1BBC-516B5594CF01}"/>
                </a:ext>
              </a:extLst>
            </p:cNvPr>
            <p:cNvSpPr/>
            <p:nvPr/>
          </p:nvSpPr>
          <p:spPr>
            <a:xfrm rot="10800000" flipV="1">
              <a:off x="1159615" y="1617463"/>
              <a:ext cx="8132381" cy="840014"/>
            </a:xfrm>
            <a:custGeom>
              <a:avLst/>
              <a:gdLst/>
              <a:ahLst/>
              <a:cxnLst/>
              <a:rect l="l" t="t" r="r" b="b"/>
              <a:pathLst>
                <a:path w="1627021" h="184249">
                  <a:moveTo>
                    <a:pt x="72636" y="0"/>
                  </a:moveTo>
                  <a:lnTo>
                    <a:pt x="1554386" y="0"/>
                  </a:lnTo>
                  <a:cubicBezTo>
                    <a:pt x="1594501" y="0"/>
                    <a:pt x="1627021" y="32520"/>
                    <a:pt x="1627021" y="72636"/>
                  </a:cubicBezTo>
                  <a:lnTo>
                    <a:pt x="1627021" y="111613"/>
                  </a:lnTo>
                  <a:cubicBezTo>
                    <a:pt x="1627021" y="151728"/>
                    <a:pt x="1594501" y="184249"/>
                    <a:pt x="1554386" y="184249"/>
                  </a:cubicBezTo>
                  <a:lnTo>
                    <a:pt x="72636" y="184249"/>
                  </a:lnTo>
                  <a:cubicBezTo>
                    <a:pt x="32520" y="184249"/>
                    <a:pt x="0" y="151728"/>
                    <a:pt x="0" y="111613"/>
                  </a:cubicBezTo>
                  <a:lnTo>
                    <a:pt x="0" y="72636"/>
                  </a:lnTo>
                  <a:cubicBezTo>
                    <a:pt x="0" y="32520"/>
                    <a:pt x="32520" y="0"/>
                    <a:pt x="72636" y="0"/>
                  </a:cubicBezTo>
                  <a:close/>
                </a:path>
              </a:pathLst>
            </a:custGeom>
            <a:solidFill>
              <a:srgbClr val="548DD4"/>
            </a:solidFill>
          </p:spPr>
          <p:txBody>
            <a:bodyPr/>
            <a:lstStyle/>
            <a:p>
              <a:endParaRPr lang="en-IN" sz="1200">
                <a:latin typeface="Arial" panose="020B0604020202020204" pitchFamily="34" charset="0"/>
                <a:cs typeface="Arial" panose="020B0604020202020204" pitchFamily="34" charset="0"/>
              </a:endParaRPr>
            </a:p>
          </p:txBody>
        </p:sp>
        <p:sp>
          <p:nvSpPr>
            <p:cNvPr id="19" name="Freeform 11">
              <a:extLst>
                <a:ext uri="{FF2B5EF4-FFF2-40B4-BE49-F238E27FC236}">
                  <a16:creationId xmlns:a16="http://schemas.microsoft.com/office/drawing/2014/main" id="{F257B15B-AAEC-AD51-14A7-764898E939BE}"/>
                </a:ext>
              </a:extLst>
            </p:cNvPr>
            <p:cNvSpPr/>
            <p:nvPr/>
          </p:nvSpPr>
          <p:spPr>
            <a:xfrm rot="10800000" flipV="1">
              <a:off x="1007215" y="1465063"/>
              <a:ext cx="8132381" cy="840014"/>
            </a:xfrm>
            <a:custGeom>
              <a:avLst/>
              <a:gdLst/>
              <a:ahLst/>
              <a:cxnLst/>
              <a:rect l="l" t="t" r="r" b="b"/>
              <a:pathLst>
                <a:path w="1627021" h="184249">
                  <a:moveTo>
                    <a:pt x="72636" y="0"/>
                  </a:moveTo>
                  <a:lnTo>
                    <a:pt x="1554386" y="0"/>
                  </a:lnTo>
                  <a:cubicBezTo>
                    <a:pt x="1594501" y="0"/>
                    <a:pt x="1627021" y="32520"/>
                    <a:pt x="1627021" y="72636"/>
                  </a:cubicBezTo>
                  <a:lnTo>
                    <a:pt x="1627021" y="111613"/>
                  </a:lnTo>
                  <a:cubicBezTo>
                    <a:pt x="1627021" y="151728"/>
                    <a:pt x="1594501" y="184249"/>
                    <a:pt x="1554386" y="184249"/>
                  </a:cubicBezTo>
                  <a:lnTo>
                    <a:pt x="72636" y="184249"/>
                  </a:lnTo>
                  <a:cubicBezTo>
                    <a:pt x="32520" y="184249"/>
                    <a:pt x="0" y="151728"/>
                    <a:pt x="0" y="111613"/>
                  </a:cubicBezTo>
                  <a:lnTo>
                    <a:pt x="0" y="72636"/>
                  </a:lnTo>
                  <a:cubicBezTo>
                    <a:pt x="0" y="32520"/>
                    <a:pt x="32520" y="0"/>
                    <a:pt x="72636" y="0"/>
                  </a:cubicBezTo>
                  <a:close/>
                </a:path>
              </a:pathLst>
            </a:custGeom>
            <a:solidFill>
              <a:srgbClr val="E7EFF9"/>
            </a:solidFill>
          </p:spPr>
          <p:txBody>
            <a:bodyPr/>
            <a:lstStyle/>
            <a:p>
              <a:endParaRPr lang="en-IN" sz="120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A314F804-350B-47B6-B676-499909D5AF4B}"/>
                </a:ext>
              </a:extLst>
            </p:cNvPr>
            <p:cNvSpPr txBox="1"/>
            <p:nvPr/>
          </p:nvSpPr>
          <p:spPr>
            <a:xfrm>
              <a:off x="2107416" y="1560273"/>
              <a:ext cx="6065044" cy="646331"/>
            </a:xfrm>
            <a:prstGeom prst="rect">
              <a:avLst/>
            </a:prstGeom>
            <a:noFill/>
          </p:spPr>
          <p:txBody>
            <a:bodyPr wrap="square">
              <a:spAutoFit/>
            </a:bodyPr>
            <a:lstStyle/>
            <a:p>
              <a:pPr marL="57150" indent="0" algn="ctr">
                <a:buFont typeface="Arial" panose="020B0604020202020204" pitchFamily="34" charset="0"/>
                <a:buNone/>
                <a:defRPr/>
              </a:pPr>
              <a:r>
                <a:rPr lang="en-IN" altLang="en-US" sz="1800" b="1" dirty="0">
                  <a:latin typeface="Arial" panose="020B0604020202020204" pitchFamily="34" charset="0"/>
                  <a:ea typeface="+mn-ea"/>
                  <a:cs typeface="Arial" panose="020B0604020202020204" pitchFamily="34" charset="0"/>
                </a:rPr>
                <a:t>Strengthen Worker Protection &amp;</a:t>
              </a:r>
            </a:p>
            <a:p>
              <a:pPr marL="57150" indent="0" algn="ctr">
                <a:buFont typeface="Arial" panose="020B0604020202020204" pitchFamily="34" charset="0"/>
                <a:buNone/>
                <a:defRPr/>
              </a:pPr>
              <a:r>
                <a:rPr lang="en-IN" altLang="en-US" sz="1800" b="1" dirty="0">
                  <a:latin typeface="Arial" panose="020B0604020202020204" pitchFamily="34" charset="0"/>
                  <a:ea typeface="+mn-ea"/>
                  <a:cs typeface="Arial" panose="020B0604020202020204" pitchFamily="34" charset="0"/>
                </a:rPr>
                <a:t> Simplify Compliance for Employers</a:t>
              </a:r>
            </a:p>
          </p:txBody>
        </p:sp>
      </p:grpSp>
    </p:spTree>
    <p:extLst>
      <p:ext uri="{BB962C8B-B14F-4D97-AF65-F5344CB8AC3E}">
        <p14:creationId xmlns:p14="http://schemas.microsoft.com/office/powerpoint/2010/main" val="6795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0"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99824-04A9-273B-07D9-9E4C888B147E}"/>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FE23BCA4-08D0-990D-ACF4-9750BCF6EB7D}"/>
              </a:ext>
            </a:extLst>
          </p:cNvPr>
          <p:cNvSpPr/>
          <p:nvPr/>
        </p:nvSpPr>
        <p:spPr>
          <a:xfrm>
            <a:off x="-36076" y="188640"/>
            <a:ext cx="9942075" cy="595411"/>
          </a:xfrm>
          <a:prstGeom prst="rect">
            <a:avLst/>
          </a:prstGeom>
          <a:solidFill>
            <a:srgbClr val="548DD4"/>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11" name="Parallelogram 10">
            <a:extLst>
              <a:ext uri="{FF2B5EF4-FFF2-40B4-BE49-F238E27FC236}">
                <a16:creationId xmlns:a16="http://schemas.microsoft.com/office/drawing/2014/main" id="{1BAC17B5-2394-7180-61D9-47B4EC7BC889}"/>
              </a:ext>
            </a:extLst>
          </p:cNvPr>
          <p:cNvSpPr/>
          <p:nvPr/>
        </p:nvSpPr>
        <p:spPr>
          <a:xfrm>
            <a:off x="8898842" y="188638"/>
            <a:ext cx="481509" cy="595411"/>
          </a:xfrm>
          <a:prstGeom prst="parallelogram">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12" name="Parallelogram 11">
            <a:extLst>
              <a:ext uri="{FF2B5EF4-FFF2-40B4-BE49-F238E27FC236}">
                <a16:creationId xmlns:a16="http://schemas.microsoft.com/office/drawing/2014/main" id="{30F00A35-92F7-B394-7867-687900EB4553}"/>
              </a:ext>
            </a:extLst>
          </p:cNvPr>
          <p:cNvSpPr/>
          <p:nvPr/>
        </p:nvSpPr>
        <p:spPr>
          <a:xfrm>
            <a:off x="8373196" y="189525"/>
            <a:ext cx="481509" cy="595411"/>
          </a:xfrm>
          <a:prstGeom prst="parallelogram">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16" name="Parallelogram 15">
            <a:extLst>
              <a:ext uri="{FF2B5EF4-FFF2-40B4-BE49-F238E27FC236}">
                <a16:creationId xmlns:a16="http://schemas.microsoft.com/office/drawing/2014/main" id="{7F427A73-5007-5FA5-6EF9-C31CEB4CD666}"/>
              </a:ext>
            </a:extLst>
          </p:cNvPr>
          <p:cNvSpPr/>
          <p:nvPr/>
        </p:nvSpPr>
        <p:spPr>
          <a:xfrm>
            <a:off x="9419812" y="188638"/>
            <a:ext cx="481509" cy="595411"/>
          </a:xfrm>
          <a:prstGeom prst="parallelogram">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sp>
        <p:nvSpPr>
          <p:cNvPr id="2" name="Text Box 2">
            <a:extLst>
              <a:ext uri="{FF2B5EF4-FFF2-40B4-BE49-F238E27FC236}">
                <a16:creationId xmlns:a16="http://schemas.microsoft.com/office/drawing/2014/main" id="{01B012CD-F3E7-B862-630A-E1BD3FF42488}"/>
              </a:ext>
            </a:extLst>
          </p:cNvPr>
          <p:cNvSpPr txBox="1">
            <a:spLocks noChangeArrowheads="1"/>
          </p:cNvSpPr>
          <p:nvPr/>
        </p:nvSpPr>
        <p:spPr bwMode="auto">
          <a:xfrm>
            <a:off x="-29496" y="286929"/>
            <a:ext cx="88941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dirty="0">
                <a:solidFill>
                  <a:schemeClr val="bg1"/>
                </a:solidFill>
              </a:rPr>
              <a:t>The Code on Wages, 2019 – Definition of Wages</a:t>
            </a:r>
          </a:p>
        </p:txBody>
      </p:sp>
      <p:sp>
        <p:nvSpPr>
          <p:cNvPr id="31" name="Content Placeholder 2">
            <a:extLst>
              <a:ext uri="{FF2B5EF4-FFF2-40B4-BE49-F238E27FC236}">
                <a16:creationId xmlns:a16="http://schemas.microsoft.com/office/drawing/2014/main" id="{E2A135C8-7BA1-4D56-BDA8-80B23248C2A6}"/>
              </a:ext>
            </a:extLst>
          </p:cNvPr>
          <p:cNvSpPr txBox="1">
            <a:spLocks/>
          </p:cNvSpPr>
          <p:nvPr/>
        </p:nvSpPr>
        <p:spPr>
          <a:xfrm>
            <a:off x="-29496" y="1567625"/>
            <a:ext cx="2601799" cy="46187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200" dirty="0">
                <a:latin typeface="Arial" panose="020B0604020202020204" pitchFamily="34" charset="0"/>
                <a:ea typeface="Tahoma" panose="020B0604030504040204" pitchFamily="34" charset="0"/>
                <a:cs typeface="Arial" panose="020B0604020202020204" pitchFamily="34" charset="0"/>
              </a:rPr>
              <a:t>Means all remuneration whether by way of salary, allowances or otherwise, expressed in terms of money or capable of being so expressed which would, if the terms of employment, express or implied, were fulfilled, be payable to a person employed in respect of his employment or of work done in such employment, and includes</a:t>
            </a:r>
            <a:r>
              <a:rPr lang="en-IN" sz="1200" dirty="0">
                <a:latin typeface="Arial" panose="020B0604020202020204" pitchFamily="34" charset="0"/>
                <a:ea typeface="Tahoma" panose="020B0604030504040204" pitchFamily="34" charset="0"/>
                <a:cs typeface="Arial" panose="020B0604020202020204" pitchFamily="34" charset="0"/>
              </a:rPr>
              <a:t>– </a:t>
            </a:r>
          </a:p>
          <a:p>
            <a:pPr marL="171450" indent="-171450" algn="just">
              <a:buFont typeface="Wingdings" panose="05000000000000000000" pitchFamily="2" charset="2"/>
              <a:buChar char="Ø"/>
            </a:pPr>
            <a:r>
              <a:rPr lang="en-IN" sz="1200" dirty="0">
                <a:latin typeface="Arial" panose="020B0604020202020204" pitchFamily="34" charset="0"/>
                <a:ea typeface="Tahoma" panose="020B0604030504040204" pitchFamily="34" charset="0"/>
                <a:cs typeface="Arial" panose="020B0604020202020204" pitchFamily="34" charset="0"/>
              </a:rPr>
              <a:t>Basic pay;</a:t>
            </a:r>
          </a:p>
          <a:p>
            <a:pPr marL="171450" indent="-171450" algn="just">
              <a:buFont typeface="Wingdings" panose="05000000000000000000" pitchFamily="2" charset="2"/>
              <a:buChar char="Ø"/>
            </a:pPr>
            <a:r>
              <a:rPr lang="en-IN" sz="1200" dirty="0">
                <a:latin typeface="Arial" panose="020B0604020202020204" pitchFamily="34" charset="0"/>
                <a:ea typeface="Tahoma" panose="020B0604030504040204" pitchFamily="34" charset="0"/>
                <a:cs typeface="Arial" panose="020B0604020202020204" pitchFamily="34" charset="0"/>
              </a:rPr>
              <a:t>Dearness allowance; and</a:t>
            </a:r>
          </a:p>
          <a:p>
            <a:pPr marL="171450" indent="-171450" algn="just">
              <a:buFont typeface="Wingdings" panose="05000000000000000000" pitchFamily="2" charset="2"/>
              <a:buChar char="Ø"/>
            </a:pPr>
            <a:r>
              <a:rPr lang="en-IN" sz="1200" dirty="0">
                <a:latin typeface="Arial" panose="020B0604020202020204" pitchFamily="34" charset="0"/>
                <a:ea typeface="Tahoma" panose="020B0604030504040204" pitchFamily="34" charset="0"/>
                <a:cs typeface="Arial" panose="020B0604020202020204" pitchFamily="34" charset="0"/>
              </a:rPr>
              <a:t>Retaining allowance, if any. </a:t>
            </a:r>
            <a:endParaRPr lang="en-PL" sz="1200" dirty="0">
              <a:latin typeface="Arial" panose="020B0604020202020204" pitchFamily="34" charset="0"/>
              <a:ea typeface="Tahoma" panose="020B0604030504040204" pitchFamily="34" charset="0"/>
              <a:cs typeface="Arial" panose="020B0604020202020204" pitchFamily="34" charset="0"/>
            </a:endParaRPr>
          </a:p>
        </p:txBody>
      </p:sp>
      <p:sp>
        <p:nvSpPr>
          <p:cNvPr id="32" name="Text Placeholder 3">
            <a:extLst>
              <a:ext uri="{FF2B5EF4-FFF2-40B4-BE49-F238E27FC236}">
                <a16:creationId xmlns:a16="http://schemas.microsoft.com/office/drawing/2014/main" id="{39582A9F-61A7-787D-DB56-FDBF436EC6F4}"/>
              </a:ext>
            </a:extLst>
          </p:cNvPr>
          <p:cNvSpPr txBox="1">
            <a:spLocks/>
          </p:cNvSpPr>
          <p:nvPr/>
        </p:nvSpPr>
        <p:spPr>
          <a:xfrm>
            <a:off x="-29496" y="1051494"/>
            <a:ext cx="2601798" cy="516131"/>
          </a:xfrm>
          <a:prstGeom prst="rect">
            <a:avLst/>
          </a:prstGeom>
          <a:solidFill>
            <a:schemeClr val="accent4"/>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400" dirty="0">
                <a:solidFill>
                  <a:schemeClr val="bg1"/>
                </a:solidFill>
                <a:latin typeface="Arial" panose="020B0604020202020204" pitchFamily="34" charset="0"/>
                <a:ea typeface="Tahoma" panose="020B0604030504040204" pitchFamily="34" charset="0"/>
                <a:cs typeface="Arial" panose="020B0604020202020204" pitchFamily="34" charset="0"/>
              </a:rPr>
              <a:t>Meaning &amp; Inclusions </a:t>
            </a:r>
            <a:endParaRPr lang="en-PL" sz="14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33" name="Title 1">
            <a:extLst>
              <a:ext uri="{FF2B5EF4-FFF2-40B4-BE49-F238E27FC236}">
                <a16:creationId xmlns:a16="http://schemas.microsoft.com/office/drawing/2014/main" id="{517F4946-3A0A-11A6-0B7B-BA36C4C32BD7}"/>
              </a:ext>
            </a:extLst>
          </p:cNvPr>
          <p:cNvSpPr txBox="1">
            <a:spLocks/>
          </p:cNvSpPr>
          <p:nvPr/>
        </p:nvSpPr>
        <p:spPr>
          <a:xfrm>
            <a:off x="-27845" y="496029"/>
            <a:ext cx="11086973" cy="516131"/>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r>
              <a:rPr lang="en-IN" sz="2400" dirty="0">
                <a:latin typeface="Arial" panose="020B0604020202020204" pitchFamily="34" charset="0"/>
                <a:cs typeface="Arial" panose="020B0604020202020204" pitchFamily="34" charset="0"/>
              </a:rPr>
              <a:t> </a:t>
            </a:r>
            <a:endParaRPr lang="en-PL" sz="2400" dirty="0">
              <a:latin typeface="Arial" panose="020B0604020202020204" pitchFamily="34" charset="0"/>
              <a:cs typeface="Arial" panose="020B0604020202020204" pitchFamily="34" charset="0"/>
            </a:endParaRPr>
          </a:p>
        </p:txBody>
      </p:sp>
      <p:sp>
        <p:nvSpPr>
          <p:cNvPr id="34" name="Text Placeholder 3">
            <a:extLst>
              <a:ext uri="{FF2B5EF4-FFF2-40B4-BE49-F238E27FC236}">
                <a16:creationId xmlns:a16="http://schemas.microsoft.com/office/drawing/2014/main" id="{7ED3476B-2E1E-DFE7-4807-EC4A7079C0A6}"/>
              </a:ext>
            </a:extLst>
          </p:cNvPr>
          <p:cNvSpPr txBox="1">
            <a:spLocks/>
          </p:cNvSpPr>
          <p:nvPr/>
        </p:nvSpPr>
        <p:spPr>
          <a:xfrm>
            <a:off x="2668777" y="1051493"/>
            <a:ext cx="2601798" cy="516131"/>
          </a:xfrm>
          <a:prstGeom prst="rect">
            <a:avLst/>
          </a:prstGeom>
          <a:solidFill>
            <a:schemeClr val="accent4"/>
          </a:solidFill>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9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N" sz="1400" b="0" dirty="0">
                <a:solidFill>
                  <a:schemeClr val="bg1"/>
                </a:solidFill>
                <a:latin typeface="Arial" panose="020B0604020202020204" pitchFamily="34" charset="0"/>
                <a:ea typeface="Tahoma" panose="020B0604030504040204" pitchFamily="34" charset="0"/>
                <a:cs typeface="Arial" panose="020B0604020202020204" pitchFamily="34" charset="0"/>
              </a:rPr>
              <a:t>Specified exclusions </a:t>
            </a:r>
            <a:endParaRPr lang="en-PL" sz="1400" b="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35" name="Text Placeholder 3">
            <a:extLst>
              <a:ext uri="{FF2B5EF4-FFF2-40B4-BE49-F238E27FC236}">
                <a16:creationId xmlns:a16="http://schemas.microsoft.com/office/drawing/2014/main" id="{AB5B1A19-BC30-BB8A-0178-A74F9B9851E9}"/>
              </a:ext>
            </a:extLst>
          </p:cNvPr>
          <p:cNvSpPr txBox="1">
            <a:spLocks/>
          </p:cNvSpPr>
          <p:nvPr/>
        </p:nvSpPr>
        <p:spPr>
          <a:xfrm>
            <a:off x="5363856" y="1051494"/>
            <a:ext cx="2601798" cy="516131"/>
          </a:xfrm>
          <a:prstGeom prst="rect">
            <a:avLst/>
          </a:prstGeom>
          <a:solidFill>
            <a:schemeClr val="accent4"/>
          </a:solidFill>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9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N" sz="1400" b="0" dirty="0">
                <a:solidFill>
                  <a:schemeClr val="bg1"/>
                </a:solidFill>
                <a:latin typeface="Arial" panose="020B0604020202020204" pitchFamily="34" charset="0"/>
                <a:ea typeface="Tahoma" panose="020B0604030504040204" pitchFamily="34" charset="0"/>
                <a:cs typeface="Arial" panose="020B0604020202020204" pitchFamily="34" charset="0"/>
              </a:rPr>
              <a:t>Conditional inclusions </a:t>
            </a:r>
            <a:endParaRPr lang="en-PL" sz="1400" b="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39" name="Text Placeholder 3">
            <a:extLst>
              <a:ext uri="{FF2B5EF4-FFF2-40B4-BE49-F238E27FC236}">
                <a16:creationId xmlns:a16="http://schemas.microsoft.com/office/drawing/2014/main" id="{A6D01832-BA19-8C60-9D74-AF33741850AF}"/>
              </a:ext>
            </a:extLst>
          </p:cNvPr>
          <p:cNvSpPr txBox="1">
            <a:spLocks/>
          </p:cNvSpPr>
          <p:nvPr/>
        </p:nvSpPr>
        <p:spPr>
          <a:xfrm>
            <a:off x="8042291" y="1051494"/>
            <a:ext cx="1859030" cy="516131"/>
          </a:xfrm>
          <a:prstGeom prst="rect">
            <a:avLst/>
          </a:prstGeom>
          <a:solidFill>
            <a:schemeClr val="accent4"/>
          </a:solidFill>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9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N" sz="1400" b="0" dirty="0">
                <a:solidFill>
                  <a:schemeClr val="bg1"/>
                </a:solidFill>
                <a:latin typeface="Arial" panose="020B0604020202020204" pitchFamily="34" charset="0"/>
                <a:ea typeface="Tahoma" panose="020B0604030504040204" pitchFamily="34" charset="0"/>
                <a:cs typeface="Arial" panose="020B0604020202020204" pitchFamily="34" charset="0"/>
              </a:rPr>
              <a:t>Value of remuneration in kind </a:t>
            </a:r>
            <a:endParaRPr lang="en-PL" sz="1400" b="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40" name="Content Placeholder 2">
            <a:extLst>
              <a:ext uri="{FF2B5EF4-FFF2-40B4-BE49-F238E27FC236}">
                <a16:creationId xmlns:a16="http://schemas.microsoft.com/office/drawing/2014/main" id="{5C19736E-C995-9674-6471-AD4C04104867}"/>
              </a:ext>
            </a:extLst>
          </p:cNvPr>
          <p:cNvSpPr txBox="1">
            <a:spLocks/>
          </p:cNvSpPr>
          <p:nvPr/>
        </p:nvSpPr>
        <p:spPr>
          <a:xfrm>
            <a:off x="2668776" y="1570671"/>
            <a:ext cx="2601799" cy="4618737"/>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a:buFont typeface="Wingdings" panose="05000000000000000000" pitchFamily="2" charset="2"/>
              <a:buChar char="Ø"/>
            </a:pPr>
            <a:r>
              <a:rPr lang="en-US" dirty="0">
                <a:latin typeface="Arial" panose="020B0604020202020204" pitchFamily="34" charset="0"/>
                <a:ea typeface="Tahoma" panose="020B0604030504040204" pitchFamily="34" charset="0"/>
                <a:cs typeface="Arial" panose="020B0604020202020204" pitchFamily="34" charset="0"/>
              </a:rPr>
              <a:t>Any bonus payable but not forming part of remuneration; </a:t>
            </a:r>
          </a:p>
          <a:p>
            <a:pPr marL="171450" indent="-171450" algn="just">
              <a:buFont typeface="Wingdings" panose="05000000000000000000" pitchFamily="2" charset="2"/>
              <a:buChar char="Ø"/>
            </a:pPr>
            <a:r>
              <a:rPr lang="en-US" dirty="0">
                <a:latin typeface="Arial" panose="020B0604020202020204" pitchFamily="34" charset="0"/>
                <a:ea typeface="Tahoma" panose="020B0604030504040204" pitchFamily="34" charset="0"/>
                <a:cs typeface="Arial" panose="020B0604020202020204" pitchFamily="34" charset="0"/>
              </a:rPr>
              <a:t>Value of house accommodation and utilities (such as light, water, medical attendance, etc.);</a:t>
            </a:r>
          </a:p>
          <a:p>
            <a:pPr marL="171450" indent="-171450" algn="just">
              <a:buFont typeface="Wingdings" panose="05000000000000000000" pitchFamily="2" charset="2"/>
              <a:buChar char="Ø"/>
            </a:pPr>
            <a:r>
              <a:rPr lang="en-US" dirty="0">
                <a:latin typeface="Arial" panose="020B0604020202020204" pitchFamily="34" charset="0"/>
                <a:ea typeface="Tahoma" panose="020B0604030504040204" pitchFamily="34" charset="0"/>
                <a:cs typeface="Arial" panose="020B0604020202020204" pitchFamily="34" charset="0"/>
              </a:rPr>
              <a:t>Employer contribution to provident fund/pension; </a:t>
            </a:r>
          </a:p>
          <a:p>
            <a:pPr marL="171450" indent="-171450" algn="just">
              <a:buFont typeface="Wingdings" panose="05000000000000000000" pitchFamily="2" charset="2"/>
              <a:buChar char="Ø"/>
            </a:pPr>
            <a:r>
              <a:rPr lang="en-US" dirty="0">
                <a:latin typeface="Arial" panose="020B0604020202020204" pitchFamily="34" charset="0"/>
                <a:ea typeface="Tahoma" panose="020B0604030504040204" pitchFamily="34" charset="0"/>
                <a:cs typeface="Arial" panose="020B0604020202020204" pitchFamily="34" charset="0"/>
              </a:rPr>
              <a:t>Conveyance allowance or value of travelling concession; </a:t>
            </a:r>
          </a:p>
          <a:p>
            <a:pPr marL="171450" indent="-171450" algn="just">
              <a:buFont typeface="Wingdings" panose="05000000000000000000" pitchFamily="2" charset="2"/>
              <a:buChar char="Ø"/>
            </a:pPr>
            <a:r>
              <a:rPr lang="en-US" dirty="0">
                <a:latin typeface="Arial" panose="020B0604020202020204" pitchFamily="34" charset="0"/>
                <a:ea typeface="Tahoma" panose="020B0604030504040204" pitchFamily="34" charset="0"/>
                <a:cs typeface="Arial" panose="020B0604020202020204" pitchFamily="34" charset="0"/>
              </a:rPr>
              <a:t>Sum paid to defray special expenses due to nature of work; </a:t>
            </a:r>
          </a:p>
          <a:p>
            <a:pPr marL="171450" indent="-171450" algn="just">
              <a:buFont typeface="Wingdings" panose="05000000000000000000" pitchFamily="2" charset="2"/>
              <a:buChar char="Ø"/>
            </a:pPr>
            <a:r>
              <a:rPr lang="en-US" dirty="0">
                <a:latin typeface="Arial" panose="020B0604020202020204" pitchFamily="34" charset="0"/>
                <a:ea typeface="Tahoma" panose="020B0604030504040204" pitchFamily="34" charset="0"/>
                <a:cs typeface="Arial" panose="020B0604020202020204" pitchFamily="34" charset="0"/>
              </a:rPr>
              <a:t>House rent allowance; </a:t>
            </a:r>
          </a:p>
          <a:p>
            <a:pPr marL="171450" indent="-171450" algn="just">
              <a:buFont typeface="Wingdings" panose="05000000000000000000" pitchFamily="2" charset="2"/>
              <a:buChar char="Ø"/>
            </a:pPr>
            <a:r>
              <a:rPr lang="en-US" dirty="0">
                <a:latin typeface="Arial" panose="020B0604020202020204" pitchFamily="34" charset="0"/>
                <a:ea typeface="Tahoma" panose="020B0604030504040204" pitchFamily="34" charset="0"/>
                <a:cs typeface="Arial" panose="020B0604020202020204" pitchFamily="34" charset="0"/>
              </a:rPr>
              <a:t>Remuneration payable under any award settlement; </a:t>
            </a:r>
          </a:p>
          <a:p>
            <a:pPr marL="171450" indent="-171450" algn="just">
              <a:buFont typeface="Wingdings" panose="05000000000000000000" pitchFamily="2" charset="2"/>
              <a:buChar char="Ø"/>
            </a:pPr>
            <a:r>
              <a:rPr lang="en-US" dirty="0">
                <a:latin typeface="Arial" panose="020B0604020202020204" pitchFamily="34" charset="0"/>
                <a:ea typeface="Tahoma" panose="020B0604030504040204" pitchFamily="34" charset="0"/>
                <a:cs typeface="Arial" panose="020B0604020202020204" pitchFamily="34" charset="0"/>
              </a:rPr>
              <a:t>Any overtime allowance; Any commission payable;</a:t>
            </a:r>
          </a:p>
          <a:p>
            <a:pPr marL="171450" indent="-171450" algn="just">
              <a:buFont typeface="Wingdings" panose="05000000000000000000" pitchFamily="2" charset="2"/>
              <a:buChar char="Ø"/>
            </a:pPr>
            <a:r>
              <a:rPr lang="en-US" dirty="0">
                <a:latin typeface="Arial" panose="020B0604020202020204" pitchFamily="34" charset="0"/>
                <a:ea typeface="Tahoma" panose="020B0604030504040204" pitchFamily="34" charset="0"/>
                <a:cs typeface="Arial" panose="020B0604020202020204" pitchFamily="34" charset="0"/>
              </a:rPr>
              <a:t>Any gratuity payable on termination;  </a:t>
            </a:r>
          </a:p>
          <a:p>
            <a:pPr marL="171450" indent="-171450" algn="just">
              <a:buFont typeface="Wingdings" panose="05000000000000000000" pitchFamily="2" charset="2"/>
              <a:buChar char="Ø"/>
            </a:pPr>
            <a:r>
              <a:rPr lang="en-US" dirty="0">
                <a:latin typeface="Arial" panose="020B0604020202020204" pitchFamily="34" charset="0"/>
                <a:ea typeface="Tahoma" panose="020B0604030504040204" pitchFamily="34" charset="0"/>
                <a:cs typeface="Arial" panose="020B0604020202020204" pitchFamily="34" charset="0"/>
              </a:rPr>
              <a:t>Any retrenchment compensation / other retirement benefit or ex gratia payment made on termination.</a:t>
            </a:r>
            <a:endParaRPr lang="en-PL" dirty="0">
              <a:latin typeface="Arial" panose="020B0604020202020204" pitchFamily="34" charset="0"/>
              <a:ea typeface="Tahoma" panose="020B0604030504040204" pitchFamily="34" charset="0"/>
              <a:cs typeface="Arial" panose="020B0604020202020204" pitchFamily="34" charset="0"/>
            </a:endParaRPr>
          </a:p>
        </p:txBody>
      </p:sp>
      <p:sp>
        <p:nvSpPr>
          <p:cNvPr id="41" name="Content Placeholder 2">
            <a:extLst>
              <a:ext uri="{FF2B5EF4-FFF2-40B4-BE49-F238E27FC236}">
                <a16:creationId xmlns:a16="http://schemas.microsoft.com/office/drawing/2014/main" id="{ABA55980-F83F-6479-B720-1B0E20B0C81C}"/>
              </a:ext>
            </a:extLst>
          </p:cNvPr>
          <p:cNvSpPr txBox="1">
            <a:spLocks/>
          </p:cNvSpPr>
          <p:nvPr/>
        </p:nvSpPr>
        <p:spPr>
          <a:xfrm>
            <a:off x="5641656" y="1567625"/>
            <a:ext cx="2601799" cy="4618737"/>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a:buFont typeface="Arial" panose="020B0604020202020204" pitchFamily="34" charset="0"/>
              <a:buChar char="•"/>
            </a:pPr>
            <a:endParaRPr lang="en-PL" sz="1250" dirty="0">
              <a:solidFill>
                <a:schemeClr val="accent6"/>
              </a:solidFill>
              <a:latin typeface="Arial" panose="020B0604020202020204" pitchFamily="34" charset="0"/>
              <a:cs typeface="Arial" panose="020B0604020202020204" pitchFamily="34" charset="0"/>
            </a:endParaRPr>
          </a:p>
        </p:txBody>
      </p:sp>
      <p:sp>
        <p:nvSpPr>
          <p:cNvPr id="42" name="Content Placeholder 2">
            <a:extLst>
              <a:ext uri="{FF2B5EF4-FFF2-40B4-BE49-F238E27FC236}">
                <a16:creationId xmlns:a16="http://schemas.microsoft.com/office/drawing/2014/main" id="{1B343242-37B5-0F6E-C85A-1044E0C50A0E}"/>
              </a:ext>
            </a:extLst>
          </p:cNvPr>
          <p:cNvSpPr txBox="1">
            <a:spLocks/>
          </p:cNvSpPr>
          <p:nvPr/>
        </p:nvSpPr>
        <p:spPr>
          <a:xfrm>
            <a:off x="8042291" y="1567624"/>
            <a:ext cx="1863710" cy="4618737"/>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IN" dirty="0">
                <a:latin typeface="Arial" panose="020B0604020202020204" pitchFamily="34" charset="0"/>
                <a:ea typeface="Tahoma" panose="020B0604030504040204" pitchFamily="34" charset="0"/>
                <a:cs typeface="Arial" panose="020B0604020202020204" pitchFamily="34" charset="0"/>
              </a:rPr>
              <a:t>Where an employee is given remuneration in kind</a:t>
            </a:r>
          </a:p>
          <a:p>
            <a:pPr marL="285750" indent="-285750" algn="just">
              <a:buFont typeface="Wingdings" panose="05000000000000000000" pitchFamily="2" charset="2"/>
              <a:buChar char="Ø"/>
            </a:pPr>
            <a:r>
              <a:rPr lang="en-IN" dirty="0">
                <a:latin typeface="Arial" panose="020B0604020202020204" pitchFamily="34" charset="0"/>
                <a:ea typeface="Tahoma" panose="020B0604030504040204" pitchFamily="34" charset="0"/>
                <a:cs typeface="Arial" panose="020B0604020202020204" pitchFamily="34" charset="0"/>
              </a:rPr>
              <a:t>In lieu of either the whole or part of the wages payable to him </a:t>
            </a:r>
          </a:p>
          <a:p>
            <a:pPr marL="285750" indent="-285750" algn="just">
              <a:buFont typeface="Wingdings" panose="05000000000000000000" pitchFamily="2" charset="2"/>
              <a:buChar char="Ø"/>
            </a:pPr>
            <a:r>
              <a:rPr lang="en-IN" dirty="0">
                <a:latin typeface="Arial" panose="020B0604020202020204" pitchFamily="34" charset="0"/>
                <a:ea typeface="Tahoma" panose="020B0604030504040204" pitchFamily="34" charset="0"/>
                <a:cs typeface="Arial" panose="020B0604020202020204" pitchFamily="34" charset="0"/>
              </a:rPr>
              <a:t>Value of such remuneration which does not exceed 15% of total wages payable to him.</a:t>
            </a:r>
          </a:p>
          <a:p>
            <a:pPr marL="171450" lvl="1" indent="-171450" algn="just">
              <a:spcBef>
                <a:spcPts val="1000"/>
              </a:spcBef>
              <a:buFont typeface="Arial" panose="020B0604020202020204" pitchFamily="34" charset="0"/>
              <a:buChar char="•"/>
            </a:pPr>
            <a:r>
              <a:rPr lang="en-IN" dirty="0">
                <a:latin typeface="Arial" panose="020B0604020202020204" pitchFamily="34" charset="0"/>
                <a:ea typeface="Tahoma" panose="020B0604030504040204" pitchFamily="34" charset="0"/>
                <a:cs typeface="Arial" panose="020B0604020202020204" pitchFamily="34" charset="0"/>
              </a:rPr>
              <a:t>Shall be deemed to form part of wages of employee. </a:t>
            </a:r>
          </a:p>
        </p:txBody>
      </p:sp>
      <p:sp>
        <p:nvSpPr>
          <p:cNvPr id="43" name="Content Placeholder 2">
            <a:extLst>
              <a:ext uri="{FF2B5EF4-FFF2-40B4-BE49-F238E27FC236}">
                <a16:creationId xmlns:a16="http://schemas.microsoft.com/office/drawing/2014/main" id="{50E9AA06-EF2B-E4DB-E7B6-FEE1A9AB79EB}"/>
              </a:ext>
            </a:extLst>
          </p:cNvPr>
          <p:cNvSpPr txBox="1">
            <a:spLocks/>
          </p:cNvSpPr>
          <p:nvPr/>
        </p:nvSpPr>
        <p:spPr>
          <a:xfrm>
            <a:off x="5387006" y="1567624"/>
            <a:ext cx="2601799" cy="4618737"/>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IN" dirty="0">
                <a:latin typeface="Arial" panose="020B0604020202020204" pitchFamily="34" charset="0"/>
                <a:ea typeface="Tahoma" panose="020B0604030504040204" pitchFamily="34" charset="0"/>
                <a:cs typeface="Arial" panose="020B0604020202020204" pitchFamily="34" charset="0"/>
              </a:rPr>
              <a:t>Where the aggregate of specified exclusions as highlighted:</a:t>
            </a:r>
          </a:p>
          <a:p>
            <a:pPr marL="285750" indent="-285750" algn="just">
              <a:buFont typeface="Wingdings" panose="05000000000000000000" pitchFamily="2" charset="2"/>
              <a:buChar char="Ø"/>
            </a:pPr>
            <a:r>
              <a:rPr lang="en-IN" dirty="0">
                <a:latin typeface="Arial" panose="020B0604020202020204" pitchFamily="34" charset="0"/>
                <a:ea typeface="Tahoma" panose="020B0604030504040204" pitchFamily="34" charset="0"/>
                <a:cs typeface="Arial" panose="020B0604020202020204" pitchFamily="34" charset="0"/>
              </a:rPr>
              <a:t>Exceeds one-half or such other notified percentage of all remuneration calculated under this clause,</a:t>
            </a:r>
          </a:p>
          <a:p>
            <a:pPr marL="285750" indent="-285750" algn="just">
              <a:buFont typeface="Wingdings" panose="05000000000000000000" pitchFamily="2" charset="2"/>
              <a:buChar char="Ø"/>
            </a:pPr>
            <a:r>
              <a:rPr lang="en-IN" dirty="0">
                <a:latin typeface="Arial" panose="020B0604020202020204" pitchFamily="34" charset="0"/>
                <a:ea typeface="Tahoma" panose="020B0604030504040204" pitchFamily="34" charset="0"/>
                <a:cs typeface="Arial" panose="020B0604020202020204" pitchFamily="34" charset="0"/>
              </a:rPr>
              <a:t>Amount which exceeds such one-half or other percent, so notified,</a:t>
            </a:r>
          </a:p>
          <a:p>
            <a:pPr marL="285750" indent="-285750" algn="just">
              <a:buFont typeface="Wingdings" panose="05000000000000000000" pitchFamily="2" charset="2"/>
              <a:buChar char="Ø"/>
            </a:pPr>
            <a:r>
              <a:rPr lang="en-IN" dirty="0">
                <a:latin typeface="Arial" panose="020B0604020202020204" pitchFamily="34" charset="0"/>
                <a:ea typeface="Tahoma" panose="020B0604030504040204" pitchFamily="34" charset="0"/>
                <a:cs typeface="Arial" panose="020B0604020202020204" pitchFamily="34" charset="0"/>
              </a:rPr>
              <a:t>Shall be deemed as remuneration,</a:t>
            </a:r>
          </a:p>
          <a:p>
            <a:pPr marL="285750" indent="-285750" algn="just">
              <a:buFont typeface="Wingdings" panose="05000000000000000000" pitchFamily="2" charset="2"/>
              <a:buChar char="Ø"/>
            </a:pPr>
            <a:r>
              <a:rPr lang="en-IN" dirty="0">
                <a:latin typeface="Arial" panose="020B0604020202020204" pitchFamily="34" charset="0"/>
                <a:ea typeface="Tahoma" panose="020B0604030504040204" pitchFamily="34" charset="0"/>
                <a:cs typeface="Arial" panose="020B0604020202020204" pitchFamily="34" charset="0"/>
              </a:rPr>
              <a:t>And shall accordingly be added in wages under this clause.</a:t>
            </a:r>
          </a:p>
        </p:txBody>
      </p:sp>
    </p:spTree>
    <p:extLst>
      <p:ext uri="{BB962C8B-B14F-4D97-AF65-F5344CB8AC3E}">
        <p14:creationId xmlns:p14="http://schemas.microsoft.com/office/powerpoint/2010/main" val="114363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1" grpId="0" animBg="1"/>
      <p:bldP spid="12" grpId="0" animBg="1"/>
      <p:bldP spid="16" grpId="0" animBg="1"/>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oing business in India">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12284</TotalTime>
  <Words>4110</Words>
  <Application>Microsoft Office PowerPoint</Application>
  <PresentationFormat>A4 Paper (210x297 mm)</PresentationFormat>
  <Paragraphs>344</Paragraphs>
  <Slides>26</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Aptos</vt:lpstr>
      <vt:lpstr>Arial</vt:lpstr>
      <vt:lpstr>Calibri</vt:lpstr>
      <vt:lpstr>Lucida Sans Unicode</vt:lpstr>
      <vt:lpstr>Open Sans</vt:lpstr>
      <vt:lpstr>Tahoma</vt:lpstr>
      <vt:lpstr>Verdana</vt:lpstr>
      <vt:lpstr>Wingdings</vt:lpstr>
      <vt:lpstr>Wingdings 2</vt:lpstr>
      <vt:lpstr>Wingdings 3</vt:lpstr>
      <vt:lpstr>Doing business in India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Grant Thornton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Manan Agarwal</cp:lastModifiedBy>
  <cp:revision>305</cp:revision>
  <cp:lastPrinted>2016-11-04T08:43:36Z</cp:lastPrinted>
  <dcterms:created xsi:type="dcterms:W3CDTF">2016-02-23T10:47:01Z</dcterms:created>
  <dcterms:modified xsi:type="dcterms:W3CDTF">2026-01-28T12:50:26Z</dcterms:modified>
</cp:coreProperties>
</file>